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13">
  <p:sldMasterIdLst>
    <p:sldMasterId id="2147483648" r:id="rId1"/>
  </p:sldMasterIdLst>
  <p:notesMasterIdLst>
    <p:notesMasterId r:id="rId25"/>
  </p:notesMasterIdLst>
  <p:sldIdLst>
    <p:sldId id="267" r:id="rId2"/>
    <p:sldId id="260" r:id="rId3"/>
    <p:sldId id="256" r:id="rId4"/>
    <p:sldId id="257" r:id="rId5"/>
    <p:sldId id="258" r:id="rId6"/>
    <p:sldId id="259" r:id="rId7"/>
    <p:sldId id="265" r:id="rId8"/>
    <p:sldId id="266" r:id="rId9"/>
    <p:sldId id="268" r:id="rId10"/>
    <p:sldId id="269" r:id="rId11"/>
    <p:sldId id="270" r:id="rId12"/>
    <p:sldId id="271" r:id="rId13"/>
    <p:sldId id="272" r:id="rId14"/>
    <p:sldId id="274" r:id="rId15"/>
    <p:sldId id="262" r:id="rId16"/>
    <p:sldId id="263" r:id="rId17"/>
    <p:sldId id="264" r:id="rId18"/>
    <p:sldId id="275" r:id="rId19"/>
    <p:sldId id="276" r:id="rId20"/>
    <p:sldId id="277" r:id="rId21"/>
    <p:sldId id="278" r:id="rId22"/>
    <p:sldId id="279" r:id="rId23"/>
    <p:sldId id="280" r:id="rId24"/>
  </p:sldIdLst>
  <p:sldSz cx="12192000" cy="6858000"/>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Προεπιλεγμένη ενότητα" id="{B49F2595-97A5-428D-AB6A-784C410A7FC1}">
          <p14:sldIdLst>
            <p14:sldId id="267"/>
            <p14:sldId id="260"/>
            <p14:sldId id="256"/>
            <p14:sldId id="257"/>
            <p14:sldId id="258"/>
            <p14:sldId id="259"/>
            <p14:sldId id="265"/>
            <p14:sldId id="266"/>
            <p14:sldId id="268"/>
            <p14:sldId id="269"/>
            <p14:sldId id="270"/>
            <p14:sldId id="271"/>
            <p14:sldId id="272"/>
            <p14:sldId id="274"/>
            <p14:sldId id="262"/>
            <p14:sldId id="263"/>
            <p14:sldId id="264"/>
            <p14:sldId id="275"/>
            <p14:sldId id="276"/>
            <p14:sldId id="277"/>
            <p14:sldId id="278"/>
            <p14:sldId id="279"/>
            <p14:sldId id="280"/>
          </p14:sldIdLst>
        </p14:section>
      </p14:sectionLst>
    </p:ext>
    <p:ext uri="{EFAFB233-063F-42B5-8137-9DF3F51BA10A}">
      <p15:sldGuideLst xmlns:p15="http://schemas.microsoft.com/office/powerpoint/2012/main">
        <p15:guide id="2" orient="horz" pos="1888" userDrawn="1">
          <p15:clr>
            <a:srgbClr val="A4A3A4"/>
          </p15:clr>
        </p15:guide>
        <p15:guide id="3" pos="2910" userDrawn="1">
          <p15:clr>
            <a:srgbClr val="A4A3A4"/>
          </p15:clr>
        </p15:guide>
        <p15:guide id="4" pos="3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3F0C"/>
    <a:srgbClr val="336893"/>
    <a:srgbClr val="2E4637"/>
    <a:srgbClr val="94AC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2" d="100"/>
          <a:sy n="102" d="100"/>
        </p:scale>
        <p:origin x="870" y="78"/>
      </p:cViewPr>
      <p:guideLst>
        <p:guide orient="horz" pos="1888"/>
        <p:guide pos="2910"/>
        <p:guide pos="3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jpg>
</file>

<file path=ppt/media/image16.jpe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κεφαλίδας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a:p>
        </p:txBody>
      </p:sp>
      <p:sp>
        <p:nvSpPr>
          <p:cNvPr id="3" name="Θέση ημερομηνίας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561E86-BFFC-4C87-98CB-2CAF159866B1}" type="datetimeFigureOut">
              <a:rPr lang="el-GR" smtClean="0"/>
              <a:t>5/10/2024</a:t>
            </a:fld>
            <a:endParaRPr lang="el-GR"/>
          </a:p>
        </p:txBody>
      </p:sp>
      <p:sp>
        <p:nvSpPr>
          <p:cNvPr id="4" name="Θέση εικόνας διαφάνειας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a:p>
        </p:txBody>
      </p:sp>
      <p:sp>
        <p:nvSpPr>
          <p:cNvPr id="5" name="Θέση σημειώσεων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6" name="Θέση υποσέλιδου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a:p>
        </p:txBody>
      </p:sp>
      <p:sp>
        <p:nvSpPr>
          <p:cNvPr id="7" name="Θέση αριθμού διαφάνειας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4BB475-8561-493B-A4A9-13439189288F}" type="slidenum">
              <a:rPr lang="el-GR" smtClean="0"/>
              <a:t>‹#›</a:t>
            </a:fld>
            <a:endParaRPr lang="el-GR"/>
          </a:p>
        </p:txBody>
      </p:sp>
    </p:spTree>
    <p:extLst>
      <p:ext uri="{BB962C8B-B14F-4D97-AF65-F5344CB8AC3E}">
        <p14:creationId xmlns:p14="http://schemas.microsoft.com/office/powerpoint/2010/main" val="3946009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Θέση εικόνας διαφάνειας 1"/>
          <p:cNvSpPr>
            <a:spLocks noGrp="1" noRot="1" noChangeAspect="1"/>
          </p:cNvSpPr>
          <p:nvPr>
            <p:ph type="sldImg"/>
          </p:nvPr>
        </p:nvSpPr>
        <p:spPr/>
      </p:sp>
      <p:sp>
        <p:nvSpPr>
          <p:cNvPr id="3" name="Θέση σημειώσεων 2"/>
          <p:cNvSpPr>
            <a:spLocks noGrp="1"/>
          </p:cNvSpPr>
          <p:nvPr>
            <p:ph type="body" idx="1"/>
          </p:nvPr>
        </p:nvSpPr>
        <p:spPr/>
        <p:txBody>
          <a:bodyPr/>
          <a:lstStyle/>
          <a:p>
            <a:endParaRPr lang="el-GR" dirty="0"/>
          </a:p>
        </p:txBody>
      </p:sp>
      <p:sp>
        <p:nvSpPr>
          <p:cNvPr id="4" name="Θέση αριθμού διαφάνειας 3"/>
          <p:cNvSpPr>
            <a:spLocks noGrp="1"/>
          </p:cNvSpPr>
          <p:nvPr>
            <p:ph type="sldNum" sz="quarter" idx="5"/>
          </p:nvPr>
        </p:nvSpPr>
        <p:spPr/>
        <p:txBody>
          <a:bodyPr/>
          <a:lstStyle/>
          <a:p>
            <a:fld id="{9D4BB475-8561-493B-A4A9-13439189288F}" type="slidenum">
              <a:rPr lang="el-GR" smtClean="0"/>
              <a:t>17</a:t>
            </a:fld>
            <a:endParaRPr lang="el-GR"/>
          </a:p>
        </p:txBody>
      </p:sp>
    </p:spTree>
    <p:extLst>
      <p:ext uri="{BB962C8B-B14F-4D97-AF65-F5344CB8AC3E}">
        <p14:creationId xmlns:p14="http://schemas.microsoft.com/office/powerpoint/2010/main" val="4276839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Διαφάνεια τίτλου">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EA1603C-5601-54AA-385E-066B13A5350D}"/>
              </a:ext>
            </a:extLst>
          </p:cNvPr>
          <p:cNvSpPr>
            <a:spLocks noGrp="1"/>
          </p:cNvSpPr>
          <p:nvPr>
            <p:ph type="ctrTitle"/>
          </p:nvPr>
        </p:nvSpPr>
        <p:spPr>
          <a:xfrm>
            <a:off x="1524000" y="1122363"/>
            <a:ext cx="9144000" cy="2387600"/>
          </a:xfrm>
        </p:spPr>
        <p:txBody>
          <a:bodyPr anchor="b"/>
          <a:lstStyle>
            <a:lvl1pPr algn="ctr">
              <a:defRPr sz="6000"/>
            </a:lvl1pPr>
          </a:lstStyle>
          <a:p>
            <a:r>
              <a:rPr lang="el-GR"/>
              <a:t>Κάντε κλικ για να επεξεργαστείτε τον τίτλο υποδείγματος</a:t>
            </a:r>
          </a:p>
        </p:txBody>
      </p:sp>
      <p:sp>
        <p:nvSpPr>
          <p:cNvPr id="3" name="Υπότιτλος 2">
            <a:extLst>
              <a:ext uri="{FF2B5EF4-FFF2-40B4-BE49-F238E27FC236}">
                <a16:creationId xmlns:a16="http://schemas.microsoft.com/office/drawing/2014/main" id="{047392C0-4624-CDB8-96FA-17711A334A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l-GR"/>
              <a:t>Κάντε κλικ για να επεξεργαστείτε τον υπότιτλο του υποδείγματος</a:t>
            </a:r>
          </a:p>
        </p:txBody>
      </p:sp>
      <p:sp>
        <p:nvSpPr>
          <p:cNvPr id="4" name="Θέση ημερομηνίας 3">
            <a:extLst>
              <a:ext uri="{FF2B5EF4-FFF2-40B4-BE49-F238E27FC236}">
                <a16:creationId xmlns:a16="http://schemas.microsoft.com/office/drawing/2014/main" id="{79A406F8-8E7F-41DB-DA4D-69336C133BCA}"/>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390CDDEB-DCDD-107B-F73C-F595E65E14B5}"/>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977F8494-6F52-A498-2D4D-328833BD5838}"/>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41878263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Τίτλος και Κατακόρυφο κεί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73B5C732-2CA5-E30B-6599-2EB3678ABDA9}"/>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6C75B7D1-6CD5-AB9E-0AC5-149A795C07CD}"/>
              </a:ext>
            </a:extLst>
          </p:cNvPr>
          <p:cNvSpPr>
            <a:spLocks noGrp="1"/>
          </p:cNvSpPr>
          <p:nvPr>
            <p:ph type="body" orient="vert" idx="1"/>
          </p:nvPr>
        </p:nvSpPr>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DAD61EDE-5423-0636-86D0-13B5F9525802}"/>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6355D758-4218-4B2F-7DA0-6909390E8388}"/>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C75354CA-DC84-1BC6-60DA-95A3659879F7}"/>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3609639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Κατακόρυφος τίτλος και Κείμενο">
    <p:spTree>
      <p:nvGrpSpPr>
        <p:cNvPr id="1" name=""/>
        <p:cNvGrpSpPr/>
        <p:nvPr/>
      </p:nvGrpSpPr>
      <p:grpSpPr>
        <a:xfrm>
          <a:off x="0" y="0"/>
          <a:ext cx="0" cy="0"/>
          <a:chOff x="0" y="0"/>
          <a:chExt cx="0" cy="0"/>
        </a:xfrm>
      </p:grpSpPr>
      <p:sp>
        <p:nvSpPr>
          <p:cNvPr id="2" name="Κατακόρυφος τίτλος 1">
            <a:extLst>
              <a:ext uri="{FF2B5EF4-FFF2-40B4-BE49-F238E27FC236}">
                <a16:creationId xmlns:a16="http://schemas.microsoft.com/office/drawing/2014/main" id="{B7E4E6A5-FB7A-940A-9B63-8FFCF49BD856}"/>
              </a:ext>
            </a:extLst>
          </p:cNvPr>
          <p:cNvSpPr>
            <a:spLocks noGrp="1"/>
          </p:cNvSpPr>
          <p:nvPr>
            <p:ph type="title" orient="vert"/>
          </p:nvPr>
        </p:nvSpPr>
        <p:spPr>
          <a:xfrm>
            <a:off x="8724900" y="365125"/>
            <a:ext cx="2628900" cy="5811838"/>
          </a:xfrm>
        </p:spPr>
        <p:txBody>
          <a:bodyPr vert="eaVert"/>
          <a:lstStyle/>
          <a:p>
            <a:r>
              <a:rPr lang="el-GR"/>
              <a:t>Κάντε κλικ για να επεξεργαστείτε τον τίτλο υποδείγματος</a:t>
            </a:r>
          </a:p>
        </p:txBody>
      </p:sp>
      <p:sp>
        <p:nvSpPr>
          <p:cNvPr id="3" name="Θέση κατακόρυφου κειμένου 2">
            <a:extLst>
              <a:ext uri="{FF2B5EF4-FFF2-40B4-BE49-F238E27FC236}">
                <a16:creationId xmlns:a16="http://schemas.microsoft.com/office/drawing/2014/main" id="{0749178F-028E-3CC0-4DBD-C4EB9FC5E4C2}"/>
              </a:ext>
            </a:extLst>
          </p:cNvPr>
          <p:cNvSpPr>
            <a:spLocks noGrp="1"/>
          </p:cNvSpPr>
          <p:nvPr>
            <p:ph type="body" orient="vert" idx="1"/>
          </p:nvPr>
        </p:nvSpPr>
        <p:spPr>
          <a:xfrm>
            <a:off x="838200" y="365125"/>
            <a:ext cx="7734300" cy="5811838"/>
          </a:xfrm>
        </p:spPr>
        <p:txBody>
          <a:bodyPr vert="eaVert"/>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AF235CD9-FA6E-31AF-2127-8E987C61F008}"/>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ED26CCC4-0823-C6E5-FC2E-E884E54720CC}"/>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F6AF86BF-7271-F094-B5B5-E6FFFE9FA691}"/>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2031997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Τίτλος και περιεχόμενο">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A1C005A1-AB42-102D-323F-DD80F63C8609}"/>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978185CA-5EB5-921F-B4A3-DCCB53234E75}"/>
              </a:ext>
            </a:extLst>
          </p:cNvPr>
          <p:cNvSpPr>
            <a:spLocks noGrp="1"/>
          </p:cNvSpPr>
          <p:nvPr>
            <p:ph idx="1"/>
          </p:nvPr>
        </p:nvSpPr>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AEA2CD57-B495-1D71-6177-BC15C3150E7B}"/>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085FC2E9-8FA3-8960-9044-FCBE8FEE6933}"/>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A5F7C30A-56D8-0855-60AA-A56A1E831905}"/>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34489819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Κεφαλίδα ενότητα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1A6A35F8-2C88-0E18-1AE7-6C00429D4A3D}"/>
              </a:ext>
            </a:extLst>
          </p:cNvPr>
          <p:cNvSpPr>
            <a:spLocks noGrp="1"/>
          </p:cNvSpPr>
          <p:nvPr>
            <p:ph type="title"/>
          </p:nvPr>
        </p:nvSpPr>
        <p:spPr>
          <a:xfrm>
            <a:off x="831850" y="1709738"/>
            <a:ext cx="10515600" cy="2852737"/>
          </a:xfrm>
        </p:spPr>
        <p:txBody>
          <a:bodyPr anchor="b"/>
          <a:lstStyle>
            <a:lvl1pPr>
              <a:defRPr sz="6000"/>
            </a:lvl1p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95AFA028-D198-A960-9F62-337EBEEBE9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l-GR"/>
              <a:t>Στυλ κειμένου υποδείγματος</a:t>
            </a:r>
          </a:p>
        </p:txBody>
      </p:sp>
      <p:sp>
        <p:nvSpPr>
          <p:cNvPr id="4" name="Θέση ημερομηνίας 3">
            <a:extLst>
              <a:ext uri="{FF2B5EF4-FFF2-40B4-BE49-F238E27FC236}">
                <a16:creationId xmlns:a16="http://schemas.microsoft.com/office/drawing/2014/main" id="{AEE15DF6-9F81-8769-D883-F6BC4AE51E37}"/>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F7B41259-E569-1CCD-4796-D126C4F7D45D}"/>
              </a:ext>
            </a:extLst>
          </p:cNvPr>
          <p:cNvSpPr>
            <a:spLocks noGrp="1"/>
          </p:cNvSpPr>
          <p:nvPr>
            <p:ph type="ftr" sz="quarter" idx="11"/>
          </p:nvPr>
        </p:nvSpPr>
        <p:spPr/>
        <p:txBody>
          <a:bodyPr/>
          <a:lstStyle/>
          <a:p>
            <a:endParaRPr lang="el-GR"/>
          </a:p>
        </p:txBody>
      </p:sp>
      <p:sp>
        <p:nvSpPr>
          <p:cNvPr id="6" name="Θέση αριθμού διαφάνειας 5">
            <a:extLst>
              <a:ext uri="{FF2B5EF4-FFF2-40B4-BE49-F238E27FC236}">
                <a16:creationId xmlns:a16="http://schemas.microsoft.com/office/drawing/2014/main" id="{B1FBEC6D-8493-6FED-3279-9003FA895584}"/>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2548922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Δύο περιεχόμεν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B707AD3-F8A3-8CA3-B2E2-154FC9A8BBB0}"/>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88C67BEC-E101-6FD4-E300-F876D0044D3E}"/>
              </a:ext>
            </a:extLst>
          </p:cNvPr>
          <p:cNvSpPr>
            <a:spLocks noGrp="1"/>
          </p:cNvSpPr>
          <p:nvPr>
            <p:ph sz="half" idx="1"/>
          </p:nvPr>
        </p:nvSpPr>
        <p:spPr>
          <a:xfrm>
            <a:off x="838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περιεχομένου 3">
            <a:extLst>
              <a:ext uri="{FF2B5EF4-FFF2-40B4-BE49-F238E27FC236}">
                <a16:creationId xmlns:a16="http://schemas.microsoft.com/office/drawing/2014/main" id="{00AFD04C-4950-B930-BFDB-DFDF2BDB0CE4}"/>
              </a:ext>
            </a:extLst>
          </p:cNvPr>
          <p:cNvSpPr>
            <a:spLocks noGrp="1"/>
          </p:cNvSpPr>
          <p:nvPr>
            <p:ph sz="half" idx="2"/>
          </p:nvPr>
        </p:nvSpPr>
        <p:spPr>
          <a:xfrm>
            <a:off x="6172200" y="1825625"/>
            <a:ext cx="5181600" cy="435133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ημερομηνίας 4">
            <a:extLst>
              <a:ext uri="{FF2B5EF4-FFF2-40B4-BE49-F238E27FC236}">
                <a16:creationId xmlns:a16="http://schemas.microsoft.com/office/drawing/2014/main" id="{7FDABDC0-0FBC-61CF-308C-20B53C573931}"/>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6" name="Θέση υποσέλιδου 5">
            <a:extLst>
              <a:ext uri="{FF2B5EF4-FFF2-40B4-BE49-F238E27FC236}">
                <a16:creationId xmlns:a16="http://schemas.microsoft.com/office/drawing/2014/main" id="{0476D846-4708-AE32-6E34-78A2C247D138}"/>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33B3B5B6-A0C8-F85C-66E7-729A637A423B}"/>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2615013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Σύγκριση">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5F0E5F5-F606-81C8-017A-845BA6E13ED6}"/>
              </a:ext>
            </a:extLst>
          </p:cNvPr>
          <p:cNvSpPr>
            <a:spLocks noGrp="1"/>
          </p:cNvSpPr>
          <p:nvPr>
            <p:ph type="title"/>
          </p:nvPr>
        </p:nvSpPr>
        <p:spPr>
          <a:xfrm>
            <a:off x="839788" y="365125"/>
            <a:ext cx="10515600" cy="1325563"/>
          </a:xfrm>
        </p:spPr>
        <p:txBody>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9917DBBE-E77F-6ABB-D5B5-36241FAF7D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4" name="Θέση περιεχομένου 3">
            <a:extLst>
              <a:ext uri="{FF2B5EF4-FFF2-40B4-BE49-F238E27FC236}">
                <a16:creationId xmlns:a16="http://schemas.microsoft.com/office/drawing/2014/main" id="{8BC269F7-0E6D-8AEC-1C58-87499662DA52}"/>
              </a:ext>
            </a:extLst>
          </p:cNvPr>
          <p:cNvSpPr>
            <a:spLocks noGrp="1"/>
          </p:cNvSpPr>
          <p:nvPr>
            <p:ph sz="half" idx="2"/>
          </p:nvPr>
        </p:nvSpPr>
        <p:spPr>
          <a:xfrm>
            <a:off x="839788" y="2505075"/>
            <a:ext cx="5157787"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5" name="Θέση κειμένου 4">
            <a:extLst>
              <a:ext uri="{FF2B5EF4-FFF2-40B4-BE49-F238E27FC236}">
                <a16:creationId xmlns:a16="http://schemas.microsoft.com/office/drawing/2014/main" id="{CC2565BC-556E-83E4-829B-6493FBC6A0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l-GR"/>
              <a:t>Στυλ κειμένου υποδείγματος</a:t>
            </a:r>
          </a:p>
        </p:txBody>
      </p:sp>
      <p:sp>
        <p:nvSpPr>
          <p:cNvPr id="6" name="Θέση περιεχομένου 5">
            <a:extLst>
              <a:ext uri="{FF2B5EF4-FFF2-40B4-BE49-F238E27FC236}">
                <a16:creationId xmlns:a16="http://schemas.microsoft.com/office/drawing/2014/main" id="{5678BC03-F6D8-3225-EE8D-A579E18B446F}"/>
              </a:ext>
            </a:extLst>
          </p:cNvPr>
          <p:cNvSpPr>
            <a:spLocks noGrp="1"/>
          </p:cNvSpPr>
          <p:nvPr>
            <p:ph sz="quarter" idx="4"/>
          </p:nvPr>
        </p:nvSpPr>
        <p:spPr>
          <a:xfrm>
            <a:off x="6172200" y="2505075"/>
            <a:ext cx="5183188" cy="3684588"/>
          </a:xfrm>
        </p:spPr>
        <p:txBody>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7" name="Θέση ημερομηνίας 6">
            <a:extLst>
              <a:ext uri="{FF2B5EF4-FFF2-40B4-BE49-F238E27FC236}">
                <a16:creationId xmlns:a16="http://schemas.microsoft.com/office/drawing/2014/main" id="{5AACA92F-3EC3-E423-BE1C-A49913304147}"/>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8" name="Θέση υποσέλιδου 7">
            <a:extLst>
              <a:ext uri="{FF2B5EF4-FFF2-40B4-BE49-F238E27FC236}">
                <a16:creationId xmlns:a16="http://schemas.microsoft.com/office/drawing/2014/main" id="{8011AAD0-B0E6-E00C-4BC9-05345CE6836E}"/>
              </a:ext>
            </a:extLst>
          </p:cNvPr>
          <p:cNvSpPr>
            <a:spLocks noGrp="1"/>
          </p:cNvSpPr>
          <p:nvPr>
            <p:ph type="ftr" sz="quarter" idx="11"/>
          </p:nvPr>
        </p:nvSpPr>
        <p:spPr/>
        <p:txBody>
          <a:bodyPr/>
          <a:lstStyle/>
          <a:p>
            <a:endParaRPr lang="el-GR"/>
          </a:p>
        </p:txBody>
      </p:sp>
      <p:sp>
        <p:nvSpPr>
          <p:cNvPr id="9" name="Θέση αριθμού διαφάνειας 8">
            <a:extLst>
              <a:ext uri="{FF2B5EF4-FFF2-40B4-BE49-F238E27FC236}">
                <a16:creationId xmlns:a16="http://schemas.microsoft.com/office/drawing/2014/main" id="{0547B46A-4658-C336-F4A6-446C523CFD56}"/>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20142846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Μόνο τίτλος">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8272F7B5-25AE-D9C2-3F84-5A29511E154E}"/>
              </a:ext>
            </a:extLst>
          </p:cNvPr>
          <p:cNvSpPr>
            <a:spLocks noGrp="1"/>
          </p:cNvSpPr>
          <p:nvPr>
            <p:ph type="title"/>
          </p:nvPr>
        </p:nvSpPr>
        <p:spPr/>
        <p:txBody>
          <a:bodyPr/>
          <a:lstStyle/>
          <a:p>
            <a:r>
              <a:rPr lang="el-GR"/>
              <a:t>Κάντε κλικ για να επεξεργαστείτε τον τίτλο υποδείγματος</a:t>
            </a:r>
          </a:p>
        </p:txBody>
      </p:sp>
      <p:sp>
        <p:nvSpPr>
          <p:cNvPr id="3" name="Θέση ημερομηνίας 2">
            <a:extLst>
              <a:ext uri="{FF2B5EF4-FFF2-40B4-BE49-F238E27FC236}">
                <a16:creationId xmlns:a16="http://schemas.microsoft.com/office/drawing/2014/main" id="{D1B76188-E207-007F-A8C9-CBE679C0FCDC}"/>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4" name="Θέση υποσέλιδου 3">
            <a:extLst>
              <a:ext uri="{FF2B5EF4-FFF2-40B4-BE49-F238E27FC236}">
                <a16:creationId xmlns:a16="http://schemas.microsoft.com/office/drawing/2014/main" id="{1D5491F6-A13D-FBC7-8D0F-52742257AF1E}"/>
              </a:ext>
            </a:extLst>
          </p:cNvPr>
          <p:cNvSpPr>
            <a:spLocks noGrp="1"/>
          </p:cNvSpPr>
          <p:nvPr>
            <p:ph type="ftr" sz="quarter" idx="11"/>
          </p:nvPr>
        </p:nvSpPr>
        <p:spPr/>
        <p:txBody>
          <a:bodyPr/>
          <a:lstStyle/>
          <a:p>
            <a:endParaRPr lang="el-GR"/>
          </a:p>
        </p:txBody>
      </p:sp>
      <p:sp>
        <p:nvSpPr>
          <p:cNvPr id="5" name="Θέση αριθμού διαφάνειας 4">
            <a:extLst>
              <a:ext uri="{FF2B5EF4-FFF2-40B4-BE49-F238E27FC236}">
                <a16:creationId xmlns:a16="http://schemas.microsoft.com/office/drawing/2014/main" id="{7AED5C5E-F8BA-2770-8877-77ED25C0C892}"/>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668791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Κενό">
    <p:spTree>
      <p:nvGrpSpPr>
        <p:cNvPr id="1" name=""/>
        <p:cNvGrpSpPr/>
        <p:nvPr/>
      </p:nvGrpSpPr>
      <p:grpSpPr>
        <a:xfrm>
          <a:off x="0" y="0"/>
          <a:ext cx="0" cy="0"/>
          <a:chOff x="0" y="0"/>
          <a:chExt cx="0" cy="0"/>
        </a:xfrm>
      </p:grpSpPr>
      <p:sp>
        <p:nvSpPr>
          <p:cNvPr id="2" name="Θέση ημερομηνίας 1">
            <a:extLst>
              <a:ext uri="{FF2B5EF4-FFF2-40B4-BE49-F238E27FC236}">
                <a16:creationId xmlns:a16="http://schemas.microsoft.com/office/drawing/2014/main" id="{99A9A9FE-3898-296D-0059-30035DD6DFF4}"/>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3" name="Θέση υποσέλιδου 2">
            <a:extLst>
              <a:ext uri="{FF2B5EF4-FFF2-40B4-BE49-F238E27FC236}">
                <a16:creationId xmlns:a16="http://schemas.microsoft.com/office/drawing/2014/main" id="{4B03FB74-AB62-94A0-144B-DBD1E2003F3C}"/>
              </a:ext>
            </a:extLst>
          </p:cNvPr>
          <p:cNvSpPr>
            <a:spLocks noGrp="1"/>
          </p:cNvSpPr>
          <p:nvPr>
            <p:ph type="ftr" sz="quarter" idx="11"/>
          </p:nvPr>
        </p:nvSpPr>
        <p:spPr/>
        <p:txBody>
          <a:bodyPr/>
          <a:lstStyle/>
          <a:p>
            <a:endParaRPr lang="el-GR"/>
          </a:p>
        </p:txBody>
      </p:sp>
      <p:sp>
        <p:nvSpPr>
          <p:cNvPr id="4" name="Θέση αριθμού διαφάνειας 3">
            <a:extLst>
              <a:ext uri="{FF2B5EF4-FFF2-40B4-BE49-F238E27FC236}">
                <a16:creationId xmlns:a16="http://schemas.microsoft.com/office/drawing/2014/main" id="{CA562828-F95F-9A4A-6F16-AD945E68033D}"/>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1921883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Περιεχόμενο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3FBB5694-55E5-BA3E-A939-0236E44B82D3}"/>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περιεχομένου 2">
            <a:extLst>
              <a:ext uri="{FF2B5EF4-FFF2-40B4-BE49-F238E27FC236}">
                <a16:creationId xmlns:a16="http://schemas.microsoft.com/office/drawing/2014/main" id="{A8FA629C-5CF9-F96D-3003-25B1C92814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κειμένου 3">
            <a:extLst>
              <a:ext uri="{FF2B5EF4-FFF2-40B4-BE49-F238E27FC236}">
                <a16:creationId xmlns:a16="http://schemas.microsoft.com/office/drawing/2014/main" id="{B17CD67E-B7B4-2991-DD68-7A62B6B9BE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1B829623-A5F6-68C2-B174-415BF9D56187}"/>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6" name="Θέση υποσέλιδου 5">
            <a:extLst>
              <a:ext uri="{FF2B5EF4-FFF2-40B4-BE49-F238E27FC236}">
                <a16:creationId xmlns:a16="http://schemas.microsoft.com/office/drawing/2014/main" id="{A4A26F14-3701-77C2-616C-AF8CD0570B6C}"/>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D824C2A4-D298-2877-F68F-894D993AA270}"/>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2584192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Εικόνα με λεζάντα">
    <p:spTree>
      <p:nvGrpSpPr>
        <p:cNvPr id="1" name=""/>
        <p:cNvGrpSpPr/>
        <p:nvPr/>
      </p:nvGrpSpPr>
      <p:grpSpPr>
        <a:xfrm>
          <a:off x="0" y="0"/>
          <a:ext cx="0" cy="0"/>
          <a:chOff x="0" y="0"/>
          <a:chExt cx="0" cy="0"/>
        </a:xfrm>
      </p:grpSpPr>
      <p:sp>
        <p:nvSpPr>
          <p:cNvPr id="2" name="Τίτλος 1">
            <a:extLst>
              <a:ext uri="{FF2B5EF4-FFF2-40B4-BE49-F238E27FC236}">
                <a16:creationId xmlns:a16="http://schemas.microsoft.com/office/drawing/2014/main" id="{59C1120C-ABD2-A927-0738-48B86E0A0EFC}"/>
              </a:ext>
            </a:extLst>
          </p:cNvPr>
          <p:cNvSpPr>
            <a:spLocks noGrp="1"/>
          </p:cNvSpPr>
          <p:nvPr>
            <p:ph type="title"/>
          </p:nvPr>
        </p:nvSpPr>
        <p:spPr>
          <a:xfrm>
            <a:off x="839788" y="457200"/>
            <a:ext cx="3932237" cy="1600200"/>
          </a:xfrm>
        </p:spPr>
        <p:txBody>
          <a:bodyPr anchor="b"/>
          <a:lstStyle>
            <a:lvl1pPr>
              <a:defRPr sz="3200"/>
            </a:lvl1pPr>
          </a:lstStyle>
          <a:p>
            <a:r>
              <a:rPr lang="el-GR"/>
              <a:t>Κάντε κλικ για να επεξεργαστείτε τον τίτλο υποδείγματος</a:t>
            </a:r>
          </a:p>
        </p:txBody>
      </p:sp>
      <p:sp>
        <p:nvSpPr>
          <p:cNvPr id="3" name="Θέση εικόνας 2">
            <a:extLst>
              <a:ext uri="{FF2B5EF4-FFF2-40B4-BE49-F238E27FC236}">
                <a16:creationId xmlns:a16="http://schemas.microsoft.com/office/drawing/2014/main" id="{3347FB00-2CDE-A160-B21C-69F6D126B5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Θέση κειμένου 3">
            <a:extLst>
              <a:ext uri="{FF2B5EF4-FFF2-40B4-BE49-F238E27FC236}">
                <a16:creationId xmlns:a16="http://schemas.microsoft.com/office/drawing/2014/main" id="{A6C2B6F7-D034-FCC9-FC7C-838BD8F219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l-GR"/>
              <a:t>Στυλ κειμένου υποδείγματος</a:t>
            </a:r>
          </a:p>
        </p:txBody>
      </p:sp>
      <p:sp>
        <p:nvSpPr>
          <p:cNvPr id="5" name="Θέση ημερομηνίας 4">
            <a:extLst>
              <a:ext uri="{FF2B5EF4-FFF2-40B4-BE49-F238E27FC236}">
                <a16:creationId xmlns:a16="http://schemas.microsoft.com/office/drawing/2014/main" id="{31E533AD-FC90-9500-D672-9C9DCCBEFC3B}"/>
              </a:ext>
            </a:extLst>
          </p:cNvPr>
          <p:cNvSpPr>
            <a:spLocks noGrp="1"/>
          </p:cNvSpPr>
          <p:nvPr>
            <p:ph type="dt" sz="half" idx="10"/>
          </p:nvPr>
        </p:nvSpPr>
        <p:spPr/>
        <p:txBody>
          <a:bodyPr/>
          <a:lstStyle/>
          <a:p>
            <a:fld id="{E945A5E9-2894-48A5-A624-E084AFCB6619}" type="datetimeFigureOut">
              <a:rPr lang="el-GR" smtClean="0"/>
              <a:t>5/10/2024</a:t>
            </a:fld>
            <a:endParaRPr lang="el-GR"/>
          </a:p>
        </p:txBody>
      </p:sp>
      <p:sp>
        <p:nvSpPr>
          <p:cNvPr id="6" name="Θέση υποσέλιδου 5">
            <a:extLst>
              <a:ext uri="{FF2B5EF4-FFF2-40B4-BE49-F238E27FC236}">
                <a16:creationId xmlns:a16="http://schemas.microsoft.com/office/drawing/2014/main" id="{EA437041-F5DD-F749-5174-726739E451B6}"/>
              </a:ext>
            </a:extLst>
          </p:cNvPr>
          <p:cNvSpPr>
            <a:spLocks noGrp="1"/>
          </p:cNvSpPr>
          <p:nvPr>
            <p:ph type="ftr" sz="quarter" idx="11"/>
          </p:nvPr>
        </p:nvSpPr>
        <p:spPr/>
        <p:txBody>
          <a:bodyPr/>
          <a:lstStyle/>
          <a:p>
            <a:endParaRPr lang="el-GR"/>
          </a:p>
        </p:txBody>
      </p:sp>
      <p:sp>
        <p:nvSpPr>
          <p:cNvPr id="7" name="Θέση αριθμού διαφάνειας 6">
            <a:extLst>
              <a:ext uri="{FF2B5EF4-FFF2-40B4-BE49-F238E27FC236}">
                <a16:creationId xmlns:a16="http://schemas.microsoft.com/office/drawing/2014/main" id="{4F3DB57F-1B98-B323-9DC7-45578B96F457}"/>
              </a:ext>
            </a:extLst>
          </p:cNvPr>
          <p:cNvSpPr>
            <a:spLocks noGrp="1"/>
          </p:cNvSpPr>
          <p:nvPr>
            <p:ph type="sldNum" sz="quarter" idx="12"/>
          </p:nvPr>
        </p:nvSpPr>
        <p:spPr/>
        <p:txBody>
          <a:bodyPr/>
          <a:lstStyle/>
          <a:p>
            <a:fld id="{2AFFF36A-9B94-49DB-8155-80444D404FF9}" type="slidenum">
              <a:rPr lang="el-GR" smtClean="0"/>
              <a:t>‹#›</a:t>
            </a:fld>
            <a:endParaRPr lang="el-GR"/>
          </a:p>
        </p:txBody>
      </p:sp>
    </p:spTree>
    <p:extLst>
      <p:ext uri="{BB962C8B-B14F-4D97-AF65-F5344CB8AC3E}">
        <p14:creationId xmlns:p14="http://schemas.microsoft.com/office/powerpoint/2010/main" val="33057096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Θέση τίτλου 1">
            <a:extLst>
              <a:ext uri="{FF2B5EF4-FFF2-40B4-BE49-F238E27FC236}">
                <a16:creationId xmlns:a16="http://schemas.microsoft.com/office/drawing/2014/main" id="{BB501A73-2F4E-7B04-8DAA-E317D71971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l-GR"/>
              <a:t>Κάντε κλικ για να επεξεργαστείτε τον τίτλο υποδείγματος</a:t>
            </a:r>
          </a:p>
        </p:txBody>
      </p:sp>
      <p:sp>
        <p:nvSpPr>
          <p:cNvPr id="3" name="Θέση κειμένου 2">
            <a:extLst>
              <a:ext uri="{FF2B5EF4-FFF2-40B4-BE49-F238E27FC236}">
                <a16:creationId xmlns:a16="http://schemas.microsoft.com/office/drawing/2014/main" id="{3E3157B2-308B-334E-18F3-163EE7BB11C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l-GR"/>
              <a:t>Στυλ κειμένου υποδείγματος</a:t>
            </a:r>
          </a:p>
          <a:p>
            <a:pPr lvl="1"/>
            <a:r>
              <a:rPr lang="el-GR"/>
              <a:t>Δεύτερο επίπεδο</a:t>
            </a:r>
          </a:p>
          <a:p>
            <a:pPr lvl="2"/>
            <a:r>
              <a:rPr lang="el-GR"/>
              <a:t>Τρίτο επίπεδο</a:t>
            </a:r>
          </a:p>
          <a:p>
            <a:pPr lvl="3"/>
            <a:r>
              <a:rPr lang="el-GR"/>
              <a:t>Τέταρτο επίπεδο</a:t>
            </a:r>
          </a:p>
          <a:p>
            <a:pPr lvl="4"/>
            <a:r>
              <a:rPr lang="el-GR"/>
              <a:t>Πέμπτο επίπεδο</a:t>
            </a:r>
          </a:p>
        </p:txBody>
      </p:sp>
      <p:sp>
        <p:nvSpPr>
          <p:cNvPr id="4" name="Θέση ημερομηνίας 3">
            <a:extLst>
              <a:ext uri="{FF2B5EF4-FFF2-40B4-BE49-F238E27FC236}">
                <a16:creationId xmlns:a16="http://schemas.microsoft.com/office/drawing/2014/main" id="{862F9B53-F25E-BD42-C1E6-1422399A4C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945A5E9-2894-48A5-A624-E084AFCB6619}" type="datetimeFigureOut">
              <a:rPr lang="el-GR" smtClean="0"/>
              <a:t>5/10/2024</a:t>
            </a:fld>
            <a:endParaRPr lang="el-GR"/>
          </a:p>
        </p:txBody>
      </p:sp>
      <p:sp>
        <p:nvSpPr>
          <p:cNvPr id="5" name="Θέση υποσέλιδου 4">
            <a:extLst>
              <a:ext uri="{FF2B5EF4-FFF2-40B4-BE49-F238E27FC236}">
                <a16:creationId xmlns:a16="http://schemas.microsoft.com/office/drawing/2014/main" id="{8ED59449-A379-3FFC-5D3C-6DE9FDEE89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l-GR"/>
          </a:p>
        </p:txBody>
      </p:sp>
      <p:sp>
        <p:nvSpPr>
          <p:cNvPr id="6" name="Θέση αριθμού διαφάνειας 5">
            <a:extLst>
              <a:ext uri="{FF2B5EF4-FFF2-40B4-BE49-F238E27FC236}">
                <a16:creationId xmlns:a16="http://schemas.microsoft.com/office/drawing/2014/main" id="{3292824F-8E7E-8372-6AD8-7085AE0FA2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AFFF36A-9B94-49DB-8155-80444D404FF9}" type="slidenum">
              <a:rPr lang="el-GR" smtClean="0"/>
              <a:t>‹#›</a:t>
            </a:fld>
            <a:endParaRPr lang="el-GR"/>
          </a:p>
        </p:txBody>
      </p:sp>
    </p:spTree>
    <p:extLst>
      <p:ext uri="{BB962C8B-B14F-4D97-AF65-F5344CB8AC3E}">
        <p14:creationId xmlns:p14="http://schemas.microsoft.com/office/powerpoint/2010/main" val="39355562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6.png"/><Relationship Id="rId3" Type="http://schemas.openxmlformats.org/officeDocument/2006/relationships/slide" Target="slide3.xml"/><Relationship Id="rId7" Type="http://schemas.openxmlformats.org/officeDocument/2006/relationships/image" Target="../media/image4.png"/><Relationship Id="rId12" Type="http://schemas.openxmlformats.org/officeDocument/2006/relationships/slide" Target="slide6.xm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slide" Target="slide4.xml"/><Relationship Id="rId11" Type="http://schemas.openxmlformats.org/officeDocument/2006/relationships/image" Target="../media/image6.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slide" Target="slide5.xml"/></Relationships>
</file>

<file path=ppt/slides/_rels/slide2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Εικόνα 4" descr="Εικόνα που περιέχει οπωροκηπευτικά, φυσικές τροφές, ομάδα τροφίμων, λαχανικά&#10;&#10;Περιγραφή που δημιουργήθηκε αυτόματα">
            <a:extLst>
              <a:ext uri="{FF2B5EF4-FFF2-40B4-BE49-F238E27FC236}">
                <a16:creationId xmlns:a16="http://schemas.microsoft.com/office/drawing/2014/main" id="{F101C66E-C079-AA1A-45F5-D1400C46CD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499" y="0"/>
            <a:ext cx="11805501" cy="6858000"/>
          </a:xfrm>
          <a:prstGeom prst="rect">
            <a:avLst/>
          </a:prstGeom>
        </p:spPr>
      </p:pic>
      <p:pic>
        <p:nvPicPr>
          <p:cNvPr id="7" name="Εικόνα 6" descr="Εικόνα που περιέχει στιγμιότυπο οθόνης, πράσινο, γραμματοσειρά, γραφικά&#10;&#10;Περιγραφή που δημιουργήθηκε αυτόματα">
            <a:extLst>
              <a:ext uri="{FF2B5EF4-FFF2-40B4-BE49-F238E27FC236}">
                <a16:creationId xmlns:a16="http://schemas.microsoft.com/office/drawing/2014/main" id="{E4B64AE9-FB45-DBEA-6F9B-2D80396195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6122" y="2414016"/>
            <a:ext cx="9679756" cy="2029968"/>
          </a:xfrm>
          <a:prstGeom prst="rect">
            <a:avLst/>
          </a:prstGeom>
          <a:solidFill>
            <a:schemeClr val="bg1"/>
          </a:solidFill>
        </p:spPr>
      </p:pic>
    </p:spTree>
    <p:extLst>
      <p:ext uri="{BB962C8B-B14F-4D97-AF65-F5344CB8AC3E}">
        <p14:creationId xmlns:p14="http://schemas.microsoft.com/office/powerpoint/2010/main" val="3071334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τετράγωνο, ορθογώνιο παραλληλόγραμμο">
            <a:extLst>
              <a:ext uri="{FF2B5EF4-FFF2-40B4-BE49-F238E27FC236}">
                <a16:creationId xmlns:a16="http://schemas.microsoft.com/office/drawing/2014/main" id="{4A1BA9F9-9B9A-E27F-FAE7-10F1A9557BF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1899" y="-2895600"/>
            <a:ext cx="16727758" cy="15722600"/>
          </a:xfrm>
          <a:prstGeom prst="rect">
            <a:avLst/>
          </a:prstGeom>
          <a:noFill/>
          <a:ln>
            <a:noFill/>
          </a:ln>
        </p:spPr>
      </p:pic>
      <p:sp>
        <p:nvSpPr>
          <p:cNvPr id="7" name="Ελεύθερη σχεδίαση: Σχήμα 6">
            <a:extLst>
              <a:ext uri="{FF2B5EF4-FFF2-40B4-BE49-F238E27FC236}">
                <a16:creationId xmlns:a16="http://schemas.microsoft.com/office/drawing/2014/main" id="{1F3DC076-FA39-0B52-C072-0A1ADB3EF41F}"/>
              </a:ext>
            </a:extLst>
          </p:cNvPr>
          <p:cNvSpPr/>
          <p:nvPr/>
        </p:nvSpPr>
        <p:spPr>
          <a:xfrm>
            <a:off x="0" y="1"/>
            <a:ext cx="12585700" cy="6858000"/>
          </a:xfrm>
          <a:custGeom>
            <a:avLst/>
            <a:gdLst/>
            <a:ahLst/>
            <a:cxnLst/>
            <a:rect l="l" t="t" r="r" b="b"/>
            <a:pathLst>
              <a:path w="12585700" h="6846363">
                <a:moveTo>
                  <a:pt x="1860758" y="4272770"/>
                </a:moveTo>
                <a:cubicBezTo>
                  <a:pt x="1861428" y="4283039"/>
                  <a:pt x="1861763" y="4291188"/>
                  <a:pt x="1861763" y="4297215"/>
                </a:cubicBezTo>
                <a:cubicBezTo>
                  <a:pt x="1861763" y="4308824"/>
                  <a:pt x="1860980" y="4328804"/>
                  <a:pt x="1859414" y="4357156"/>
                </a:cubicBezTo>
                <a:cubicBezTo>
                  <a:pt x="1845301" y="4370773"/>
                  <a:pt x="1831749" y="4380819"/>
                  <a:pt x="1818759" y="4387293"/>
                </a:cubicBezTo>
                <a:cubicBezTo>
                  <a:pt x="1808902" y="4392205"/>
                  <a:pt x="1800500" y="4394660"/>
                  <a:pt x="1793556" y="4394660"/>
                </a:cubicBezTo>
                <a:cubicBezTo>
                  <a:pt x="1784598" y="4394660"/>
                  <a:pt x="1777151" y="4391758"/>
                  <a:pt x="1771214" y="4385954"/>
                </a:cubicBezTo>
                <a:cubicBezTo>
                  <a:pt x="1765277" y="4380150"/>
                  <a:pt x="1762308" y="4372894"/>
                  <a:pt x="1762308" y="4364188"/>
                </a:cubicBezTo>
                <a:cubicBezTo>
                  <a:pt x="1762308" y="4355035"/>
                  <a:pt x="1765893" y="4345324"/>
                  <a:pt x="1773061" y="4335055"/>
                </a:cubicBezTo>
                <a:cubicBezTo>
                  <a:pt x="1782918" y="4320767"/>
                  <a:pt x="1796247" y="4308154"/>
                  <a:pt x="1813046" y="4297215"/>
                </a:cubicBezTo>
                <a:cubicBezTo>
                  <a:pt x="1829845" y="4286276"/>
                  <a:pt x="1845749" y="4278128"/>
                  <a:pt x="1860758" y="4272770"/>
                </a:cubicBezTo>
                <a:close/>
                <a:moveTo>
                  <a:pt x="1384508" y="4272770"/>
                </a:moveTo>
                <a:cubicBezTo>
                  <a:pt x="1385178" y="4283039"/>
                  <a:pt x="1385513" y="4291188"/>
                  <a:pt x="1385513" y="4297215"/>
                </a:cubicBezTo>
                <a:cubicBezTo>
                  <a:pt x="1385513" y="4308824"/>
                  <a:pt x="1384730" y="4328804"/>
                  <a:pt x="1383164" y="4357156"/>
                </a:cubicBezTo>
                <a:cubicBezTo>
                  <a:pt x="1369051" y="4370773"/>
                  <a:pt x="1355499" y="4380819"/>
                  <a:pt x="1342509" y="4387293"/>
                </a:cubicBezTo>
                <a:cubicBezTo>
                  <a:pt x="1332652" y="4392205"/>
                  <a:pt x="1324250" y="4394660"/>
                  <a:pt x="1317306" y="4394660"/>
                </a:cubicBezTo>
                <a:cubicBezTo>
                  <a:pt x="1308348" y="4394660"/>
                  <a:pt x="1300901" y="4391758"/>
                  <a:pt x="1294964" y="4385954"/>
                </a:cubicBezTo>
                <a:cubicBezTo>
                  <a:pt x="1289027" y="4380150"/>
                  <a:pt x="1286059" y="4372894"/>
                  <a:pt x="1286059" y="4364188"/>
                </a:cubicBezTo>
                <a:cubicBezTo>
                  <a:pt x="1286059" y="4355035"/>
                  <a:pt x="1289643" y="4345324"/>
                  <a:pt x="1296811" y="4335055"/>
                </a:cubicBezTo>
                <a:cubicBezTo>
                  <a:pt x="1306668" y="4320767"/>
                  <a:pt x="1319997" y="4308154"/>
                  <a:pt x="1336796" y="4297215"/>
                </a:cubicBezTo>
                <a:cubicBezTo>
                  <a:pt x="1353595" y="4286276"/>
                  <a:pt x="1369499" y="4278128"/>
                  <a:pt x="1384508" y="4272770"/>
                </a:cubicBezTo>
                <a:close/>
                <a:moveTo>
                  <a:pt x="2367890" y="4152889"/>
                </a:moveTo>
                <a:cubicBezTo>
                  <a:pt x="2380169" y="4152889"/>
                  <a:pt x="2390940" y="4155289"/>
                  <a:pt x="2400204" y="4160089"/>
                </a:cubicBezTo>
                <a:cubicBezTo>
                  <a:pt x="2409469" y="4164888"/>
                  <a:pt x="2416334" y="4171697"/>
                  <a:pt x="2420799" y="4180515"/>
                </a:cubicBezTo>
                <a:cubicBezTo>
                  <a:pt x="2425264" y="4189333"/>
                  <a:pt x="2427496" y="4197203"/>
                  <a:pt x="2427496" y="4204123"/>
                </a:cubicBezTo>
                <a:cubicBezTo>
                  <a:pt x="2427496" y="4207472"/>
                  <a:pt x="2425487" y="4211267"/>
                  <a:pt x="2421468" y="4215508"/>
                </a:cubicBezTo>
                <a:cubicBezTo>
                  <a:pt x="2419459" y="4216848"/>
                  <a:pt x="2413990" y="4217741"/>
                  <a:pt x="2405060" y="4218187"/>
                </a:cubicBezTo>
                <a:cubicBezTo>
                  <a:pt x="2348580" y="4221759"/>
                  <a:pt x="2314647" y="4223545"/>
                  <a:pt x="2303262" y="4223545"/>
                </a:cubicBezTo>
                <a:lnTo>
                  <a:pt x="2287523" y="4223545"/>
                </a:lnTo>
                <a:cubicBezTo>
                  <a:pt x="2287523" y="4210597"/>
                  <a:pt x="2293551" y="4196756"/>
                  <a:pt x="2305606" y="4182022"/>
                </a:cubicBezTo>
                <a:cubicBezTo>
                  <a:pt x="2321233" y="4162600"/>
                  <a:pt x="2341994" y="4152889"/>
                  <a:pt x="2367890" y="4152889"/>
                </a:cubicBezTo>
                <a:close/>
                <a:moveTo>
                  <a:pt x="1822249" y="4138825"/>
                </a:moveTo>
                <a:cubicBezTo>
                  <a:pt x="1808185" y="4138825"/>
                  <a:pt x="1791721" y="4143903"/>
                  <a:pt x="1772857" y="4154061"/>
                </a:cubicBezTo>
                <a:cubicBezTo>
                  <a:pt x="1753993" y="4164219"/>
                  <a:pt x="1738366" y="4179511"/>
                  <a:pt x="1725976" y="4199937"/>
                </a:cubicBezTo>
                <a:cubicBezTo>
                  <a:pt x="1713586" y="4220364"/>
                  <a:pt x="1707391" y="4233479"/>
                  <a:pt x="1707391" y="4239284"/>
                </a:cubicBezTo>
                <a:cubicBezTo>
                  <a:pt x="1707391" y="4241293"/>
                  <a:pt x="1708507" y="4243079"/>
                  <a:pt x="1710740" y="4244642"/>
                </a:cubicBezTo>
                <a:cubicBezTo>
                  <a:pt x="1714758" y="4247544"/>
                  <a:pt x="1719223" y="4248995"/>
                  <a:pt x="1724134" y="4248995"/>
                </a:cubicBezTo>
                <a:cubicBezTo>
                  <a:pt x="1729938" y="4248995"/>
                  <a:pt x="1737640" y="4245869"/>
                  <a:pt x="1747240" y="4239619"/>
                </a:cubicBezTo>
                <a:cubicBezTo>
                  <a:pt x="1751035" y="4232921"/>
                  <a:pt x="1753602" y="4226671"/>
                  <a:pt x="1754942" y="4220866"/>
                </a:cubicBezTo>
                <a:cubicBezTo>
                  <a:pt x="1759197" y="4199881"/>
                  <a:pt x="1765467" y="4185594"/>
                  <a:pt x="1773752" y="4178004"/>
                </a:cubicBezTo>
                <a:cubicBezTo>
                  <a:pt x="1787188" y="4165949"/>
                  <a:pt x="1801632" y="4159921"/>
                  <a:pt x="1817085" y="4159921"/>
                </a:cubicBezTo>
                <a:cubicBezTo>
                  <a:pt x="1831864" y="4159921"/>
                  <a:pt x="1843229" y="4164944"/>
                  <a:pt x="1851178" y="4174990"/>
                </a:cubicBezTo>
                <a:cubicBezTo>
                  <a:pt x="1859128" y="4185036"/>
                  <a:pt x="1863102" y="4204235"/>
                  <a:pt x="1863102" y="4232586"/>
                </a:cubicBezTo>
                <a:cubicBezTo>
                  <a:pt x="1863102" y="4241293"/>
                  <a:pt x="1862879" y="4249330"/>
                  <a:pt x="1862433" y="4256697"/>
                </a:cubicBezTo>
                <a:cubicBezTo>
                  <a:pt x="1857288" y="4259375"/>
                  <a:pt x="1843304" y="4265515"/>
                  <a:pt x="1820481" y="4275114"/>
                </a:cubicBezTo>
                <a:cubicBezTo>
                  <a:pt x="1788037" y="4288732"/>
                  <a:pt x="1762362" y="4306256"/>
                  <a:pt x="1743454" y="4327688"/>
                </a:cubicBezTo>
                <a:cubicBezTo>
                  <a:pt x="1724547" y="4349119"/>
                  <a:pt x="1715093" y="4367536"/>
                  <a:pt x="1715093" y="4382940"/>
                </a:cubicBezTo>
                <a:cubicBezTo>
                  <a:pt x="1715093" y="4393656"/>
                  <a:pt x="1718386" y="4402418"/>
                  <a:pt x="1724971" y="4409227"/>
                </a:cubicBezTo>
                <a:cubicBezTo>
                  <a:pt x="1731557" y="4416036"/>
                  <a:pt x="1740542" y="4419440"/>
                  <a:pt x="1751928" y="4419440"/>
                </a:cubicBezTo>
                <a:cubicBezTo>
                  <a:pt x="1767555" y="4419440"/>
                  <a:pt x="1780949" y="4417989"/>
                  <a:pt x="1792111" y="4415087"/>
                </a:cubicBezTo>
                <a:cubicBezTo>
                  <a:pt x="1799032" y="4413078"/>
                  <a:pt x="1809078" y="4408278"/>
                  <a:pt x="1822249" y="4400688"/>
                </a:cubicBezTo>
                <a:lnTo>
                  <a:pt x="1859754" y="4374568"/>
                </a:lnTo>
                <a:cubicBezTo>
                  <a:pt x="1861763" y="4389526"/>
                  <a:pt x="1865223" y="4399906"/>
                  <a:pt x="1870135" y="4405711"/>
                </a:cubicBezTo>
                <a:cubicBezTo>
                  <a:pt x="1878171" y="4415533"/>
                  <a:pt x="1890226" y="4420445"/>
                  <a:pt x="1906300" y="4420445"/>
                </a:cubicBezTo>
                <a:cubicBezTo>
                  <a:pt x="1915676" y="4420445"/>
                  <a:pt x="1923043" y="4418770"/>
                  <a:pt x="1928401" y="4415422"/>
                </a:cubicBezTo>
                <a:cubicBezTo>
                  <a:pt x="1936884" y="4410287"/>
                  <a:pt x="1944586" y="4402139"/>
                  <a:pt x="1951506" y="4390977"/>
                </a:cubicBezTo>
                <a:cubicBezTo>
                  <a:pt x="1956864" y="4382494"/>
                  <a:pt x="1959543" y="4376578"/>
                  <a:pt x="1959543" y="4373229"/>
                </a:cubicBezTo>
                <a:cubicBezTo>
                  <a:pt x="1959543" y="4371890"/>
                  <a:pt x="1958873" y="4369769"/>
                  <a:pt x="1957534" y="4366867"/>
                </a:cubicBezTo>
                <a:cubicBezTo>
                  <a:pt x="1953739" y="4367760"/>
                  <a:pt x="1951283" y="4368541"/>
                  <a:pt x="1950167" y="4369211"/>
                </a:cubicBezTo>
                <a:lnTo>
                  <a:pt x="1946148" y="4374568"/>
                </a:lnTo>
                <a:cubicBezTo>
                  <a:pt x="1940121" y="4383052"/>
                  <a:pt x="1932866" y="4387293"/>
                  <a:pt x="1924382" y="4387293"/>
                </a:cubicBezTo>
                <a:cubicBezTo>
                  <a:pt x="1918578" y="4387293"/>
                  <a:pt x="1913555" y="4385061"/>
                  <a:pt x="1909314" y="4380596"/>
                </a:cubicBezTo>
                <a:cubicBezTo>
                  <a:pt x="1905072" y="4376131"/>
                  <a:pt x="1902951" y="4370215"/>
                  <a:pt x="1902951" y="4362848"/>
                </a:cubicBezTo>
                <a:cubicBezTo>
                  <a:pt x="1902951" y="4359723"/>
                  <a:pt x="1903063" y="4354923"/>
                  <a:pt x="1903286" y="4348449"/>
                </a:cubicBezTo>
                <a:cubicBezTo>
                  <a:pt x="1903509" y="4344877"/>
                  <a:pt x="1903621" y="4340524"/>
                  <a:pt x="1903621" y="4335389"/>
                </a:cubicBezTo>
                <a:lnTo>
                  <a:pt x="1903286" y="4296545"/>
                </a:lnTo>
                <a:lnTo>
                  <a:pt x="1904291" y="4243302"/>
                </a:lnTo>
                <a:cubicBezTo>
                  <a:pt x="1904291" y="4213164"/>
                  <a:pt x="1903844" y="4195640"/>
                  <a:pt x="1902951" y="4190729"/>
                </a:cubicBezTo>
                <a:cubicBezTo>
                  <a:pt x="1901388" y="4180459"/>
                  <a:pt x="1897035" y="4170972"/>
                  <a:pt x="1889892" y="4162265"/>
                </a:cubicBezTo>
                <a:cubicBezTo>
                  <a:pt x="1882748" y="4153559"/>
                  <a:pt x="1874488" y="4147475"/>
                  <a:pt x="1865112" y="4144015"/>
                </a:cubicBezTo>
                <a:cubicBezTo>
                  <a:pt x="1855736" y="4140555"/>
                  <a:pt x="1841448" y="4138825"/>
                  <a:pt x="1822249" y="4138825"/>
                </a:cubicBezTo>
                <a:close/>
                <a:moveTo>
                  <a:pt x="1345999" y="4138825"/>
                </a:moveTo>
                <a:cubicBezTo>
                  <a:pt x="1331935" y="4138825"/>
                  <a:pt x="1315471" y="4143903"/>
                  <a:pt x="1296607" y="4154061"/>
                </a:cubicBezTo>
                <a:cubicBezTo>
                  <a:pt x="1277743" y="4164219"/>
                  <a:pt x="1262116" y="4179511"/>
                  <a:pt x="1249726" y="4199937"/>
                </a:cubicBezTo>
                <a:cubicBezTo>
                  <a:pt x="1237336" y="4220364"/>
                  <a:pt x="1231141" y="4233479"/>
                  <a:pt x="1231141" y="4239284"/>
                </a:cubicBezTo>
                <a:cubicBezTo>
                  <a:pt x="1231141" y="4241293"/>
                  <a:pt x="1232257" y="4243079"/>
                  <a:pt x="1234490" y="4244642"/>
                </a:cubicBezTo>
                <a:cubicBezTo>
                  <a:pt x="1238508" y="4247544"/>
                  <a:pt x="1242973" y="4248995"/>
                  <a:pt x="1247884" y="4248995"/>
                </a:cubicBezTo>
                <a:cubicBezTo>
                  <a:pt x="1253688" y="4248995"/>
                  <a:pt x="1261390" y="4245869"/>
                  <a:pt x="1270990" y="4239619"/>
                </a:cubicBezTo>
                <a:cubicBezTo>
                  <a:pt x="1274785" y="4232921"/>
                  <a:pt x="1277352" y="4226671"/>
                  <a:pt x="1278692" y="4220866"/>
                </a:cubicBezTo>
                <a:cubicBezTo>
                  <a:pt x="1282947" y="4199881"/>
                  <a:pt x="1289217" y="4185594"/>
                  <a:pt x="1297501" y="4178004"/>
                </a:cubicBezTo>
                <a:cubicBezTo>
                  <a:pt x="1310938" y="4165949"/>
                  <a:pt x="1325382" y="4159921"/>
                  <a:pt x="1340835" y="4159921"/>
                </a:cubicBezTo>
                <a:cubicBezTo>
                  <a:pt x="1355614" y="4159921"/>
                  <a:pt x="1366979" y="4164944"/>
                  <a:pt x="1374928" y="4174990"/>
                </a:cubicBezTo>
                <a:cubicBezTo>
                  <a:pt x="1382878" y="4185036"/>
                  <a:pt x="1386852" y="4204235"/>
                  <a:pt x="1386852" y="4232586"/>
                </a:cubicBezTo>
                <a:cubicBezTo>
                  <a:pt x="1386852" y="4241293"/>
                  <a:pt x="1386629" y="4249330"/>
                  <a:pt x="1386183" y="4256697"/>
                </a:cubicBezTo>
                <a:cubicBezTo>
                  <a:pt x="1381038" y="4259375"/>
                  <a:pt x="1367054" y="4265515"/>
                  <a:pt x="1344231" y="4275114"/>
                </a:cubicBezTo>
                <a:cubicBezTo>
                  <a:pt x="1311787" y="4288732"/>
                  <a:pt x="1286112" y="4306256"/>
                  <a:pt x="1267204" y="4327688"/>
                </a:cubicBezTo>
                <a:cubicBezTo>
                  <a:pt x="1248297" y="4349119"/>
                  <a:pt x="1238843" y="4367536"/>
                  <a:pt x="1238843" y="4382940"/>
                </a:cubicBezTo>
                <a:cubicBezTo>
                  <a:pt x="1238843" y="4393656"/>
                  <a:pt x="1242136" y="4402418"/>
                  <a:pt x="1248721" y="4409227"/>
                </a:cubicBezTo>
                <a:cubicBezTo>
                  <a:pt x="1255307" y="4416036"/>
                  <a:pt x="1264292" y="4419440"/>
                  <a:pt x="1275678" y="4419440"/>
                </a:cubicBezTo>
                <a:cubicBezTo>
                  <a:pt x="1291305" y="4419440"/>
                  <a:pt x="1304699" y="4417989"/>
                  <a:pt x="1315861" y="4415087"/>
                </a:cubicBezTo>
                <a:cubicBezTo>
                  <a:pt x="1322782" y="4413078"/>
                  <a:pt x="1332828" y="4408278"/>
                  <a:pt x="1345999" y="4400688"/>
                </a:cubicBezTo>
                <a:lnTo>
                  <a:pt x="1383504" y="4374568"/>
                </a:lnTo>
                <a:cubicBezTo>
                  <a:pt x="1385513" y="4389526"/>
                  <a:pt x="1388973" y="4399906"/>
                  <a:pt x="1393884" y="4405711"/>
                </a:cubicBezTo>
                <a:cubicBezTo>
                  <a:pt x="1401921" y="4415533"/>
                  <a:pt x="1413976" y="4420445"/>
                  <a:pt x="1430050" y="4420445"/>
                </a:cubicBezTo>
                <a:cubicBezTo>
                  <a:pt x="1439426" y="4420445"/>
                  <a:pt x="1446793" y="4418770"/>
                  <a:pt x="1452151" y="4415422"/>
                </a:cubicBezTo>
                <a:cubicBezTo>
                  <a:pt x="1460634" y="4410287"/>
                  <a:pt x="1468336" y="4402139"/>
                  <a:pt x="1475256" y="4390977"/>
                </a:cubicBezTo>
                <a:cubicBezTo>
                  <a:pt x="1480614" y="4382494"/>
                  <a:pt x="1483293" y="4376578"/>
                  <a:pt x="1483293" y="4373229"/>
                </a:cubicBezTo>
                <a:cubicBezTo>
                  <a:pt x="1483293" y="4371890"/>
                  <a:pt x="1482623" y="4369769"/>
                  <a:pt x="1481284" y="4366867"/>
                </a:cubicBezTo>
                <a:cubicBezTo>
                  <a:pt x="1477489" y="4367760"/>
                  <a:pt x="1475033" y="4368541"/>
                  <a:pt x="1473917" y="4369211"/>
                </a:cubicBezTo>
                <a:lnTo>
                  <a:pt x="1469899" y="4374568"/>
                </a:lnTo>
                <a:cubicBezTo>
                  <a:pt x="1463871" y="4383052"/>
                  <a:pt x="1456616" y="4387293"/>
                  <a:pt x="1448132" y="4387293"/>
                </a:cubicBezTo>
                <a:cubicBezTo>
                  <a:pt x="1442328" y="4387293"/>
                  <a:pt x="1437305" y="4385061"/>
                  <a:pt x="1433064" y="4380596"/>
                </a:cubicBezTo>
                <a:cubicBezTo>
                  <a:pt x="1428822" y="4376131"/>
                  <a:pt x="1426701" y="4370215"/>
                  <a:pt x="1426701" y="4362848"/>
                </a:cubicBezTo>
                <a:cubicBezTo>
                  <a:pt x="1426701" y="4359723"/>
                  <a:pt x="1426813" y="4354923"/>
                  <a:pt x="1427036" y="4348449"/>
                </a:cubicBezTo>
                <a:cubicBezTo>
                  <a:pt x="1427259" y="4344877"/>
                  <a:pt x="1427371" y="4340524"/>
                  <a:pt x="1427371" y="4335389"/>
                </a:cubicBezTo>
                <a:lnTo>
                  <a:pt x="1427036" y="4296545"/>
                </a:lnTo>
                <a:lnTo>
                  <a:pt x="1428041" y="4243302"/>
                </a:lnTo>
                <a:cubicBezTo>
                  <a:pt x="1428041" y="4213164"/>
                  <a:pt x="1427594" y="4195640"/>
                  <a:pt x="1426701" y="4190729"/>
                </a:cubicBezTo>
                <a:cubicBezTo>
                  <a:pt x="1425138" y="4180459"/>
                  <a:pt x="1420785" y="4170972"/>
                  <a:pt x="1413641" y="4162265"/>
                </a:cubicBezTo>
                <a:cubicBezTo>
                  <a:pt x="1406498" y="4153559"/>
                  <a:pt x="1398238" y="4147475"/>
                  <a:pt x="1388862" y="4144015"/>
                </a:cubicBezTo>
                <a:cubicBezTo>
                  <a:pt x="1379485" y="4140555"/>
                  <a:pt x="1365198" y="4138825"/>
                  <a:pt x="1345999" y="4138825"/>
                </a:cubicBezTo>
                <a:close/>
                <a:moveTo>
                  <a:pt x="2370234" y="4137150"/>
                </a:moveTo>
                <a:cubicBezTo>
                  <a:pt x="2351036" y="4137150"/>
                  <a:pt x="2334181" y="4140164"/>
                  <a:pt x="2319670" y="4146192"/>
                </a:cubicBezTo>
                <a:cubicBezTo>
                  <a:pt x="2309624" y="4150433"/>
                  <a:pt x="2297904" y="4157912"/>
                  <a:pt x="2284509" y="4168628"/>
                </a:cubicBezTo>
                <a:cubicBezTo>
                  <a:pt x="2275133" y="4176218"/>
                  <a:pt x="2267208" y="4185929"/>
                  <a:pt x="2260734" y="4197761"/>
                </a:cubicBezTo>
                <a:cubicBezTo>
                  <a:pt x="2251135" y="4215174"/>
                  <a:pt x="2244493" y="4231582"/>
                  <a:pt x="2240810" y="4246986"/>
                </a:cubicBezTo>
                <a:cubicBezTo>
                  <a:pt x="2237126" y="4262389"/>
                  <a:pt x="2235284" y="4275002"/>
                  <a:pt x="2235284" y="4284825"/>
                </a:cubicBezTo>
                <a:cubicBezTo>
                  <a:pt x="2235284" y="4315856"/>
                  <a:pt x="2241814" y="4342254"/>
                  <a:pt x="2254874" y="4364020"/>
                </a:cubicBezTo>
                <a:cubicBezTo>
                  <a:pt x="2267934" y="4385786"/>
                  <a:pt x="2285849" y="4401581"/>
                  <a:pt x="2308620" y="4411403"/>
                </a:cubicBezTo>
                <a:cubicBezTo>
                  <a:pt x="2324023" y="4417877"/>
                  <a:pt x="2339650" y="4421114"/>
                  <a:pt x="2355500" y="4421114"/>
                </a:cubicBezTo>
                <a:cubicBezTo>
                  <a:pt x="2372913" y="4421114"/>
                  <a:pt x="2385415" y="4420110"/>
                  <a:pt x="2393005" y="4418101"/>
                </a:cubicBezTo>
                <a:cubicBezTo>
                  <a:pt x="2408855" y="4413636"/>
                  <a:pt x="2424482" y="4406604"/>
                  <a:pt x="2439886" y="4397004"/>
                </a:cubicBezTo>
                <a:cubicBezTo>
                  <a:pt x="2455290" y="4387405"/>
                  <a:pt x="2468014" y="4376243"/>
                  <a:pt x="2478060" y="4363518"/>
                </a:cubicBezTo>
                <a:cubicBezTo>
                  <a:pt x="2478284" y="4361732"/>
                  <a:pt x="2478395" y="4360058"/>
                  <a:pt x="2478395" y="4358495"/>
                </a:cubicBezTo>
                <a:lnTo>
                  <a:pt x="2476386" y="4345100"/>
                </a:lnTo>
                <a:lnTo>
                  <a:pt x="2452276" y="4364857"/>
                </a:lnTo>
                <a:cubicBezTo>
                  <a:pt x="2438435" y="4373787"/>
                  <a:pt x="2427719" y="4379480"/>
                  <a:pt x="2420129" y="4381935"/>
                </a:cubicBezTo>
                <a:cubicBezTo>
                  <a:pt x="2412539" y="4384391"/>
                  <a:pt x="2402381" y="4385954"/>
                  <a:pt x="2389656" y="4386624"/>
                </a:cubicBezTo>
                <a:cubicBezTo>
                  <a:pt x="2365770" y="4385954"/>
                  <a:pt x="2345845" y="4380429"/>
                  <a:pt x="2329883" y="4370048"/>
                </a:cubicBezTo>
                <a:cubicBezTo>
                  <a:pt x="2313922" y="4359667"/>
                  <a:pt x="2301643" y="4344598"/>
                  <a:pt x="2293048" y="4324841"/>
                </a:cubicBezTo>
                <a:cubicBezTo>
                  <a:pt x="2284454" y="4305084"/>
                  <a:pt x="2280156" y="4288397"/>
                  <a:pt x="2280156" y="4274779"/>
                </a:cubicBezTo>
                <a:lnTo>
                  <a:pt x="2280491" y="4258371"/>
                </a:lnTo>
                <a:lnTo>
                  <a:pt x="2280491" y="4255022"/>
                </a:lnTo>
                <a:lnTo>
                  <a:pt x="2280156" y="4251674"/>
                </a:lnTo>
                <a:cubicBezTo>
                  <a:pt x="2280156" y="4249218"/>
                  <a:pt x="2281161" y="4244642"/>
                  <a:pt x="2283170" y="4237944"/>
                </a:cubicBezTo>
                <a:cubicBezTo>
                  <a:pt x="2293886" y="4237016"/>
                  <a:pt x="2304378" y="4236552"/>
                  <a:pt x="2314647" y="4236552"/>
                </a:cubicBezTo>
                <a:lnTo>
                  <a:pt x="2340097" y="4236579"/>
                </a:lnTo>
                <a:lnTo>
                  <a:pt x="2474377" y="4235600"/>
                </a:lnTo>
                <a:lnTo>
                  <a:pt x="2474377" y="4230912"/>
                </a:lnTo>
                <a:cubicBezTo>
                  <a:pt x="2474377" y="4217741"/>
                  <a:pt x="2469968" y="4203230"/>
                  <a:pt x="2461150" y="4187380"/>
                </a:cubicBezTo>
                <a:cubicBezTo>
                  <a:pt x="2452332" y="4171530"/>
                  <a:pt x="2438993" y="4158582"/>
                  <a:pt x="2421134" y="4148536"/>
                </a:cubicBezTo>
                <a:cubicBezTo>
                  <a:pt x="2407962" y="4140946"/>
                  <a:pt x="2390996" y="4137150"/>
                  <a:pt x="2370234" y="4137150"/>
                </a:cubicBezTo>
                <a:close/>
                <a:moveTo>
                  <a:pt x="2085749" y="4135141"/>
                </a:moveTo>
                <a:cubicBezTo>
                  <a:pt x="2073471" y="4135141"/>
                  <a:pt x="2060076" y="4138099"/>
                  <a:pt x="2045566" y="4144015"/>
                </a:cubicBezTo>
                <a:cubicBezTo>
                  <a:pt x="2031055" y="4149931"/>
                  <a:pt x="2019670" y="4158693"/>
                  <a:pt x="2011410" y="4170302"/>
                </a:cubicBezTo>
                <a:cubicBezTo>
                  <a:pt x="2003150" y="4181910"/>
                  <a:pt x="1999020" y="4195305"/>
                  <a:pt x="1999020" y="4210485"/>
                </a:cubicBezTo>
                <a:cubicBezTo>
                  <a:pt x="1999020" y="4226559"/>
                  <a:pt x="2004043" y="4240846"/>
                  <a:pt x="2014089" y="4253348"/>
                </a:cubicBezTo>
                <a:cubicBezTo>
                  <a:pt x="2024134" y="4265850"/>
                  <a:pt x="2043836" y="4277626"/>
                  <a:pt x="2073192" y="4288676"/>
                </a:cubicBezTo>
                <a:cubicBezTo>
                  <a:pt x="2102548" y="4299727"/>
                  <a:pt x="2122473" y="4311279"/>
                  <a:pt x="2132965" y="4323334"/>
                </a:cubicBezTo>
                <a:cubicBezTo>
                  <a:pt x="2143458" y="4335613"/>
                  <a:pt x="2148704" y="4349007"/>
                  <a:pt x="2148704" y="4363518"/>
                </a:cubicBezTo>
                <a:cubicBezTo>
                  <a:pt x="2148704" y="4374457"/>
                  <a:pt x="2144239" y="4384056"/>
                  <a:pt x="2135309" y="4392316"/>
                </a:cubicBezTo>
                <a:cubicBezTo>
                  <a:pt x="2122808" y="4403255"/>
                  <a:pt x="2110194" y="4408725"/>
                  <a:pt x="2097470" y="4408725"/>
                </a:cubicBezTo>
                <a:cubicBezTo>
                  <a:pt x="2083628" y="4408725"/>
                  <a:pt x="2070792" y="4405208"/>
                  <a:pt x="2058960" y="4398176"/>
                </a:cubicBezTo>
                <a:cubicBezTo>
                  <a:pt x="2047128" y="4391144"/>
                  <a:pt x="2036971" y="4381266"/>
                  <a:pt x="2028488" y="4368541"/>
                </a:cubicBezTo>
                <a:cubicBezTo>
                  <a:pt x="2024246" y="4362290"/>
                  <a:pt x="2017995" y="4348561"/>
                  <a:pt x="2009735" y="4327353"/>
                </a:cubicBezTo>
                <a:cubicBezTo>
                  <a:pt x="2005047" y="4327353"/>
                  <a:pt x="2002145" y="4327799"/>
                  <a:pt x="2001029" y="4328692"/>
                </a:cubicBezTo>
                <a:cubicBezTo>
                  <a:pt x="1999913" y="4329585"/>
                  <a:pt x="1999355" y="4331371"/>
                  <a:pt x="1999355" y="4334050"/>
                </a:cubicBezTo>
                <a:cubicBezTo>
                  <a:pt x="1999355" y="4339631"/>
                  <a:pt x="2001140" y="4357490"/>
                  <a:pt x="2004712" y="4387628"/>
                </a:cubicBezTo>
                <a:cubicBezTo>
                  <a:pt x="2005159" y="4392093"/>
                  <a:pt x="2005382" y="4395330"/>
                  <a:pt x="2005382" y="4397339"/>
                </a:cubicBezTo>
                <a:cubicBezTo>
                  <a:pt x="2005605" y="4402250"/>
                  <a:pt x="2006833" y="4405599"/>
                  <a:pt x="2009066" y="4407385"/>
                </a:cubicBezTo>
                <a:cubicBezTo>
                  <a:pt x="2032952" y="4417877"/>
                  <a:pt x="2059072" y="4423124"/>
                  <a:pt x="2087424" y="4423124"/>
                </a:cubicBezTo>
                <a:cubicBezTo>
                  <a:pt x="2099479" y="4423124"/>
                  <a:pt x="2113152" y="4420386"/>
                  <a:pt x="2128444" y="4414912"/>
                </a:cubicBezTo>
                <a:cubicBezTo>
                  <a:pt x="2143736" y="4409437"/>
                  <a:pt x="2156461" y="4399997"/>
                  <a:pt x="2166619" y="4386592"/>
                </a:cubicBezTo>
                <a:cubicBezTo>
                  <a:pt x="2176776" y="4373187"/>
                  <a:pt x="2181855" y="4358776"/>
                  <a:pt x="2181855" y="4343358"/>
                </a:cubicBezTo>
                <a:cubicBezTo>
                  <a:pt x="2181855" y="4332186"/>
                  <a:pt x="2179176" y="4320455"/>
                  <a:pt x="2173818" y="4308166"/>
                </a:cubicBezTo>
                <a:cubicBezTo>
                  <a:pt x="2168461" y="4295877"/>
                  <a:pt x="2160145" y="4285432"/>
                  <a:pt x="2148871" y="4276830"/>
                </a:cubicBezTo>
                <a:cubicBezTo>
                  <a:pt x="2137597" y="4268228"/>
                  <a:pt x="2119626" y="4258927"/>
                  <a:pt x="2094958" y="4248927"/>
                </a:cubicBezTo>
                <a:cubicBezTo>
                  <a:pt x="2070290" y="4238926"/>
                  <a:pt x="2054607" y="4230019"/>
                  <a:pt x="2047910" y="4222206"/>
                </a:cubicBezTo>
                <a:cubicBezTo>
                  <a:pt x="2041212" y="4214392"/>
                  <a:pt x="2037864" y="4205463"/>
                  <a:pt x="2037864" y="4195417"/>
                </a:cubicBezTo>
                <a:cubicBezTo>
                  <a:pt x="2037864" y="4182245"/>
                  <a:pt x="2041994" y="4171585"/>
                  <a:pt x="2050254" y="4163437"/>
                </a:cubicBezTo>
                <a:cubicBezTo>
                  <a:pt x="2058514" y="4155289"/>
                  <a:pt x="2069341" y="4151215"/>
                  <a:pt x="2082736" y="4151215"/>
                </a:cubicBezTo>
                <a:cubicBezTo>
                  <a:pt x="2096130" y="4151215"/>
                  <a:pt x="2109692" y="4156628"/>
                  <a:pt x="2123422" y="4167456"/>
                </a:cubicBezTo>
                <a:cubicBezTo>
                  <a:pt x="2137151" y="4178283"/>
                  <a:pt x="2147364" y="4192961"/>
                  <a:pt x="2154062" y="4211490"/>
                </a:cubicBezTo>
                <a:lnTo>
                  <a:pt x="2158750" y="4211490"/>
                </a:lnTo>
                <a:cubicBezTo>
                  <a:pt x="2160759" y="4211490"/>
                  <a:pt x="2163214" y="4211378"/>
                  <a:pt x="2166116" y="4211155"/>
                </a:cubicBezTo>
                <a:lnTo>
                  <a:pt x="2165447" y="4200440"/>
                </a:lnTo>
                <a:cubicBezTo>
                  <a:pt x="2164331" y="4178339"/>
                  <a:pt x="2162880" y="4161595"/>
                  <a:pt x="2161094" y="4150210"/>
                </a:cubicBezTo>
                <a:cubicBezTo>
                  <a:pt x="2151941" y="4145075"/>
                  <a:pt x="2141058" y="4141280"/>
                  <a:pt x="2128444" y="4138825"/>
                </a:cubicBezTo>
                <a:cubicBezTo>
                  <a:pt x="2115831" y="4136369"/>
                  <a:pt x="2101600" y="4135141"/>
                  <a:pt x="2085749" y="4135141"/>
                </a:cubicBezTo>
                <a:close/>
                <a:moveTo>
                  <a:pt x="2590686" y="4081563"/>
                </a:moveTo>
                <a:cubicBezTo>
                  <a:pt x="2588900" y="4085358"/>
                  <a:pt x="2586221" y="4091832"/>
                  <a:pt x="2582649" y="4100985"/>
                </a:cubicBezTo>
                <a:cubicBezTo>
                  <a:pt x="2577738" y="4113487"/>
                  <a:pt x="2573943" y="4121970"/>
                  <a:pt x="2571264" y="4126435"/>
                </a:cubicBezTo>
                <a:cubicBezTo>
                  <a:pt x="2565906" y="4134695"/>
                  <a:pt x="2559376" y="4142229"/>
                  <a:pt x="2551674" y="4149038"/>
                </a:cubicBezTo>
                <a:cubicBezTo>
                  <a:pt x="2543972" y="4155847"/>
                  <a:pt x="2537220" y="4160479"/>
                  <a:pt x="2531415" y="4162935"/>
                </a:cubicBezTo>
                <a:cubicBezTo>
                  <a:pt x="2522932" y="4166507"/>
                  <a:pt x="2517853" y="4169130"/>
                  <a:pt x="2516179" y="4170804"/>
                </a:cubicBezTo>
                <a:cubicBezTo>
                  <a:pt x="2514504" y="4172478"/>
                  <a:pt x="2513667" y="4174655"/>
                  <a:pt x="2513667" y="4177334"/>
                </a:cubicBezTo>
                <a:cubicBezTo>
                  <a:pt x="2513667" y="4178897"/>
                  <a:pt x="2514281" y="4180236"/>
                  <a:pt x="2515509" y="4181352"/>
                </a:cubicBezTo>
                <a:cubicBezTo>
                  <a:pt x="2516737" y="4182469"/>
                  <a:pt x="2518579" y="4183027"/>
                  <a:pt x="2521034" y="4183027"/>
                </a:cubicBezTo>
                <a:lnTo>
                  <a:pt x="2523713" y="4182692"/>
                </a:lnTo>
                <a:lnTo>
                  <a:pt x="2551172" y="4181687"/>
                </a:lnTo>
                <a:lnTo>
                  <a:pt x="2556865" y="4182022"/>
                </a:lnTo>
                <a:cubicBezTo>
                  <a:pt x="2557311" y="4188273"/>
                  <a:pt x="2557534" y="4194524"/>
                  <a:pt x="2557534" y="4200774"/>
                </a:cubicBezTo>
                <a:lnTo>
                  <a:pt x="2557534" y="4214169"/>
                </a:lnTo>
                <a:lnTo>
                  <a:pt x="2557869" y="4250334"/>
                </a:lnTo>
                <a:lnTo>
                  <a:pt x="2556530" y="4325678"/>
                </a:lnTo>
                <a:cubicBezTo>
                  <a:pt x="2556530" y="4356486"/>
                  <a:pt x="2557869" y="4376466"/>
                  <a:pt x="2560548" y="4385619"/>
                </a:cubicBezTo>
                <a:cubicBezTo>
                  <a:pt x="2563227" y="4394772"/>
                  <a:pt x="2569310" y="4402697"/>
                  <a:pt x="2578798" y="4409394"/>
                </a:cubicBezTo>
                <a:cubicBezTo>
                  <a:pt x="2588286" y="4416092"/>
                  <a:pt x="2600285" y="4419440"/>
                  <a:pt x="2614796" y="4419440"/>
                </a:cubicBezTo>
                <a:cubicBezTo>
                  <a:pt x="2635334" y="4419440"/>
                  <a:pt x="2651798" y="4417040"/>
                  <a:pt x="2664188" y="4412241"/>
                </a:cubicBezTo>
                <a:cubicBezTo>
                  <a:pt x="2676578" y="4407441"/>
                  <a:pt x="2687573" y="4399795"/>
                  <a:pt x="2697172" y="4389302"/>
                </a:cubicBezTo>
                <a:lnTo>
                  <a:pt x="2697507" y="4386958"/>
                </a:lnTo>
                <a:cubicBezTo>
                  <a:pt x="2697507" y="4384949"/>
                  <a:pt x="2696894" y="4383331"/>
                  <a:pt x="2695666" y="4382103"/>
                </a:cubicBezTo>
                <a:cubicBezTo>
                  <a:pt x="2694438" y="4380875"/>
                  <a:pt x="2692819" y="4380261"/>
                  <a:pt x="2690810" y="4380261"/>
                </a:cubicBezTo>
                <a:lnTo>
                  <a:pt x="2687796" y="4380261"/>
                </a:lnTo>
                <a:cubicBezTo>
                  <a:pt x="2679536" y="4386512"/>
                  <a:pt x="2672951" y="4390195"/>
                  <a:pt x="2668039" y="4391312"/>
                </a:cubicBezTo>
                <a:cubicBezTo>
                  <a:pt x="2651966" y="4394883"/>
                  <a:pt x="2641027" y="4396669"/>
                  <a:pt x="2635223" y="4396669"/>
                </a:cubicBezTo>
                <a:cubicBezTo>
                  <a:pt x="2623614" y="4396669"/>
                  <a:pt x="2614908" y="4392763"/>
                  <a:pt x="2609103" y="4384949"/>
                </a:cubicBezTo>
                <a:cubicBezTo>
                  <a:pt x="2603076" y="4377359"/>
                  <a:pt x="2600062" y="4361955"/>
                  <a:pt x="2600062" y="4338738"/>
                </a:cubicBezTo>
                <a:lnTo>
                  <a:pt x="2600732" y="4250334"/>
                </a:lnTo>
                <a:lnTo>
                  <a:pt x="2599727" y="4200105"/>
                </a:lnTo>
                <a:cubicBezTo>
                  <a:pt x="2599727" y="4192738"/>
                  <a:pt x="2600620" y="4186264"/>
                  <a:pt x="2602406" y="4180683"/>
                </a:cubicBezTo>
                <a:lnTo>
                  <a:pt x="2608434" y="4180013"/>
                </a:lnTo>
                <a:lnTo>
                  <a:pt x="2634218" y="4179343"/>
                </a:lnTo>
                <a:lnTo>
                  <a:pt x="2686122" y="4177669"/>
                </a:lnTo>
                <a:lnTo>
                  <a:pt x="2691815" y="4177669"/>
                </a:lnTo>
                <a:cubicBezTo>
                  <a:pt x="2693154" y="4171418"/>
                  <a:pt x="2693824" y="4166842"/>
                  <a:pt x="2693824" y="4163939"/>
                </a:cubicBezTo>
                <a:cubicBezTo>
                  <a:pt x="2693824" y="4161261"/>
                  <a:pt x="2693600" y="4157689"/>
                  <a:pt x="2693154" y="4153224"/>
                </a:cubicBezTo>
                <a:cubicBezTo>
                  <a:pt x="2684224" y="4153001"/>
                  <a:pt x="2677527" y="4152889"/>
                  <a:pt x="2673062" y="4152889"/>
                </a:cubicBezTo>
                <a:cubicBezTo>
                  <a:pt x="2663463" y="4152889"/>
                  <a:pt x="2653417" y="4153224"/>
                  <a:pt x="2642925" y="4153894"/>
                </a:cubicBezTo>
                <a:cubicBezTo>
                  <a:pt x="2626628" y="4154787"/>
                  <a:pt x="2615578" y="4155233"/>
                  <a:pt x="2609773" y="4155233"/>
                </a:cubicBezTo>
                <a:cubicBezTo>
                  <a:pt x="2608657" y="4155233"/>
                  <a:pt x="2605978" y="4155121"/>
                  <a:pt x="2601736" y="4154898"/>
                </a:cubicBezTo>
                <a:lnTo>
                  <a:pt x="2602406" y="4113710"/>
                </a:lnTo>
                <a:lnTo>
                  <a:pt x="2601067" y="4081898"/>
                </a:lnTo>
                <a:close/>
                <a:moveTo>
                  <a:pt x="1581036" y="4081563"/>
                </a:moveTo>
                <a:cubicBezTo>
                  <a:pt x="1579250" y="4085358"/>
                  <a:pt x="1576571" y="4091832"/>
                  <a:pt x="1572999" y="4100985"/>
                </a:cubicBezTo>
                <a:cubicBezTo>
                  <a:pt x="1568088" y="4113487"/>
                  <a:pt x="1564293" y="4121970"/>
                  <a:pt x="1561614" y="4126435"/>
                </a:cubicBezTo>
                <a:cubicBezTo>
                  <a:pt x="1556256" y="4134695"/>
                  <a:pt x="1549726" y="4142229"/>
                  <a:pt x="1542024" y="4149038"/>
                </a:cubicBezTo>
                <a:cubicBezTo>
                  <a:pt x="1534322" y="4155847"/>
                  <a:pt x="1527569" y="4160479"/>
                  <a:pt x="1521765" y="4162935"/>
                </a:cubicBezTo>
                <a:cubicBezTo>
                  <a:pt x="1513282" y="4166507"/>
                  <a:pt x="1508203" y="4169130"/>
                  <a:pt x="1506529" y="4170804"/>
                </a:cubicBezTo>
                <a:cubicBezTo>
                  <a:pt x="1504854" y="4172478"/>
                  <a:pt x="1504017" y="4174655"/>
                  <a:pt x="1504017" y="4177334"/>
                </a:cubicBezTo>
                <a:cubicBezTo>
                  <a:pt x="1504017" y="4178897"/>
                  <a:pt x="1504631" y="4180236"/>
                  <a:pt x="1505859" y="4181352"/>
                </a:cubicBezTo>
                <a:cubicBezTo>
                  <a:pt x="1507087" y="4182469"/>
                  <a:pt x="1508929" y="4183027"/>
                  <a:pt x="1511384" y="4183027"/>
                </a:cubicBezTo>
                <a:lnTo>
                  <a:pt x="1514063" y="4182692"/>
                </a:lnTo>
                <a:lnTo>
                  <a:pt x="1541522" y="4181687"/>
                </a:lnTo>
                <a:lnTo>
                  <a:pt x="1547215" y="4182022"/>
                </a:lnTo>
                <a:cubicBezTo>
                  <a:pt x="1547661" y="4188273"/>
                  <a:pt x="1547884" y="4194524"/>
                  <a:pt x="1547884" y="4200774"/>
                </a:cubicBezTo>
                <a:lnTo>
                  <a:pt x="1547884" y="4214169"/>
                </a:lnTo>
                <a:lnTo>
                  <a:pt x="1548219" y="4250334"/>
                </a:lnTo>
                <a:lnTo>
                  <a:pt x="1546880" y="4325678"/>
                </a:lnTo>
                <a:cubicBezTo>
                  <a:pt x="1546880" y="4356486"/>
                  <a:pt x="1548219" y="4376466"/>
                  <a:pt x="1550898" y="4385619"/>
                </a:cubicBezTo>
                <a:cubicBezTo>
                  <a:pt x="1553577" y="4394772"/>
                  <a:pt x="1559660" y="4402697"/>
                  <a:pt x="1569148" y="4409394"/>
                </a:cubicBezTo>
                <a:cubicBezTo>
                  <a:pt x="1578636" y="4416092"/>
                  <a:pt x="1590635" y="4419440"/>
                  <a:pt x="1605146" y="4419440"/>
                </a:cubicBezTo>
                <a:cubicBezTo>
                  <a:pt x="1625684" y="4419440"/>
                  <a:pt x="1642148" y="4417040"/>
                  <a:pt x="1654538" y="4412241"/>
                </a:cubicBezTo>
                <a:cubicBezTo>
                  <a:pt x="1666928" y="4407441"/>
                  <a:pt x="1677923" y="4399795"/>
                  <a:pt x="1687522" y="4389302"/>
                </a:cubicBezTo>
                <a:lnTo>
                  <a:pt x="1687857" y="4386958"/>
                </a:lnTo>
                <a:cubicBezTo>
                  <a:pt x="1687857" y="4384949"/>
                  <a:pt x="1687243" y="4383331"/>
                  <a:pt x="1686016" y="4382103"/>
                </a:cubicBezTo>
                <a:cubicBezTo>
                  <a:pt x="1684788" y="4380875"/>
                  <a:pt x="1683169" y="4380261"/>
                  <a:pt x="1681160" y="4380261"/>
                </a:cubicBezTo>
                <a:lnTo>
                  <a:pt x="1678146" y="4380261"/>
                </a:lnTo>
                <a:cubicBezTo>
                  <a:pt x="1669886" y="4386512"/>
                  <a:pt x="1663301" y="4390195"/>
                  <a:pt x="1658389" y="4391312"/>
                </a:cubicBezTo>
                <a:cubicBezTo>
                  <a:pt x="1642316" y="4394883"/>
                  <a:pt x="1631377" y="4396669"/>
                  <a:pt x="1625573" y="4396669"/>
                </a:cubicBezTo>
                <a:cubicBezTo>
                  <a:pt x="1613964" y="4396669"/>
                  <a:pt x="1605258" y="4392763"/>
                  <a:pt x="1599453" y="4384949"/>
                </a:cubicBezTo>
                <a:cubicBezTo>
                  <a:pt x="1593426" y="4377359"/>
                  <a:pt x="1590412" y="4361955"/>
                  <a:pt x="1590412" y="4338738"/>
                </a:cubicBezTo>
                <a:lnTo>
                  <a:pt x="1591082" y="4250334"/>
                </a:lnTo>
                <a:lnTo>
                  <a:pt x="1590077" y="4200105"/>
                </a:lnTo>
                <a:cubicBezTo>
                  <a:pt x="1590077" y="4192738"/>
                  <a:pt x="1590970" y="4186264"/>
                  <a:pt x="1592756" y="4180683"/>
                </a:cubicBezTo>
                <a:lnTo>
                  <a:pt x="1598784" y="4180013"/>
                </a:lnTo>
                <a:lnTo>
                  <a:pt x="1624568" y="4179343"/>
                </a:lnTo>
                <a:lnTo>
                  <a:pt x="1676472" y="4177669"/>
                </a:lnTo>
                <a:lnTo>
                  <a:pt x="1682165" y="4177669"/>
                </a:lnTo>
                <a:cubicBezTo>
                  <a:pt x="1683504" y="4171418"/>
                  <a:pt x="1684174" y="4166842"/>
                  <a:pt x="1684174" y="4163939"/>
                </a:cubicBezTo>
                <a:cubicBezTo>
                  <a:pt x="1684174" y="4161261"/>
                  <a:pt x="1683950" y="4157689"/>
                  <a:pt x="1683504" y="4153224"/>
                </a:cubicBezTo>
                <a:cubicBezTo>
                  <a:pt x="1674574" y="4153001"/>
                  <a:pt x="1667877" y="4152889"/>
                  <a:pt x="1663412" y="4152889"/>
                </a:cubicBezTo>
                <a:cubicBezTo>
                  <a:pt x="1653813" y="4152889"/>
                  <a:pt x="1643767" y="4153224"/>
                  <a:pt x="1633274" y="4153894"/>
                </a:cubicBezTo>
                <a:cubicBezTo>
                  <a:pt x="1616978" y="4154787"/>
                  <a:pt x="1605927" y="4155233"/>
                  <a:pt x="1600123" y="4155233"/>
                </a:cubicBezTo>
                <a:cubicBezTo>
                  <a:pt x="1599007" y="4155233"/>
                  <a:pt x="1596328" y="4155121"/>
                  <a:pt x="1592086" y="4154898"/>
                </a:cubicBezTo>
                <a:lnTo>
                  <a:pt x="1592756" y="4113710"/>
                </a:lnTo>
                <a:lnTo>
                  <a:pt x="1591417" y="4081898"/>
                </a:lnTo>
                <a:close/>
                <a:moveTo>
                  <a:pt x="869861" y="3996843"/>
                </a:moveTo>
                <a:cubicBezTo>
                  <a:pt x="903570" y="3996843"/>
                  <a:pt x="934936" y="4001252"/>
                  <a:pt x="963957" y="4010070"/>
                </a:cubicBezTo>
                <a:cubicBezTo>
                  <a:pt x="992979" y="4018888"/>
                  <a:pt x="1018149" y="4032785"/>
                  <a:pt x="1039469" y="4051760"/>
                </a:cubicBezTo>
                <a:cubicBezTo>
                  <a:pt x="1060789" y="4070736"/>
                  <a:pt x="1075690" y="4090604"/>
                  <a:pt x="1084173" y="4111366"/>
                </a:cubicBezTo>
                <a:cubicBezTo>
                  <a:pt x="1096452" y="4141280"/>
                  <a:pt x="1102591" y="4170748"/>
                  <a:pt x="1102591" y="4199770"/>
                </a:cubicBezTo>
                <a:cubicBezTo>
                  <a:pt x="1102591" y="4230131"/>
                  <a:pt x="1099465" y="4254799"/>
                  <a:pt x="1093215" y="4273775"/>
                </a:cubicBezTo>
                <a:cubicBezTo>
                  <a:pt x="1088750" y="4286723"/>
                  <a:pt x="1081159" y="4301289"/>
                  <a:pt x="1070444" y="4317474"/>
                </a:cubicBezTo>
                <a:cubicBezTo>
                  <a:pt x="1059728" y="4333659"/>
                  <a:pt x="1046055" y="4348170"/>
                  <a:pt x="1029423" y="4361006"/>
                </a:cubicBezTo>
                <a:cubicBezTo>
                  <a:pt x="1012792" y="4373843"/>
                  <a:pt x="993649" y="4383777"/>
                  <a:pt x="971994" y="4390809"/>
                </a:cubicBezTo>
                <a:cubicBezTo>
                  <a:pt x="950340" y="4397841"/>
                  <a:pt x="928239" y="4401358"/>
                  <a:pt x="905691" y="4401358"/>
                </a:cubicBezTo>
                <a:cubicBezTo>
                  <a:pt x="888278" y="4401358"/>
                  <a:pt x="871089" y="4398455"/>
                  <a:pt x="854122" y="4392651"/>
                </a:cubicBezTo>
                <a:cubicBezTo>
                  <a:pt x="835147" y="4383275"/>
                  <a:pt x="823594" y="4372280"/>
                  <a:pt x="819464" y="4359667"/>
                </a:cubicBezTo>
                <a:cubicBezTo>
                  <a:pt x="815334" y="4347054"/>
                  <a:pt x="813269" y="4284937"/>
                  <a:pt x="813269" y="4173316"/>
                </a:cubicBezTo>
                <a:lnTo>
                  <a:pt x="813604" y="4097302"/>
                </a:lnTo>
                <a:cubicBezTo>
                  <a:pt x="813604" y="4081675"/>
                  <a:pt x="813269" y="4060913"/>
                  <a:pt x="812599" y="4035017"/>
                </a:cubicBezTo>
                <a:cubicBezTo>
                  <a:pt x="812376" y="4030999"/>
                  <a:pt x="812264" y="4027538"/>
                  <a:pt x="812264" y="4024636"/>
                </a:cubicBezTo>
                <a:cubicBezTo>
                  <a:pt x="812264" y="4019948"/>
                  <a:pt x="812934" y="4014814"/>
                  <a:pt x="814273" y="4009233"/>
                </a:cubicBezTo>
                <a:cubicBezTo>
                  <a:pt x="815613" y="4007447"/>
                  <a:pt x="816952" y="4005884"/>
                  <a:pt x="818292" y="4004545"/>
                </a:cubicBezTo>
                <a:cubicBezTo>
                  <a:pt x="829454" y="3999410"/>
                  <a:pt x="846644" y="3996843"/>
                  <a:pt x="869861" y="3996843"/>
                </a:cubicBezTo>
                <a:close/>
                <a:moveTo>
                  <a:pt x="736920" y="3976751"/>
                </a:moveTo>
                <a:lnTo>
                  <a:pt x="724530" y="3977086"/>
                </a:lnTo>
                <a:lnTo>
                  <a:pt x="700755" y="3977086"/>
                </a:lnTo>
                <a:cubicBezTo>
                  <a:pt x="698746" y="3977086"/>
                  <a:pt x="695174" y="3977644"/>
                  <a:pt x="690039" y="3978760"/>
                </a:cubicBezTo>
                <a:cubicBezTo>
                  <a:pt x="690486" y="3983448"/>
                  <a:pt x="691713" y="3986629"/>
                  <a:pt x="693723" y="3988304"/>
                </a:cubicBezTo>
                <a:cubicBezTo>
                  <a:pt x="695732" y="3989978"/>
                  <a:pt x="701313" y="3991820"/>
                  <a:pt x="710466" y="3993829"/>
                </a:cubicBezTo>
                <a:cubicBezTo>
                  <a:pt x="732567" y="3998524"/>
                  <a:pt x="746185" y="4003664"/>
                  <a:pt x="751319" y="4009248"/>
                </a:cubicBezTo>
                <a:cubicBezTo>
                  <a:pt x="754891" y="4013047"/>
                  <a:pt x="756677" y="4021091"/>
                  <a:pt x="756677" y="4033379"/>
                </a:cubicBezTo>
                <a:lnTo>
                  <a:pt x="757682" y="4142299"/>
                </a:lnTo>
                <a:lnTo>
                  <a:pt x="757012" y="4185528"/>
                </a:lnTo>
                <a:lnTo>
                  <a:pt x="757682" y="4208989"/>
                </a:lnTo>
                <a:lnTo>
                  <a:pt x="757012" y="4240827"/>
                </a:lnTo>
                <a:lnTo>
                  <a:pt x="757012" y="4293777"/>
                </a:lnTo>
                <a:cubicBezTo>
                  <a:pt x="757012" y="4344049"/>
                  <a:pt x="753998" y="4375329"/>
                  <a:pt x="747970" y="4387618"/>
                </a:cubicBezTo>
                <a:cubicBezTo>
                  <a:pt x="740157" y="4393425"/>
                  <a:pt x="728325" y="4397224"/>
                  <a:pt x="712475" y="4399013"/>
                </a:cubicBezTo>
                <a:cubicBezTo>
                  <a:pt x="701536" y="4400130"/>
                  <a:pt x="691937" y="4402474"/>
                  <a:pt x="683677" y="4406046"/>
                </a:cubicBezTo>
                <a:lnTo>
                  <a:pt x="683007" y="4411069"/>
                </a:lnTo>
                <a:cubicBezTo>
                  <a:pt x="683007" y="4412408"/>
                  <a:pt x="683230" y="4413636"/>
                  <a:pt x="683677" y="4414752"/>
                </a:cubicBezTo>
                <a:lnTo>
                  <a:pt x="684346" y="4417431"/>
                </a:lnTo>
                <a:lnTo>
                  <a:pt x="820971" y="4414752"/>
                </a:lnTo>
                <a:cubicBezTo>
                  <a:pt x="822310" y="4414529"/>
                  <a:pt x="823538" y="4414417"/>
                  <a:pt x="824654" y="4414417"/>
                </a:cubicBezTo>
                <a:cubicBezTo>
                  <a:pt x="831798" y="4414417"/>
                  <a:pt x="838495" y="4414864"/>
                  <a:pt x="844746" y="4415757"/>
                </a:cubicBezTo>
                <a:cubicBezTo>
                  <a:pt x="860596" y="4417319"/>
                  <a:pt x="881134" y="4418101"/>
                  <a:pt x="906361" y="4418101"/>
                </a:cubicBezTo>
                <a:cubicBezTo>
                  <a:pt x="944535" y="4418101"/>
                  <a:pt x="970989" y="4416761"/>
                  <a:pt x="985723" y="4414082"/>
                </a:cubicBezTo>
                <a:cubicBezTo>
                  <a:pt x="1021442" y="4407162"/>
                  <a:pt x="1048008" y="4398958"/>
                  <a:pt x="1065421" y="4389470"/>
                </a:cubicBezTo>
                <a:cubicBezTo>
                  <a:pt x="1082834" y="4379982"/>
                  <a:pt x="1100023" y="4365806"/>
                  <a:pt x="1116990" y="4346942"/>
                </a:cubicBezTo>
                <a:cubicBezTo>
                  <a:pt x="1133956" y="4328078"/>
                  <a:pt x="1147183" y="4305810"/>
                  <a:pt x="1156671" y="4280137"/>
                </a:cubicBezTo>
                <a:cubicBezTo>
                  <a:pt x="1166159" y="4254464"/>
                  <a:pt x="1170903" y="4228568"/>
                  <a:pt x="1170903" y="4202449"/>
                </a:cubicBezTo>
                <a:cubicBezTo>
                  <a:pt x="1170903" y="4173204"/>
                  <a:pt x="1166605" y="4146917"/>
                  <a:pt x="1158011" y="4123588"/>
                </a:cubicBezTo>
                <a:cubicBezTo>
                  <a:pt x="1149416" y="4100260"/>
                  <a:pt x="1136803" y="4078717"/>
                  <a:pt x="1120171" y="4058960"/>
                </a:cubicBezTo>
                <a:cubicBezTo>
                  <a:pt x="1103540" y="4039203"/>
                  <a:pt x="1087299" y="4024748"/>
                  <a:pt x="1071448" y="4015595"/>
                </a:cubicBezTo>
                <a:cubicBezTo>
                  <a:pt x="1045999" y="4001084"/>
                  <a:pt x="1021275" y="3991150"/>
                  <a:pt x="997276" y="3985792"/>
                </a:cubicBezTo>
                <a:cubicBezTo>
                  <a:pt x="973278" y="3980434"/>
                  <a:pt x="947772" y="3977755"/>
                  <a:pt x="920760" y="3977755"/>
                </a:cubicBezTo>
                <a:cubicBezTo>
                  <a:pt x="907365" y="3977755"/>
                  <a:pt x="885264" y="3978648"/>
                  <a:pt x="854457" y="3980434"/>
                </a:cubicBezTo>
                <a:cubicBezTo>
                  <a:pt x="842848" y="3981104"/>
                  <a:pt x="833919" y="3981439"/>
                  <a:pt x="827668" y="3981439"/>
                </a:cubicBezTo>
                <a:cubicBezTo>
                  <a:pt x="806013" y="3981439"/>
                  <a:pt x="784917" y="3980769"/>
                  <a:pt x="764379" y="3979430"/>
                </a:cubicBezTo>
                <a:cubicBezTo>
                  <a:pt x="754333" y="3977644"/>
                  <a:pt x="745180" y="3976751"/>
                  <a:pt x="736920" y="3976751"/>
                </a:cubicBezTo>
                <a:close/>
                <a:moveTo>
                  <a:pt x="3927684" y="3453620"/>
                </a:moveTo>
                <a:cubicBezTo>
                  <a:pt x="3928353" y="3463889"/>
                  <a:pt x="3928688" y="3472038"/>
                  <a:pt x="3928688" y="3478065"/>
                </a:cubicBezTo>
                <a:cubicBezTo>
                  <a:pt x="3928688" y="3489674"/>
                  <a:pt x="3927905" y="3509654"/>
                  <a:pt x="3926339" y="3538006"/>
                </a:cubicBezTo>
                <a:cubicBezTo>
                  <a:pt x="3912226" y="3551623"/>
                  <a:pt x="3898674" y="3561669"/>
                  <a:pt x="3885684" y="3568143"/>
                </a:cubicBezTo>
                <a:cubicBezTo>
                  <a:pt x="3875827" y="3573055"/>
                  <a:pt x="3867426" y="3575510"/>
                  <a:pt x="3860480" y="3575510"/>
                </a:cubicBezTo>
                <a:cubicBezTo>
                  <a:pt x="3851523" y="3575510"/>
                  <a:pt x="3844076" y="3572608"/>
                  <a:pt x="3838139" y="3566804"/>
                </a:cubicBezTo>
                <a:cubicBezTo>
                  <a:pt x="3832202" y="3561000"/>
                  <a:pt x="3829234" y="3553744"/>
                  <a:pt x="3829234" y="3545038"/>
                </a:cubicBezTo>
                <a:cubicBezTo>
                  <a:pt x="3829234" y="3535885"/>
                  <a:pt x="3832818" y="3526174"/>
                  <a:pt x="3839986" y="3515905"/>
                </a:cubicBezTo>
                <a:cubicBezTo>
                  <a:pt x="3849844" y="3501617"/>
                  <a:pt x="3863172" y="3489004"/>
                  <a:pt x="3879971" y="3478065"/>
                </a:cubicBezTo>
                <a:cubicBezTo>
                  <a:pt x="3896770" y="3467126"/>
                  <a:pt x="3912674" y="3458978"/>
                  <a:pt x="3927684" y="3453620"/>
                </a:cubicBezTo>
                <a:close/>
                <a:moveTo>
                  <a:pt x="2594183" y="3453620"/>
                </a:moveTo>
                <a:cubicBezTo>
                  <a:pt x="2594853" y="3463889"/>
                  <a:pt x="2595188" y="3472038"/>
                  <a:pt x="2595188" y="3478065"/>
                </a:cubicBezTo>
                <a:cubicBezTo>
                  <a:pt x="2595188" y="3489674"/>
                  <a:pt x="2594405" y="3509654"/>
                  <a:pt x="2592839" y="3538006"/>
                </a:cubicBezTo>
                <a:cubicBezTo>
                  <a:pt x="2578726" y="3551623"/>
                  <a:pt x="2565174" y="3561669"/>
                  <a:pt x="2552184" y="3568143"/>
                </a:cubicBezTo>
                <a:cubicBezTo>
                  <a:pt x="2542327" y="3573055"/>
                  <a:pt x="2533926" y="3575510"/>
                  <a:pt x="2526980" y="3575510"/>
                </a:cubicBezTo>
                <a:cubicBezTo>
                  <a:pt x="2518023" y="3575510"/>
                  <a:pt x="2510576" y="3572608"/>
                  <a:pt x="2504639" y="3566804"/>
                </a:cubicBezTo>
                <a:cubicBezTo>
                  <a:pt x="2498702" y="3561000"/>
                  <a:pt x="2495734" y="3553744"/>
                  <a:pt x="2495734" y="3545038"/>
                </a:cubicBezTo>
                <a:cubicBezTo>
                  <a:pt x="2495734" y="3535885"/>
                  <a:pt x="2499318" y="3526174"/>
                  <a:pt x="2506486" y="3515905"/>
                </a:cubicBezTo>
                <a:cubicBezTo>
                  <a:pt x="2516343" y="3501617"/>
                  <a:pt x="2529672" y="3489004"/>
                  <a:pt x="2546471" y="3478065"/>
                </a:cubicBezTo>
                <a:cubicBezTo>
                  <a:pt x="2563270" y="3467126"/>
                  <a:pt x="2579174" y="3458978"/>
                  <a:pt x="2594183" y="3453620"/>
                </a:cubicBezTo>
                <a:close/>
                <a:moveTo>
                  <a:pt x="2239548" y="3346464"/>
                </a:moveTo>
                <a:cubicBezTo>
                  <a:pt x="2257780" y="3346464"/>
                  <a:pt x="2274236" y="3351096"/>
                  <a:pt x="2288914" y="3360361"/>
                </a:cubicBezTo>
                <a:cubicBezTo>
                  <a:pt x="2303592" y="3369626"/>
                  <a:pt x="2312766" y="3379448"/>
                  <a:pt x="2316435" y="3389829"/>
                </a:cubicBezTo>
                <a:cubicBezTo>
                  <a:pt x="2320105" y="3400210"/>
                  <a:pt x="2321940" y="3425157"/>
                  <a:pt x="2321940" y="3464671"/>
                </a:cubicBezTo>
                <a:cubicBezTo>
                  <a:pt x="2321940" y="3511328"/>
                  <a:pt x="2321495" y="3542136"/>
                  <a:pt x="2320605" y="3557093"/>
                </a:cubicBezTo>
                <a:cubicBezTo>
                  <a:pt x="2316158" y="3561111"/>
                  <a:pt x="2307152" y="3565353"/>
                  <a:pt x="2293586" y="3569818"/>
                </a:cubicBezTo>
                <a:cubicBezTo>
                  <a:pt x="2280021" y="3574283"/>
                  <a:pt x="2265010" y="3576515"/>
                  <a:pt x="2248552" y="3576515"/>
                </a:cubicBezTo>
                <a:cubicBezTo>
                  <a:pt x="2219866" y="3576515"/>
                  <a:pt x="2195904" y="3566357"/>
                  <a:pt x="2176666" y="3546042"/>
                </a:cubicBezTo>
                <a:cubicBezTo>
                  <a:pt x="2157429" y="3525727"/>
                  <a:pt x="2147811" y="3498492"/>
                  <a:pt x="2147811" y="3464336"/>
                </a:cubicBezTo>
                <a:cubicBezTo>
                  <a:pt x="2147811" y="3425492"/>
                  <a:pt x="2156706" y="3396136"/>
                  <a:pt x="2174498" y="3376267"/>
                </a:cubicBezTo>
                <a:cubicBezTo>
                  <a:pt x="2192289" y="3356398"/>
                  <a:pt x="2213972" y="3346464"/>
                  <a:pt x="2239548" y="3346464"/>
                </a:cubicBezTo>
                <a:close/>
                <a:moveTo>
                  <a:pt x="3223336" y="3331730"/>
                </a:moveTo>
                <a:cubicBezTo>
                  <a:pt x="3243686" y="3331730"/>
                  <a:pt x="3261408" y="3337478"/>
                  <a:pt x="3276503" y="3348976"/>
                </a:cubicBezTo>
                <a:cubicBezTo>
                  <a:pt x="3291598" y="3360473"/>
                  <a:pt x="3302780" y="3377718"/>
                  <a:pt x="3310047" y="3400712"/>
                </a:cubicBezTo>
                <a:cubicBezTo>
                  <a:pt x="3317314" y="3423706"/>
                  <a:pt x="3320948" y="3443909"/>
                  <a:pt x="3320948" y="3461322"/>
                </a:cubicBezTo>
                <a:cubicBezTo>
                  <a:pt x="3320948" y="3487888"/>
                  <a:pt x="3316252" y="3511272"/>
                  <a:pt x="3306860" y="3531476"/>
                </a:cubicBezTo>
                <a:cubicBezTo>
                  <a:pt x="3297469" y="3551679"/>
                  <a:pt x="3284890" y="3566357"/>
                  <a:pt x="3269126" y="3575510"/>
                </a:cubicBezTo>
                <a:cubicBezTo>
                  <a:pt x="3253361" y="3584663"/>
                  <a:pt x="3236980" y="3589240"/>
                  <a:pt x="3219982" y="3589240"/>
                </a:cubicBezTo>
                <a:cubicBezTo>
                  <a:pt x="3192478" y="3589240"/>
                  <a:pt x="3169501" y="3578803"/>
                  <a:pt x="3151052" y="3557930"/>
                </a:cubicBezTo>
                <a:cubicBezTo>
                  <a:pt x="3132604" y="3537057"/>
                  <a:pt x="3123379" y="3506305"/>
                  <a:pt x="3123379" y="3465675"/>
                </a:cubicBezTo>
                <a:cubicBezTo>
                  <a:pt x="3123379" y="3429510"/>
                  <a:pt x="3128690" y="3401605"/>
                  <a:pt x="3139311" y="3381959"/>
                </a:cubicBezTo>
                <a:cubicBezTo>
                  <a:pt x="3149933" y="3362314"/>
                  <a:pt x="3162902" y="3349031"/>
                  <a:pt x="3178221" y="3342111"/>
                </a:cubicBezTo>
                <a:cubicBezTo>
                  <a:pt x="3193539" y="3335190"/>
                  <a:pt x="3208577" y="3331730"/>
                  <a:pt x="3223336" y="3331730"/>
                </a:cubicBezTo>
                <a:close/>
                <a:moveTo>
                  <a:pt x="1213561" y="3331730"/>
                </a:moveTo>
                <a:cubicBezTo>
                  <a:pt x="1233911" y="3331730"/>
                  <a:pt x="1251633" y="3337478"/>
                  <a:pt x="1266728" y="3348976"/>
                </a:cubicBezTo>
                <a:cubicBezTo>
                  <a:pt x="1281823" y="3360473"/>
                  <a:pt x="1293004" y="3377718"/>
                  <a:pt x="1300272" y="3400712"/>
                </a:cubicBezTo>
                <a:cubicBezTo>
                  <a:pt x="1307540" y="3423706"/>
                  <a:pt x="1311173" y="3443909"/>
                  <a:pt x="1311173" y="3461322"/>
                </a:cubicBezTo>
                <a:cubicBezTo>
                  <a:pt x="1311173" y="3487888"/>
                  <a:pt x="1306477" y="3511272"/>
                  <a:pt x="1297086" y="3531476"/>
                </a:cubicBezTo>
                <a:cubicBezTo>
                  <a:pt x="1287694" y="3551679"/>
                  <a:pt x="1275115" y="3566357"/>
                  <a:pt x="1259351" y="3575510"/>
                </a:cubicBezTo>
                <a:cubicBezTo>
                  <a:pt x="1243586" y="3584663"/>
                  <a:pt x="1227205" y="3589240"/>
                  <a:pt x="1210207" y="3589240"/>
                </a:cubicBezTo>
                <a:cubicBezTo>
                  <a:pt x="1182703" y="3589240"/>
                  <a:pt x="1159726" y="3578803"/>
                  <a:pt x="1141277" y="3557930"/>
                </a:cubicBezTo>
                <a:cubicBezTo>
                  <a:pt x="1122828" y="3537057"/>
                  <a:pt x="1113604" y="3506305"/>
                  <a:pt x="1113604" y="3465675"/>
                </a:cubicBezTo>
                <a:cubicBezTo>
                  <a:pt x="1113604" y="3429510"/>
                  <a:pt x="1118915" y="3401605"/>
                  <a:pt x="1129536" y="3381959"/>
                </a:cubicBezTo>
                <a:cubicBezTo>
                  <a:pt x="1140158" y="3362314"/>
                  <a:pt x="1153128" y="3349031"/>
                  <a:pt x="1168446" y="3342111"/>
                </a:cubicBezTo>
                <a:cubicBezTo>
                  <a:pt x="1183764" y="3335190"/>
                  <a:pt x="1198802" y="3331730"/>
                  <a:pt x="1213561" y="3331730"/>
                </a:cubicBezTo>
                <a:close/>
                <a:moveTo>
                  <a:pt x="1401066" y="3330391"/>
                </a:moveTo>
                <a:lnTo>
                  <a:pt x="1401066" y="3341106"/>
                </a:lnTo>
                <a:cubicBezTo>
                  <a:pt x="1404414" y="3342446"/>
                  <a:pt x="1408265" y="3343394"/>
                  <a:pt x="1412618" y="3343953"/>
                </a:cubicBezTo>
                <a:cubicBezTo>
                  <a:pt x="1416972" y="3344511"/>
                  <a:pt x="1426180" y="3346687"/>
                  <a:pt x="1440245" y="3350482"/>
                </a:cubicBezTo>
                <a:cubicBezTo>
                  <a:pt x="1443816" y="3353384"/>
                  <a:pt x="1445602" y="3356622"/>
                  <a:pt x="1445602" y="3360193"/>
                </a:cubicBezTo>
                <a:lnTo>
                  <a:pt x="1445268" y="3369570"/>
                </a:lnTo>
                <a:lnTo>
                  <a:pt x="1445937" y="3387317"/>
                </a:lnTo>
                <a:cubicBezTo>
                  <a:pt x="1446160" y="3390219"/>
                  <a:pt x="1446272" y="3393568"/>
                  <a:pt x="1446272" y="3397363"/>
                </a:cubicBezTo>
                <a:cubicBezTo>
                  <a:pt x="1446272" y="3400265"/>
                  <a:pt x="1446160" y="3405233"/>
                  <a:pt x="1445937" y="3412265"/>
                </a:cubicBezTo>
                <a:cubicBezTo>
                  <a:pt x="1445714" y="3419297"/>
                  <a:pt x="1445602" y="3423817"/>
                  <a:pt x="1445602" y="3425827"/>
                </a:cubicBezTo>
                <a:cubicBezTo>
                  <a:pt x="1445602" y="3428505"/>
                  <a:pt x="1445714" y="3431631"/>
                  <a:pt x="1445937" y="3435203"/>
                </a:cubicBezTo>
                <a:cubicBezTo>
                  <a:pt x="1446160" y="3443463"/>
                  <a:pt x="1446272" y="3448374"/>
                  <a:pt x="1446272" y="3449937"/>
                </a:cubicBezTo>
                <a:cubicBezTo>
                  <a:pt x="1446272" y="3454178"/>
                  <a:pt x="1445826" y="3461657"/>
                  <a:pt x="1444933" y="3472373"/>
                </a:cubicBezTo>
                <a:cubicBezTo>
                  <a:pt x="1444709" y="3478177"/>
                  <a:pt x="1444598" y="3482195"/>
                  <a:pt x="1444598" y="3484428"/>
                </a:cubicBezTo>
                <a:cubicBezTo>
                  <a:pt x="1444598" y="3526397"/>
                  <a:pt x="1452076" y="3556088"/>
                  <a:pt x="1467034" y="3573501"/>
                </a:cubicBezTo>
                <a:cubicBezTo>
                  <a:pt x="1481768" y="3590914"/>
                  <a:pt x="1500855" y="3599621"/>
                  <a:pt x="1524295" y="3599621"/>
                </a:cubicBezTo>
                <a:cubicBezTo>
                  <a:pt x="1536574" y="3599621"/>
                  <a:pt x="1549298" y="3596384"/>
                  <a:pt x="1562470" y="3589910"/>
                </a:cubicBezTo>
                <a:cubicBezTo>
                  <a:pt x="1582115" y="3580533"/>
                  <a:pt x="1600756" y="3569036"/>
                  <a:pt x="1618392" y="3555419"/>
                </a:cubicBezTo>
                <a:cubicBezTo>
                  <a:pt x="1622187" y="3552516"/>
                  <a:pt x="1625536" y="3550061"/>
                  <a:pt x="1628438" y="3548052"/>
                </a:cubicBezTo>
                <a:cubicBezTo>
                  <a:pt x="1628661" y="3552963"/>
                  <a:pt x="1628773" y="3555977"/>
                  <a:pt x="1628773" y="3557093"/>
                </a:cubicBezTo>
                <a:lnTo>
                  <a:pt x="1628773" y="3584217"/>
                </a:lnTo>
                <a:cubicBezTo>
                  <a:pt x="1628773" y="3586003"/>
                  <a:pt x="1629331" y="3590802"/>
                  <a:pt x="1630447" y="3598616"/>
                </a:cubicBezTo>
                <a:cubicBezTo>
                  <a:pt x="1635582" y="3597500"/>
                  <a:pt x="1641832" y="3595714"/>
                  <a:pt x="1649199" y="3593258"/>
                </a:cubicBezTo>
                <a:cubicBezTo>
                  <a:pt x="1667728" y="3586784"/>
                  <a:pt x="1691950" y="3580310"/>
                  <a:pt x="1721864" y="3573836"/>
                </a:cubicBezTo>
                <a:lnTo>
                  <a:pt x="1721864" y="3570153"/>
                </a:lnTo>
                <a:cubicBezTo>
                  <a:pt x="1721864" y="3568813"/>
                  <a:pt x="1721753" y="3566692"/>
                  <a:pt x="1721530" y="3563790"/>
                </a:cubicBezTo>
                <a:cubicBezTo>
                  <a:pt x="1707912" y="3562451"/>
                  <a:pt x="1699652" y="3561781"/>
                  <a:pt x="1696750" y="3561781"/>
                </a:cubicBezTo>
                <a:lnTo>
                  <a:pt x="1693736" y="3561781"/>
                </a:lnTo>
                <a:cubicBezTo>
                  <a:pt x="1685476" y="3561781"/>
                  <a:pt x="1680007" y="3561223"/>
                  <a:pt x="1677328" y="3560107"/>
                </a:cubicBezTo>
                <a:cubicBezTo>
                  <a:pt x="1675765" y="3559437"/>
                  <a:pt x="1673979" y="3557316"/>
                  <a:pt x="1671970" y="3553744"/>
                </a:cubicBezTo>
                <a:lnTo>
                  <a:pt x="1670630" y="3508203"/>
                </a:lnTo>
                <a:lnTo>
                  <a:pt x="1671300" y="3481079"/>
                </a:lnTo>
                <a:cubicBezTo>
                  <a:pt x="1671524" y="3431073"/>
                  <a:pt x="1672416" y="3389103"/>
                  <a:pt x="1673979" y="3355170"/>
                </a:cubicBezTo>
                <a:lnTo>
                  <a:pt x="1673309" y="3330725"/>
                </a:lnTo>
                <a:cubicBezTo>
                  <a:pt x="1671077" y="3330502"/>
                  <a:pt x="1668733" y="3330391"/>
                  <a:pt x="1666277" y="3330391"/>
                </a:cubicBezTo>
                <a:cubicBezTo>
                  <a:pt x="1665161" y="3330391"/>
                  <a:pt x="1655115" y="3330614"/>
                  <a:pt x="1636140" y="3331060"/>
                </a:cubicBezTo>
                <a:lnTo>
                  <a:pt x="1582896" y="3330391"/>
                </a:lnTo>
                <a:cubicBezTo>
                  <a:pt x="1577315" y="3330391"/>
                  <a:pt x="1571623" y="3330725"/>
                  <a:pt x="1565818" y="3331395"/>
                </a:cubicBezTo>
                <a:lnTo>
                  <a:pt x="1564814" y="3335079"/>
                </a:lnTo>
                <a:cubicBezTo>
                  <a:pt x="1564814" y="3336641"/>
                  <a:pt x="1565707" y="3338874"/>
                  <a:pt x="1567493" y="3341776"/>
                </a:cubicBezTo>
                <a:cubicBezTo>
                  <a:pt x="1571064" y="3342446"/>
                  <a:pt x="1576757" y="3343227"/>
                  <a:pt x="1584571" y="3344120"/>
                </a:cubicBezTo>
                <a:cubicBezTo>
                  <a:pt x="1608234" y="3346576"/>
                  <a:pt x="1621852" y="3350147"/>
                  <a:pt x="1625424" y="3354836"/>
                </a:cubicBezTo>
                <a:cubicBezTo>
                  <a:pt x="1628996" y="3359524"/>
                  <a:pt x="1630782" y="3379950"/>
                  <a:pt x="1630782" y="3416115"/>
                </a:cubicBezTo>
                <a:cubicBezTo>
                  <a:pt x="1630782" y="3421250"/>
                  <a:pt x="1630670" y="3427278"/>
                  <a:pt x="1630447" y="3434198"/>
                </a:cubicBezTo>
                <a:cubicBezTo>
                  <a:pt x="1629774" y="3445807"/>
                  <a:pt x="1629437" y="3468243"/>
                  <a:pt x="1629437" y="3501506"/>
                </a:cubicBezTo>
                <a:cubicBezTo>
                  <a:pt x="1629437" y="3511775"/>
                  <a:pt x="1628879" y="3521151"/>
                  <a:pt x="1627763" y="3529634"/>
                </a:cubicBezTo>
                <a:cubicBezTo>
                  <a:pt x="1617246" y="3539457"/>
                  <a:pt x="1604547" y="3547773"/>
                  <a:pt x="1589667" y="3554581"/>
                </a:cubicBezTo>
                <a:cubicBezTo>
                  <a:pt x="1574786" y="3561390"/>
                  <a:pt x="1559179" y="3564795"/>
                  <a:pt x="1542844" y="3564795"/>
                </a:cubicBezTo>
                <a:cubicBezTo>
                  <a:pt x="1529418" y="3564795"/>
                  <a:pt x="1517949" y="3561837"/>
                  <a:pt x="1508439" y="3555921"/>
                </a:cubicBezTo>
                <a:cubicBezTo>
                  <a:pt x="1498928" y="3550005"/>
                  <a:pt x="1492887" y="3542136"/>
                  <a:pt x="1490314" y="3532313"/>
                </a:cubicBezTo>
                <a:cubicBezTo>
                  <a:pt x="1487742" y="3522490"/>
                  <a:pt x="1486456" y="3497934"/>
                  <a:pt x="1486456" y="3458643"/>
                </a:cubicBezTo>
                <a:cubicBezTo>
                  <a:pt x="1486456" y="3456187"/>
                  <a:pt x="1486791" y="3446253"/>
                  <a:pt x="1487460" y="3428840"/>
                </a:cubicBezTo>
                <a:cubicBezTo>
                  <a:pt x="1488353" y="3399372"/>
                  <a:pt x="1488800" y="3368900"/>
                  <a:pt x="1488800" y="3337423"/>
                </a:cubicBezTo>
                <a:lnTo>
                  <a:pt x="1488465" y="3331060"/>
                </a:lnTo>
                <a:cubicBezTo>
                  <a:pt x="1482901" y="3330614"/>
                  <a:pt x="1468668" y="3330391"/>
                  <a:pt x="1445765" y="3330391"/>
                </a:cubicBezTo>
                <a:lnTo>
                  <a:pt x="1437090" y="3331060"/>
                </a:lnTo>
                <a:lnTo>
                  <a:pt x="1426081" y="3330391"/>
                </a:lnTo>
                <a:close/>
                <a:moveTo>
                  <a:pt x="3889174" y="3319675"/>
                </a:moveTo>
                <a:cubicBezTo>
                  <a:pt x="3875110" y="3319675"/>
                  <a:pt x="3858646" y="3324754"/>
                  <a:pt x="3839782" y="3334911"/>
                </a:cubicBezTo>
                <a:cubicBezTo>
                  <a:pt x="3820918" y="3345069"/>
                  <a:pt x="3805291" y="3360361"/>
                  <a:pt x="3792901" y="3380787"/>
                </a:cubicBezTo>
                <a:cubicBezTo>
                  <a:pt x="3780511" y="3401214"/>
                  <a:pt x="3774316" y="3414330"/>
                  <a:pt x="3774316" y="3420134"/>
                </a:cubicBezTo>
                <a:cubicBezTo>
                  <a:pt x="3774316" y="3422143"/>
                  <a:pt x="3775432" y="3423929"/>
                  <a:pt x="3777665" y="3425492"/>
                </a:cubicBezTo>
                <a:cubicBezTo>
                  <a:pt x="3781683" y="3428394"/>
                  <a:pt x="3786148" y="3429845"/>
                  <a:pt x="3791059" y="3429845"/>
                </a:cubicBezTo>
                <a:cubicBezTo>
                  <a:pt x="3796864" y="3429845"/>
                  <a:pt x="3804565" y="3426719"/>
                  <a:pt x="3814165" y="3420469"/>
                </a:cubicBezTo>
                <a:cubicBezTo>
                  <a:pt x="3817960" y="3413771"/>
                  <a:pt x="3820527" y="3407521"/>
                  <a:pt x="3821866" y="3401716"/>
                </a:cubicBezTo>
                <a:cubicBezTo>
                  <a:pt x="3826122" y="3380732"/>
                  <a:pt x="3832392" y="3366444"/>
                  <a:pt x="3840676" y="3358854"/>
                </a:cubicBezTo>
                <a:cubicBezTo>
                  <a:pt x="3854113" y="3346799"/>
                  <a:pt x="3868558" y="3340771"/>
                  <a:pt x="3884010" y="3340771"/>
                </a:cubicBezTo>
                <a:cubicBezTo>
                  <a:pt x="3898789" y="3340771"/>
                  <a:pt x="3910154" y="3345794"/>
                  <a:pt x="3918103" y="3355840"/>
                </a:cubicBezTo>
                <a:cubicBezTo>
                  <a:pt x="3926053" y="3365886"/>
                  <a:pt x="3930028" y="3385085"/>
                  <a:pt x="3930028" y="3413437"/>
                </a:cubicBezTo>
                <a:cubicBezTo>
                  <a:pt x="3930028" y="3422143"/>
                  <a:pt x="3929804" y="3430180"/>
                  <a:pt x="3929358" y="3437547"/>
                </a:cubicBezTo>
                <a:cubicBezTo>
                  <a:pt x="3924213" y="3440226"/>
                  <a:pt x="3910229" y="3446365"/>
                  <a:pt x="3887406" y="3455964"/>
                </a:cubicBezTo>
                <a:cubicBezTo>
                  <a:pt x="3854962" y="3469582"/>
                  <a:pt x="3829287" y="3487106"/>
                  <a:pt x="3810379" y="3508538"/>
                </a:cubicBezTo>
                <a:cubicBezTo>
                  <a:pt x="3791472" y="3529969"/>
                  <a:pt x="3782018" y="3548386"/>
                  <a:pt x="3782018" y="3563790"/>
                </a:cubicBezTo>
                <a:cubicBezTo>
                  <a:pt x="3782018" y="3574506"/>
                  <a:pt x="3785311" y="3583268"/>
                  <a:pt x="3791896" y="3590077"/>
                </a:cubicBezTo>
                <a:cubicBezTo>
                  <a:pt x="3798482" y="3596886"/>
                  <a:pt x="3807468" y="3600290"/>
                  <a:pt x="3818853" y="3600290"/>
                </a:cubicBezTo>
                <a:cubicBezTo>
                  <a:pt x="3834480" y="3600290"/>
                  <a:pt x="3847874" y="3598839"/>
                  <a:pt x="3859036" y="3595937"/>
                </a:cubicBezTo>
                <a:cubicBezTo>
                  <a:pt x="3865957" y="3593928"/>
                  <a:pt x="3876003" y="3589128"/>
                  <a:pt x="3889174" y="3581538"/>
                </a:cubicBezTo>
                <a:lnTo>
                  <a:pt x="3926679" y="3555419"/>
                </a:lnTo>
                <a:cubicBezTo>
                  <a:pt x="3928688" y="3570376"/>
                  <a:pt x="3932148" y="3580757"/>
                  <a:pt x="3937060" y="3586561"/>
                </a:cubicBezTo>
                <a:cubicBezTo>
                  <a:pt x="3945096" y="3596384"/>
                  <a:pt x="3957152" y="3601295"/>
                  <a:pt x="3973225" y="3601295"/>
                </a:cubicBezTo>
                <a:cubicBezTo>
                  <a:pt x="3982601" y="3601295"/>
                  <a:pt x="3989968" y="3599621"/>
                  <a:pt x="3995326" y="3596272"/>
                </a:cubicBezTo>
                <a:cubicBezTo>
                  <a:pt x="4003809" y="3591137"/>
                  <a:pt x="4011511" y="3582989"/>
                  <a:pt x="4018431" y="3571827"/>
                </a:cubicBezTo>
                <a:cubicBezTo>
                  <a:pt x="4023789" y="3563344"/>
                  <a:pt x="4026468" y="3557428"/>
                  <a:pt x="4026468" y="3554079"/>
                </a:cubicBezTo>
                <a:cubicBezTo>
                  <a:pt x="4026468" y="3552740"/>
                  <a:pt x="4025798" y="3550619"/>
                  <a:pt x="4024459" y="3547717"/>
                </a:cubicBezTo>
                <a:cubicBezTo>
                  <a:pt x="4020664" y="3548610"/>
                  <a:pt x="4018208" y="3549391"/>
                  <a:pt x="4017092" y="3550061"/>
                </a:cubicBezTo>
                <a:lnTo>
                  <a:pt x="4013074" y="3555419"/>
                </a:lnTo>
                <a:cubicBezTo>
                  <a:pt x="4007046" y="3563902"/>
                  <a:pt x="3999791" y="3568143"/>
                  <a:pt x="3991308" y="3568143"/>
                </a:cubicBezTo>
                <a:cubicBezTo>
                  <a:pt x="3985503" y="3568143"/>
                  <a:pt x="3980480" y="3565911"/>
                  <a:pt x="3976238" y="3561446"/>
                </a:cubicBezTo>
                <a:cubicBezTo>
                  <a:pt x="3971997" y="3556981"/>
                  <a:pt x="3969876" y="3551065"/>
                  <a:pt x="3969876" y="3543698"/>
                </a:cubicBezTo>
                <a:cubicBezTo>
                  <a:pt x="3969876" y="3540573"/>
                  <a:pt x="3969988" y="3535773"/>
                  <a:pt x="3970211" y="3529299"/>
                </a:cubicBezTo>
                <a:cubicBezTo>
                  <a:pt x="3970434" y="3525727"/>
                  <a:pt x="3970546" y="3521374"/>
                  <a:pt x="3970546" y="3516240"/>
                </a:cubicBezTo>
                <a:lnTo>
                  <a:pt x="3970211" y="3477395"/>
                </a:lnTo>
                <a:lnTo>
                  <a:pt x="3971216" y="3424152"/>
                </a:lnTo>
                <a:cubicBezTo>
                  <a:pt x="3971216" y="3394015"/>
                  <a:pt x="3970769" y="3376490"/>
                  <a:pt x="3969876" y="3371579"/>
                </a:cubicBezTo>
                <a:cubicBezTo>
                  <a:pt x="3968314" y="3361310"/>
                  <a:pt x="3963960" y="3351822"/>
                  <a:pt x="3956816" y="3343115"/>
                </a:cubicBezTo>
                <a:cubicBezTo>
                  <a:pt x="3949673" y="3334409"/>
                  <a:pt x="3941413" y="3328326"/>
                  <a:pt x="3932037" y="3324865"/>
                </a:cubicBezTo>
                <a:cubicBezTo>
                  <a:pt x="3922660" y="3321405"/>
                  <a:pt x="3908373" y="3319675"/>
                  <a:pt x="3889174" y="3319675"/>
                </a:cubicBezTo>
                <a:close/>
                <a:moveTo>
                  <a:pt x="2555674" y="3319675"/>
                </a:moveTo>
                <a:cubicBezTo>
                  <a:pt x="2541610" y="3319675"/>
                  <a:pt x="2525146" y="3324754"/>
                  <a:pt x="2506282" y="3334911"/>
                </a:cubicBezTo>
                <a:cubicBezTo>
                  <a:pt x="2487418" y="3345069"/>
                  <a:pt x="2471791" y="3360361"/>
                  <a:pt x="2459401" y="3380787"/>
                </a:cubicBezTo>
                <a:cubicBezTo>
                  <a:pt x="2447011" y="3401214"/>
                  <a:pt x="2440816" y="3414330"/>
                  <a:pt x="2440816" y="3420134"/>
                </a:cubicBezTo>
                <a:cubicBezTo>
                  <a:pt x="2440816" y="3422143"/>
                  <a:pt x="2441932" y="3423929"/>
                  <a:pt x="2444165" y="3425492"/>
                </a:cubicBezTo>
                <a:cubicBezTo>
                  <a:pt x="2448183" y="3428394"/>
                  <a:pt x="2452648" y="3429845"/>
                  <a:pt x="2457559" y="3429845"/>
                </a:cubicBezTo>
                <a:cubicBezTo>
                  <a:pt x="2463364" y="3429845"/>
                  <a:pt x="2471065" y="3426719"/>
                  <a:pt x="2480665" y="3420469"/>
                </a:cubicBezTo>
                <a:cubicBezTo>
                  <a:pt x="2484460" y="3413771"/>
                  <a:pt x="2487027" y="3407521"/>
                  <a:pt x="2488367" y="3401716"/>
                </a:cubicBezTo>
                <a:cubicBezTo>
                  <a:pt x="2492622" y="3380732"/>
                  <a:pt x="2498892" y="3366444"/>
                  <a:pt x="2507176" y="3358854"/>
                </a:cubicBezTo>
                <a:cubicBezTo>
                  <a:pt x="2520613" y="3346799"/>
                  <a:pt x="2535057" y="3340771"/>
                  <a:pt x="2550510" y="3340771"/>
                </a:cubicBezTo>
                <a:cubicBezTo>
                  <a:pt x="2565289" y="3340771"/>
                  <a:pt x="2576654" y="3345794"/>
                  <a:pt x="2584603" y="3355840"/>
                </a:cubicBezTo>
                <a:cubicBezTo>
                  <a:pt x="2592553" y="3365886"/>
                  <a:pt x="2596528" y="3385085"/>
                  <a:pt x="2596528" y="3413437"/>
                </a:cubicBezTo>
                <a:cubicBezTo>
                  <a:pt x="2596528" y="3422143"/>
                  <a:pt x="2596304" y="3430180"/>
                  <a:pt x="2595858" y="3437547"/>
                </a:cubicBezTo>
                <a:cubicBezTo>
                  <a:pt x="2590713" y="3440226"/>
                  <a:pt x="2576729" y="3446365"/>
                  <a:pt x="2553906" y="3455964"/>
                </a:cubicBezTo>
                <a:cubicBezTo>
                  <a:pt x="2521462" y="3469582"/>
                  <a:pt x="2495787" y="3487106"/>
                  <a:pt x="2476879" y="3508538"/>
                </a:cubicBezTo>
                <a:cubicBezTo>
                  <a:pt x="2457972" y="3529969"/>
                  <a:pt x="2448518" y="3548386"/>
                  <a:pt x="2448518" y="3563790"/>
                </a:cubicBezTo>
                <a:cubicBezTo>
                  <a:pt x="2448518" y="3574506"/>
                  <a:pt x="2451811" y="3583268"/>
                  <a:pt x="2458396" y="3590077"/>
                </a:cubicBezTo>
                <a:cubicBezTo>
                  <a:pt x="2464982" y="3596886"/>
                  <a:pt x="2473968" y="3600290"/>
                  <a:pt x="2485353" y="3600290"/>
                </a:cubicBezTo>
                <a:cubicBezTo>
                  <a:pt x="2500980" y="3600290"/>
                  <a:pt x="2514374" y="3598839"/>
                  <a:pt x="2525536" y="3595937"/>
                </a:cubicBezTo>
                <a:cubicBezTo>
                  <a:pt x="2532457" y="3593928"/>
                  <a:pt x="2542503" y="3589128"/>
                  <a:pt x="2555674" y="3581538"/>
                </a:cubicBezTo>
                <a:lnTo>
                  <a:pt x="2593179" y="3555419"/>
                </a:lnTo>
                <a:cubicBezTo>
                  <a:pt x="2595188" y="3570376"/>
                  <a:pt x="2598648" y="3580757"/>
                  <a:pt x="2603560" y="3586561"/>
                </a:cubicBezTo>
                <a:cubicBezTo>
                  <a:pt x="2611596" y="3596384"/>
                  <a:pt x="2623651" y="3601295"/>
                  <a:pt x="2639725" y="3601295"/>
                </a:cubicBezTo>
                <a:cubicBezTo>
                  <a:pt x="2649101" y="3601295"/>
                  <a:pt x="2656468" y="3599621"/>
                  <a:pt x="2661826" y="3596272"/>
                </a:cubicBezTo>
                <a:cubicBezTo>
                  <a:pt x="2670309" y="3591137"/>
                  <a:pt x="2678011" y="3582989"/>
                  <a:pt x="2684931" y="3571827"/>
                </a:cubicBezTo>
                <a:cubicBezTo>
                  <a:pt x="2690289" y="3563344"/>
                  <a:pt x="2692968" y="3557428"/>
                  <a:pt x="2692968" y="3554079"/>
                </a:cubicBezTo>
                <a:cubicBezTo>
                  <a:pt x="2692968" y="3552740"/>
                  <a:pt x="2692298" y="3550619"/>
                  <a:pt x="2690959" y="3547717"/>
                </a:cubicBezTo>
                <a:cubicBezTo>
                  <a:pt x="2687164" y="3548610"/>
                  <a:pt x="2684708" y="3549391"/>
                  <a:pt x="2683592" y="3550061"/>
                </a:cubicBezTo>
                <a:lnTo>
                  <a:pt x="2679574" y="3555419"/>
                </a:lnTo>
                <a:cubicBezTo>
                  <a:pt x="2673546" y="3563902"/>
                  <a:pt x="2666291" y="3568143"/>
                  <a:pt x="2657808" y="3568143"/>
                </a:cubicBezTo>
                <a:cubicBezTo>
                  <a:pt x="2652003" y="3568143"/>
                  <a:pt x="2646980" y="3565911"/>
                  <a:pt x="2642739" y="3561446"/>
                </a:cubicBezTo>
                <a:cubicBezTo>
                  <a:pt x="2638497" y="3556981"/>
                  <a:pt x="2636376" y="3551065"/>
                  <a:pt x="2636376" y="3543698"/>
                </a:cubicBezTo>
                <a:cubicBezTo>
                  <a:pt x="2636376" y="3540573"/>
                  <a:pt x="2636488" y="3535773"/>
                  <a:pt x="2636711" y="3529299"/>
                </a:cubicBezTo>
                <a:cubicBezTo>
                  <a:pt x="2636934" y="3525727"/>
                  <a:pt x="2637046" y="3521374"/>
                  <a:pt x="2637046" y="3516240"/>
                </a:cubicBezTo>
                <a:lnTo>
                  <a:pt x="2636711" y="3477395"/>
                </a:lnTo>
                <a:lnTo>
                  <a:pt x="2637716" y="3424152"/>
                </a:lnTo>
                <a:cubicBezTo>
                  <a:pt x="2637716" y="3394015"/>
                  <a:pt x="2637269" y="3376490"/>
                  <a:pt x="2636376" y="3371579"/>
                </a:cubicBezTo>
                <a:cubicBezTo>
                  <a:pt x="2634814" y="3361310"/>
                  <a:pt x="2630460" y="3351822"/>
                  <a:pt x="2623316" y="3343115"/>
                </a:cubicBezTo>
                <a:cubicBezTo>
                  <a:pt x="2616173" y="3334409"/>
                  <a:pt x="2607913" y="3328326"/>
                  <a:pt x="2598537" y="3324865"/>
                </a:cubicBezTo>
                <a:cubicBezTo>
                  <a:pt x="2589160" y="3321405"/>
                  <a:pt x="2574873" y="3319675"/>
                  <a:pt x="2555674" y="3319675"/>
                </a:cubicBezTo>
                <a:close/>
                <a:moveTo>
                  <a:pt x="3225847" y="3318670"/>
                </a:moveTo>
                <a:cubicBezTo>
                  <a:pt x="3196602" y="3318670"/>
                  <a:pt x="3171822" y="3323358"/>
                  <a:pt x="3151508" y="3332735"/>
                </a:cubicBezTo>
                <a:cubicBezTo>
                  <a:pt x="3136997" y="3339432"/>
                  <a:pt x="3123268" y="3349645"/>
                  <a:pt x="3110319" y="3363375"/>
                </a:cubicBezTo>
                <a:cubicBezTo>
                  <a:pt x="3097371" y="3377104"/>
                  <a:pt x="3087716" y="3392619"/>
                  <a:pt x="3081354" y="3409921"/>
                </a:cubicBezTo>
                <a:cubicBezTo>
                  <a:pt x="3074991" y="3427222"/>
                  <a:pt x="3071810" y="3443463"/>
                  <a:pt x="3071810" y="3458643"/>
                </a:cubicBezTo>
                <a:cubicBezTo>
                  <a:pt x="3071810" y="3486102"/>
                  <a:pt x="3078396" y="3510547"/>
                  <a:pt x="3091567" y="3531978"/>
                </a:cubicBezTo>
                <a:cubicBezTo>
                  <a:pt x="3104738" y="3553409"/>
                  <a:pt x="3120477" y="3569594"/>
                  <a:pt x="3138783" y="3580533"/>
                </a:cubicBezTo>
                <a:cubicBezTo>
                  <a:pt x="3163339" y="3595044"/>
                  <a:pt x="3189459" y="3602299"/>
                  <a:pt x="3217141" y="3602299"/>
                </a:cubicBezTo>
                <a:cubicBezTo>
                  <a:pt x="3262012" y="3602299"/>
                  <a:pt x="3299126" y="3588291"/>
                  <a:pt x="3328483" y="3560274"/>
                </a:cubicBezTo>
                <a:cubicBezTo>
                  <a:pt x="3357839" y="3532257"/>
                  <a:pt x="3372517" y="3500389"/>
                  <a:pt x="3372517" y="3464671"/>
                </a:cubicBezTo>
                <a:cubicBezTo>
                  <a:pt x="3372517" y="3424487"/>
                  <a:pt x="3358509" y="3390108"/>
                  <a:pt x="3330492" y="3361533"/>
                </a:cubicBezTo>
                <a:cubicBezTo>
                  <a:pt x="3302475" y="3332958"/>
                  <a:pt x="3267594" y="3318670"/>
                  <a:pt x="3225847" y="3318670"/>
                </a:cubicBezTo>
                <a:close/>
                <a:moveTo>
                  <a:pt x="1216072" y="3318670"/>
                </a:moveTo>
                <a:cubicBezTo>
                  <a:pt x="1186827" y="3318670"/>
                  <a:pt x="1162048" y="3323358"/>
                  <a:pt x="1141732" y="3332735"/>
                </a:cubicBezTo>
                <a:cubicBezTo>
                  <a:pt x="1127222" y="3339432"/>
                  <a:pt x="1113492" y="3349645"/>
                  <a:pt x="1100544" y="3363375"/>
                </a:cubicBezTo>
                <a:cubicBezTo>
                  <a:pt x="1087596" y="3377104"/>
                  <a:pt x="1077941" y="3392619"/>
                  <a:pt x="1071579" y="3409921"/>
                </a:cubicBezTo>
                <a:cubicBezTo>
                  <a:pt x="1065216" y="3427222"/>
                  <a:pt x="1062035" y="3443463"/>
                  <a:pt x="1062035" y="3458643"/>
                </a:cubicBezTo>
                <a:cubicBezTo>
                  <a:pt x="1062035" y="3486102"/>
                  <a:pt x="1068621" y="3510547"/>
                  <a:pt x="1081792" y="3531978"/>
                </a:cubicBezTo>
                <a:cubicBezTo>
                  <a:pt x="1094963" y="3553409"/>
                  <a:pt x="1110702" y="3569594"/>
                  <a:pt x="1129008" y="3580533"/>
                </a:cubicBezTo>
                <a:cubicBezTo>
                  <a:pt x="1153564" y="3595044"/>
                  <a:pt x="1179684" y="3602299"/>
                  <a:pt x="1207366" y="3602299"/>
                </a:cubicBezTo>
                <a:cubicBezTo>
                  <a:pt x="1252237" y="3602299"/>
                  <a:pt x="1289351" y="3588291"/>
                  <a:pt x="1318708" y="3560274"/>
                </a:cubicBezTo>
                <a:cubicBezTo>
                  <a:pt x="1348064" y="3532257"/>
                  <a:pt x="1362742" y="3500389"/>
                  <a:pt x="1362742" y="3464671"/>
                </a:cubicBezTo>
                <a:cubicBezTo>
                  <a:pt x="1362742" y="3424487"/>
                  <a:pt x="1348734" y="3390108"/>
                  <a:pt x="1320717" y="3361533"/>
                </a:cubicBezTo>
                <a:cubicBezTo>
                  <a:pt x="1292700" y="3332958"/>
                  <a:pt x="1257818" y="3318670"/>
                  <a:pt x="1216072" y="3318670"/>
                </a:cubicBezTo>
                <a:close/>
                <a:moveTo>
                  <a:pt x="3492547" y="3310969"/>
                </a:moveTo>
                <a:cubicBezTo>
                  <a:pt x="3483841" y="3328207"/>
                  <a:pt x="3473125" y="3341863"/>
                  <a:pt x="3460400" y="3351937"/>
                </a:cubicBezTo>
                <a:cubicBezTo>
                  <a:pt x="3451694" y="3359102"/>
                  <a:pt x="3439192" y="3364923"/>
                  <a:pt x="3422896" y="3369402"/>
                </a:cubicBezTo>
                <a:lnTo>
                  <a:pt x="3422896" y="3381625"/>
                </a:lnTo>
                <a:cubicBezTo>
                  <a:pt x="3439192" y="3384073"/>
                  <a:pt x="3450354" y="3388413"/>
                  <a:pt x="3456382" y="3394642"/>
                </a:cubicBezTo>
                <a:cubicBezTo>
                  <a:pt x="3459954" y="3398647"/>
                  <a:pt x="3461740" y="3407547"/>
                  <a:pt x="3461740" y="3421343"/>
                </a:cubicBezTo>
                <a:lnTo>
                  <a:pt x="3462410" y="3523800"/>
                </a:lnTo>
                <a:cubicBezTo>
                  <a:pt x="3462410" y="3530700"/>
                  <a:pt x="3462298" y="3536373"/>
                  <a:pt x="3462075" y="3540821"/>
                </a:cubicBezTo>
                <a:lnTo>
                  <a:pt x="3461405" y="3552839"/>
                </a:lnTo>
                <a:cubicBezTo>
                  <a:pt x="3461405" y="3562407"/>
                  <a:pt x="3460010" y="3568525"/>
                  <a:pt x="3457219" y="3571194"/>
                </a:cubicBezTo>
                <a:cubicBezTo>
                  <a:pt x="3454428" y="3573862"/>
                  <a:pt x="3446001" y="3576199"/>
                  <a:pt x="3431937" y="3578205"/>
                </a:cubicBezTo>
                <a:cubicBezTo>
                  <a:pt x="3424570" y="3579314"/>
                  <a:pt x="3418096" y="3580648"/>
                  <a:pt x="3412515" y="3582208"/>
                </a:cubicBezTo>
                <a:cubicBezTo>
                  <a:pt x="3411845" y="3585110"/>
                  <a:pt x="3411510" y="3587342"/>
                  <a:pt x="3411510" y="3588905"/>
                </a:cubicBezTo>
                <a:lnTo>
                  <a:pt x="3412180" y="3593258"/>
                </a:lnTo>
                <a:lnTo>
                  <a:pt x="3420552" y="3593258"/>
                </a:lnTo>
                <a:cubicBezTo>
                  <a:pt x="3425016" y="3593258"/>
                  <a:pt x="3435620" y="3593147"/>
                  <a:pt x="3452364" y="3592923"/>
                </a:cubicBezTo>
                <a:lnTo>
                  <a:pt x="3524694" y="3593928"/>
                </a:lnTo>
                <a:lnTo>
                  <a:pt x="3559855" y="3593928"/>
                </a:lnTo>
                <a:lnTo>
                  <a:pt x="3560190" y="3587231"/>
                </a:lnTo>
                <a:cubicBezTo>
                  <a:pt x="3558627" y="3583882"/>
                  <a:pt x="3555613" y="3581650"/>
                  <a:pt x="3551148" y="3580533"/>
                </a:cubicBezTo>
                <a:cubicBezTo>
                  <a:pt x="3548916" y="3580087"/>
                  <a:pt x="3544284" y="3578859"/>
                  <a:pt x="3537252" y="3576850"/>
                </a:cubicBezTo>
                <a:cubicBezTo>
                  <a:pt x="3530219" y="3574841"/>
                  <a:pt x="3524024" y="3573278"/>
                  <a:pt x="3518666" y="3572162"/>
                </a:cubicBezTo>
                <a:cubicBezTo>
                  <a:pt x="3513309" y="3571046"/>
                  <a:pt x="3509737" y="3569594"/>
                  <a:pt x="3507951" y="3567809"/>
                </a:cubicBezTo>
                <a:cubicBezTo>
                  <a:pt x="3506835" y="3566469"/>
                  <a:pt x="3506053" y="3564013"/>
                  <a:pt x="3505607" y="3560442"/>
                </a:cubicBezTo>
                <a:cubicBezTo>
                  <a:pt x="3504491" y="3551735"/>
                  <a:pt x="3503932" y="3528071"/>
                  <a:pt x="3503932" y="3489451"/>
                </a:cubicBezTo>
                <a:lnTo>
                  <a:pt x="3502928" y="3415446"/>
                </a:lnTo>
                <a:cubicBezTo>
                  <a:pt x="3502928" y="3407856"/>
                  <a:pt x="3503152" y="3398703"/>
                  <a:pt x="3503598" y="3387987"/>
                </a:cubicBezTo>
                <a:cubicBezTo>
                  <a:pt x="3516992" y="3374816"/>
                  <a:pt x="3530833" y="3364937"/>
                  <a:pt x="3545121" y="3358352"/>
                </a:cubicBezTo>
                <a:cubicBezTo>
                  <a:pt x="3559408" y="3351766"/>
                  <a:pt x="3574030" y="3348473"/>
                  <a:pt x="3588988" y="3348473"/>
                </a:cubicBezTo>
                <a:cubicBezTo>
                  <a:pt x="3608410" y="3348473"/>
                  <a:pt x="3623925" y="3353951"/>
                  <a:pt x="3635534" y="3364908"/>
                </a:cubicBezTo>
                <a:cubicBezTo>
                  <a:pt x="3647142" y="3375861"/>
                  <a:pt x="3652947" y="3395757"/>
                  <a:pt x="3652947" y="3424597"/>
                </a:cubicBezTo>
                <a:lnTo>
                  <a:pt x="3652277" y="3451423"/>
                </a:lnTo>
                <a:lnTo>
                  <a:pt x="3652277" y="3468862"/>
                </a:lnTo>
                <a:cubicBezTo>
                  <a:pt x="3652500" y="3509774"/>
                  <a:pt x="3652947" y="3535372"/>
                  <a:pt x="3653616" y="3545655"/>
                </a:cubicBezTo>
                <a:cubicBezTo>
                  <a:pt x="3654063" y="3550350"/>
                  <a:pt x="3654286" y="3553481"/>
                  <a:pt x="3654286" y="3555047"/>
                </a:cubicBezTo>
                <a:cubicBezTo>
                  <a:pt x="3654286" y="3558622"/>
                  <a:pt x="3652947" y="3563093"/>
                  <a:pt x="3650268" y="3568457"/>
                </a:cubicBezTo>
                <a:cubicBezTo>
                  <a:pt x="3646696" y="3571143"/>
                  <a:pt x="3643682" y="3572933"/>
                  <a:pt x="3641226" y="3573826"/>
                </a:cubicBezTo>
                <a:cubicBezTo>
                  <a:pt x="3638771" y="3574719"/>
                  <a:pt x="3634306" y="3575390"/>
                  <a:pt x="3627832" y="3575840"/>
                </a:cubicBezTo>
                <a:cubicBezTo>
                  <a:pt x="3616893" y="3576733"/>
                  <a:pt x="3608410" y="3578521"/>
                  <a:pt x="3602382" y="3581203"/>
                </a:cubicBezTo>
                <a:cubicBezTo>
                  <a:pt x="3600820" y="3583435"/>
                  <a:pt x="3600038" y="3585221"/>
                  <a:pt x="3600038" y="3586561"/>
                </a:cubicBezTo>
                <a:lnTo>
                  <a:pt x="3602048" y="3593593"/>
                </a:lnTo>
                <a:cubicBezTo>
                  <a:pt x="3615665" y="3594263"/>
                  <a:pt x="3630511" y="3594374"/>
                  <a:pt x="3646584" y="3593928"/>
                </a:cubicBezTo>
                <a:lnTo>
                  <a:pt x="3690116" y="3592923"/>
                </a:lnTo>
                <a:lnTo>
                  <a:pt x="3734318" y="3593593"/>
                </a:lnTo>
                <a:lnTo>
                  <a:pt x="3740681" y="3593593"/>
                </a:lnTo>
                <a:cubicBezTo>
                  <a:pt x="3742020" y="3590244"/>
                  <a:pt x="3742690" y="3587454"/>
                  <a:pt x="3742690" y="3585221"/>
                </a:cubicBezTo>
                <a:lnTo>
                  <a:pt x="3742690" y="3582543"/>
                </a:lnTo>
                <a:cubicBezTo>
                  <a:pt x="3739118" y="3578521"/>
                  <a:pt x="3726616" y="3575057"/>
                  <a:pt x="3705185" y="3572151"/>
                </a:cubicBezTo>
                <a:cubicBezTo>
                  <a:pt x="3700497" y="3569242"/>
                  <a:pt x="3697595" y="3566335"/>
                  <a:pt x="3696479" y="3563429"/>
                </a:cubicBezTo>
                <a:cubicBezTo>
                  <a:pt x="3695140" y="3559184"/>
                  <a:pt x="3694470" y="3549238"/>
                  <a:pt x="3694470" y="3533590"/>
                </a:cubicBezTo>
                <a:cubicBezTo>
                  <a:pt x="3694470" y="3523757"/>
                  <a:pt x="3694637" y="3515040"/>
                  <a:pt x="3694972" y="3507439"/>
                </a:cubicBezTo>
                <a:cubicBezTo>
                  <a:pt x="3695307" y="3499838"/>
                  <a:pt x="3695474" y="3495368"/>
                  <a:pt x="3695474" y="3494029"/>
                </a:cubicBezTo>
                <a:lnTo>
                  <a:pt x="3695474" y="3443402"/>
                </a:lnTo>
                <a:cubicBezTo>
                  <a:pt x="3695474" y="3403839"/>
                  <a:pt x="3693521" y="3377408"/>
                  <a:pt x="3689614" y="3364107"/>
                </a:cubicBezTo>
                <a:cubicBezTo>
                  <a:pt x="3685708" y="3350807"/>
                  <a:pt x="3677168" y="3339239"/>
                  <a:pt x="3663997" y="3329404"/>
                </a:cubicBezTo>
                <a:cubicBezTo>
                  <a:pt x="3650826" y="3319570"/>
                  <a:pt x="3635088" y="3314652"/>
                  <a:pt x="3616782" y="3314652"/>
                </a:cubicBezTo>
                <a:cubicBezTo>
                  <a:pt x="3608075" y="3314652"/>
                  <a:pt x="3600262" y="3315548"/>
                  <a:pt x="3593341" y="3317341"/>
                </a:cubicBezTo>
                <a:cubicBezTo>
                  <a:pt x="3582402" y="3319804"/>
                  <a:pt x="3569900" y="3324228"/>
                  <a:pt x="3555836" y="3330613"/>
                </a:cubicBezTo>
                <a:cubicBezTo>
                  <a:pt x="3541772" y="3336998"/>
                  <a:pt x="3528043" y="3345231"/>
                  <a:pt x="3514648" y="3355312"/>
                </a:cubicBezTo>
                <a:cubicBezTo>
                  <a:pt x="3511076" y="3358001"/>
                  <a:pt x="3507951" y="3360242"/>
                  <a:pt x="3505272" y="3362035"/>
                </a:cubicBezTo>
                <a:lnTo>
                  <a:pt x="3504937" y="3355987"/>
                </a:lnTo>
                <a:lnTo>
                  <a:pt x="3504937" y="3333812"/>
                </a:lnTo>
                <a:cubicBezTo>
                  <a:pt x="3504937" y="3329334"/>
                  <a:pt x="3504602" y="3321831"/>
                  <a:pt x="3503932" y="3311303"/>
                </a:cubicBezTo>
                <a:close/>
                <a:moveTo>
                  <a:pt x="1816147" y="3310969"/>
                </a:moveTo>
                <a:cubicBezTo>
                  <a:pt x="1807441" y="3328207"/>
                  <a:pt x="1796725" y="3341863"/>
                  <a:pt x="1784000" y="3351937"/>
                </a:cubicBezTo>
                <a:cubicBezTo>
                  <a:pt x="1775294" y="3359102"/>
                  <a:pt x="1762792" y="3364923"/>
                  <a:pt x="1746496" y="3369402"/>
                </a:cubicBezTo>
                <a:lnTo>
                  <a:pt x="1746496" y="3381625"/>
                </a:lnTo>
                <a:cubicBezTo>
                  <a:pt x="1762792" y="3384073"/>
                  <a:pt x="1773954" y="3388413"/>
                  <a:pt x="1779982" y="3394642"/>
                </a:cubicBezTo>
                <a:cubicBezTo>
                  <a:pt x="1783554" y="3398647"/>
                  <a:pt x="1785340" y="3407547"/>
                  <a:pt x="1785340" y="3421343"/>
                </a:cubicBezTo>
                <a:lnTo>
                  <a:pt x="1786010" y="3523800"/>
                </a:lnTo>
                <a:cubicBezTo>
                  <a:pt x="1786010" y="3530700"/>
                  <a:pt x="1785898" y="3536373"/>
                  <a:pt x="1785675" y="3540821"/>
                </a:cubicBezTo>
                <a:lnTo>
                  <a:pt x="1785005" y="3552839"/>
                </a:lnTo>
                <a:cubicBezTo>
                  <a:pt x="1785005" y="3562407"/>
                  <a:pt x="1783610" y="3568525"/>
                  <a:pt x="1780819" y="3571194"/>
                </a:cubicBezTo>
                <a:cubicBezTo>
                  <a:pt x="1778029" y="3573862"/>
                  <a:pt x="1769601" y="3576199"/>
                  <a:pt x="1755537" y="3578205"/>
                </a:cubicBezTo>
                <a:cubicBezTo>
                  <a:pt x="1748170" y="3579314"/>
                  <a:pt x="1741696" y="3580648"/>
                  <a:pt x="1736115" y="3582208"/>
                </a:cubicBezTo>
                <a:cubicBezTo>
                  <a:pt x="1735445" y="3585110"/>
                  <a:pt x="1735110" y="3587342"/>
                  <a:pt x="1735110" y="3588905"/>
                </a:cubicBezTo>
                <a:lnTo>
                  <a:pt x="1735780" y="3593258"/>
                </a:lnTo>
                <a:lnTo>
                  <a:pt x="1744152" y="3593258"/>
                </a:lnTo>
                <a:cubicBezTo>
                  <a:pt x="1748616" y="3593258"/>
                  <a:pt x="1759220" y="3593147"/>
                  <a:pt x="1775964" y="3592923"/>
                </a:cubicBezTo>
                <a:lnTo>
                  <a:pt x="1848294" y="3593928"/>
                </a:lnTo>
                <a:lnTo>
                  <a:pt x="1883455" y="3593928"/>
                </a:lnTo>
                <a:lnTo>
                  <a:pt x="1883790" y="3587231"/>
                </a:lnTo>
                <a:cubicBezTo>
                  <a:pt x="1882227" y="3583882"/>
                  <a:pt x="1879213" y="3581650"/>
                  <a:pt x="1874748" y="3580533"/>
                </a:cubicBezTo>
                <a:cubicBezTo>
                  <a:pt x="1872516" y="3580087"/>
                  <a:pt x="1867884" y="3578859"/>
                  <a:pt x="1860851" y="3576850"/>
                </a:cubicBezTo>
                <a:cubicBezTo>
                  <a:pt x="1853819" y="3574841"/>
                  <a:pt x="1847624" y="3573278"/>
                  <a:pt x="1842266" y="3572162"/>
                </a:cubicBezTo>
                <a:cubicBezTo>
                  <a:pt x="1836909" y="3571046"/>
                  <a:pt x="1833337" y="3569594"/>
                  <a:pt x="1831551" y="3567809"/>
                </a:cubicBezTo>
                <a:cubicBezTo>
                  <a:pt x="1830435" y="3566469"/>
                  <a:pt x="1829653" y="3564013"/>
                  <a:pt x="1829207" y="3560442"/>
                </a:cubicBezTo>
                <a:cubicBezTo>
                  <a:pt x="1828091" y="3551735"/>
                  <a:pt x="1827532" y="3528071"/>
                  <a:pt x="1827532" y="3489451"/>
                </a:cubicBezTo>
                <a:lnTo>
                  <a:pt x="1826528" y="3415446"/>
                </a:lnTo>
                <a:cubicBezTo>
                  <a:pt x="1826528" y="3407856"/>
                  <a:pt x="1826751" y="3398703"/>
                  <a:pt x="1827198" y="3387987"/>
                </a:cubicBezTo>
                <a:cubicBezTo>
                  <a:pt x="1840592" y="3374816"/>
                  <a:pt x="1854433" y="3364937"/>
                  <a:pt x="1868721" y="3358352"/>
                </a:cubicBezTo>
                <a:cubicBezTo>
                  <a:pt x="1883008" y="3351766"/>
                  <a:pt x="1897631" y="3348473"/>
                  <a:pt x="1912588" y="3348473"/>
                </a:cubicBezTo>
                <a:cubicBezTo>
                  <a:pt x="1932010" y="3348473"/>
                  <a:pt x="1947525" y="3353951"/>
                  <a:pt x="1959134" y="3364908"/>
                </a:cubicBezTo>
                <a:cubicBezTo>
                  <a:pt x="1970742" y="3375861"/>
                  <a:pt x="1976547" y="3395757"/>
                  <a:pt x="1976547" y="3424597"/>
                </a:cubicBezTo>
                <a:lnTo>
                  <a:pt x="1975877" y="3451423"/>
                </a:lnTo>
                <a:lnTo>
                  <a:pt x="1975877" y="3468862"/>
                </a:lnTo>
                <a:cubicBezTo>
                  <a:pt x="1976100" y="3509774"/>
                  <a:pt x="1976547" y="3535372"/>
                  <a:pt x="1977216" y="3545655"/>
                </a:cubicBezTo>
                <a:cubicBezTo>
                  <a:pt x="1977663" y="3550350"/>
                  <a:pt x="1977886" y="3553481"/>
                  <a:pt x="1977886" y="3555047"/>
                </a:cubicBezTo>
                <a:cubicBezTo>
                  <a:pt x="1977886" y="3558622"/>
                  <a:pt x="1976547" y="3563093"/>
                  <a:pt x="1973868" y="3568457"/>
                </a:cubicBezTo>
                <a:cubicBezTo>
                  <a:pt x="1970296" y="3571143"/>
                  <a:pt x="1967282" y="3572933"/>
                  <a:pt x="1964827" y="3573826"/>
                </a:cubicBezTo>
                <a:cubicBezTo>
                  <a:pt x="1962371" y="3574719"/>
                  <a:pt x="1957906" y="3575390"/>
                  <a:pt x="1951432" y="3575840"/>
                </a:cubicBezTo>
                <a:cubicBezTo>
                  <a:pt x="1940493" y="3576733"/>
                  <a:pt x="1932010" y="3578521"/>
                  <a:pt x="1925982" y="3581203"/>
                </a:cubicBezTo>
                <a:cubicBezTo>
                  <a:pt x="1924420" y="3583435"/>
                  <a:pt x="1923638" y="3585221"/>
                  <a:pt x="1923638" y="3586561"/>
                </a:cubicBezTo>
                <a:lnTo>
                  <a:pt x="1925648" y="3593593"/>
                </a:lnTo>
                <a:cubicBezTo>
                  <a:pt x="1939265" y="3594263"/>
                  <a:pt x="1954111" y="3594374"/>
                  <a:pt x="1970184" y="3593928"/>
                </a:cubicBezTo>
                <a:lnTo>
                  <a:pt x="2013716" y="3592923"/>
                </a:lnTo>
                <a:lnTo>
                  <a:pt x="2057918" y="3593593"/>
                </a:lnTo>
                <a:lnTo>
                  <a:pt x="2064281" y="3593593"/>
                </a:lnTo>
                <a:cubicBezTo>
                  <a:pt x="2065620" y="3590244"/>
                  <a:pt x="2066290" y="3587454"/>
                  <a:pt x="2066290" y="3585221"/>
                </a:cubicBezTo>
                <a:lnTo>
                  <a:pt x="2066290" y="3582543"/>
                </a:lnTo>
                <a:cubicBezTo>
                  <a:pt x="2062718" y="3578521"/>
                  <a:pt x="2050217" y="3575057"/>
                  <a:pt x="2028785" y="3572151"/>
                </a:cubicBezTo>
                <a:cubicBezTo>
                  <a:pt x="2024097" y="3569242"/>
                  <a:pt x="2021195" y="3566335"/>
                  <a:pt x="2020079" y="3563429"/>
                </a:cubicBezTo>
                <a:cubicBezTo>
                  <a:pt x="2018740" y="3559184"/>
                  <a:pt x="2018070" y="3549238"/>
                  <a:pt x="2018070" y="3533590"/>
                </a:cubicBezTo>
                <a:cubicBezTo>
                  <a:pt x="2018070" y="3523757"/>
                  <a:pt x="2018237" y="3515040"/>
                  <a:pt x="2018572" y="3507439"/>
                </a:cubicBezTo>
                <a:cubicBezTo>
                  <a:pt x="2018907" y="3499838"/>
                  <a:pt x="2019074" y="3495368"/>
                  <a:pt x="2019074" y="3494029"/>
                </a:cubicBezTo>
                <a:lnTo>
                  <a:pt x="2019074" y="3443402"/>
                </a:lnTo>
                <a:cubicBezTo>
                  <a:pt x="2019074" y="3403839"/>
                  <a:pt x="2017121" y="3377408"/>
                  <a:pt x="2013214" y="3364107"/>
                </a:cubicBezTo>
                <a:cubicBezTo>
                  <a:pt x="2009308" y="3350807"/>
                  <a:pt x="2000768" y="3339239"/>
                  <a:pt x="1987597" y="3329404"/>
                </a:cubicBezTo>
                <a:cubicBezTo>
                  <a:pt x="1974426" y="3319570"/>
                  <a:pt x="1958687" y="3314652"/>
                  <a:pt x="1940382" y="3314652"/>
                </a:cubicBezTo>
                <a:cubicBezTo>
                  <a:pt x="1931675" y="3314652"/>
                  <a:pt x="1923862" y="3315548"/>
                  <a:pt x="1916941" y="3317341"/>
                </a:cubicBezTo>
                <a:cubicBezTo>
                  <a:pt x="1906002" y="3319804"/>
                  <a:pt x="1893501" y="3324228"/>
                  <a:pt x="1879436" y="3330613"/>
                </a:cubicBezTo>
                <a:cubicBezTo>
                  <a:pt x="1865372" y="3336998"/>
                  <a:pt x="1851643" y="3345231"/>
                  <a:pt x="1838248" y="3355312"/>
                </a:cubicBezTo>
                <a:cubicBezTo>
                  <a:pt x="1834676" y="3358001"/>
                  <a:pt x="1831551" y="3360242"/>
                  <a:pt x="1828872" y="3362035"/>
                </a:cubicBezTo>
                <a:lnTo>
                  <a:pt x="1828537" y="3355987"/>
                </a:lnTo>
                <a:lnTo>
                  <a:pt x="1828537" y="3333812"/>
                </a:lnTo>
                <a:cubicBezTo>
                  <a:pt x="1828537" y="3329334"/>
                  <a:pt x="1828202" y="3321831"/>
                  <a:pt x="1827532" y="3311303"/>
                </a:cubicBezTo>
                <a:close/>
                <a:moveTo>
                  <a:pt x="2992076" y="3296234"/>
                </a:moveTo>
                <a:cubicBezTo>
                  <a:pt x="2990513" y="3296234"/>
                  <a:pt x="2988392" y="3296458"/>
                  <a:pt x="2985713" y="3296904"/>
                </a:cubicBezTo>
                <a:cubicBezTo>
                  <a:pt x="2979686" y="3306089"/>
                  <a:pt x="2972263" y="3314377"/>
                  <a:pt x="2963444" y="3321770"/>
                </a:cubicBezTo>
                <a:cubicBezTo>
                  <a:pt x="2954626" y="3329164"/>
                  <a:pt x="2946199" y="3334651"/>
                  <a:pt x="2938162" y="3338234"/>
                </a:cubicBezTo>
                <a:cubicBezTo>
                  <a:pt x="2937046" y="3338907"/>
                  <a:pt x="2929233" y="3341371"/>
                  <a:pt x="2914722" y="3345627"/>
                </a:cubicBezTo>
                <a:lnTo>
                  <a:pt x="2914387" y="3355505"/>
                </a:lnTo>
                <a:cubicBezTo>
                  <a:pt x="2930014" y="3359070"/>
                  <a:pt x="2940228" y="3362581"/>
                  <a:pt x="2945027" y="3366038"/>
                </a:cubicBezTo>
                <a:cubicBezTo>
                  <a:pt x="2949827" y="3369494"/>
                  <a:pt x="2952785" y="3372559"/>
                  <a:pt x="2953901" y="3375231"/>
                </a:cubicBezTo>
                <a:cubicBezTo>
                  <a:pt x="2955240" y="3379022"/>
                  <a:pt x="2955910" y="3388608"/>
                  <a:pt x="2955910" y="3403987"/>
                </a:cubicBezTo>
                <a:cubicBezTo>
                  <a:pt x="2955910" y="3480894"/>
                  <a:pt x="2955687" y="3527928"/>
                  <a:pt x="2955240" y="3545090"/>
                </a:cubicBezTo>
                <a:cubicBezTo>
                  <a:pt x="2955240" y="3555345"/>
                  <a:pt x="2953343" y="3562814"/>
                  <a:pt x="2949548" y="3567495"/>
                </a:cubicBezTo>
                <a:cubicBezTo>
                  <a:pt x="2947315" y="3570617"/>
                  <a:pt x="2942628" y="3572845"/>
                  <a:pt x="2935484" y="3574181"/>
                </a:cubicBezTo>
                <a:cubicBezTo>
                  <a:pt x="2913606" y="3578863"/>
                  <a:pt x="2902220" y="3581426"/>
                  <a:pt x="2901328" y="3581873"/>
                </a:cubicBezTo>
                <a:cubicBezTo>
                  <a:pt x="2897086" y="3583659"/>
                  <a:pt x="2894965" y="3586114"/>
                  <a:pt x="2894965" y="3589240"/>
                </a:cubicBezTo>
                <a:cubicBezTo>
                  <a:pt x="2894965" y="3590356"/>
                  <a:pt x="2895523" y="3591695"/>
                  <a:pt x="2896639" y="3593258"/>
                </a:cubicBezTo>
                <a:cubicBezTo>
                  <a:pt x="2899095" y="3593928"/>
                  <a:pt x="2900881" y="3594263"/>
                  <a:pt x="2901997" y="3594263"/>
                </a:cubicBezTo>
                <a:cubicBezTo>
                  <a:pt x="2908248" y="3593370"/>
                  <a:pt x="2914722" y="3592812"/>
                  <a:pt x="2921419" y="3592588"/>
                </a:cubicBezTo>
                <a:cubicBezTo>
                  <a:pt x="2954236" y="3591472"/>
                  <a:pt x="2972096" y="3590914"/>
                  <a:pt x="2974998" y="3590914"/>
                </a:cubicBezTo>
                <a:cubicBezTo>
                  <a:pt x="2981025" y="3590914"/>
                  <a:pt x="2993303" y="3591695"/>
                  <a:pt x="3011832" y="3593258"/>
                </a:cubicBezTo>
                <a:cubicBezTo>
                  <a:pt x="3025450" y="3594151"/>
                  <a:pt x="3036612" y="3594709"/>
                  <a:pt x="3045319" y="3594932"/>
                </a:cubicBezTo>
                <a:cubicBezTo>
                  <a:pt x="3046435" y="3592923"/>
                  <a:pt x="3046993" y="3591249"/>
                  <a:pt x="3046993" y="3589910"/>
                </a:cubicBezTo>
                <a:cubicBezTo>
                  <a:pt x="3046993" y="3588793"/>
                  <a:pt x="3046658" y="3587454"/>
                  <a:pt x="3045988" y="3585891"/>
                </a:cubicBezTo>
                <a:cubicBezTo>
                  <a:pt x="3041524" y="3584105"/>
                  <a:pt x="3034826" y="3581984"/>
                  <a:pt x="3025896" y="3579529"/>
                </a:cubicBezTo>
                <a:cubicBezTo>
                  <a:pt x="3011609" y="3575510"/>
                  <a:pt x="3003014" y="3571883"/>
                  <a:pt x="3000112" y="3568646"/>
                </a:cubicBezTo>
                <a:cubicBezTo>
                  <a:pt x="2997210" y="3565409"/>
                  <a:pt x="2995871" y="3559660"/>
                  <a:pt x="2996094" y="3551400"/>
                </a:cubicBezTo>
                <a:lnTo>
                  <a:pt x="2997098" y="3449267"/>
                </a:lnTo>
                <a:lnTo>
                  <a:pt x="2996764" y="3352827"/>
                </a:lnTo>
                <a:lnTo>
                  <a:pt x="2996764" y="3335079"/>
                </a:lnTo>
                <a:cubicBezTo>
                  <a:pt x="2997210" y="3326149"/>
                  <a:pt x="2997433" y="3321126"/>
                  <a:pt x="2997433" y="3320010"/>
                </a:cubicBezTo>
                <a:cubicBezTo>
                  <a:pt x="2997433" y="3315098"/>
                  <a:pt x="2996987" y="3307285"/>
                  <a:pt x="2996094" y="3296569"/>
                </a:cubicBezTo>
                <a:close/>
                <a:moveTo>
                  <a:pt x="2790711" y="3262413"/>
                </a:moveTo>
                <a:cubicBezTo>
                  <a:pt x="2788925" y="3266208"/>
                  <a:pt x="2786246" y="3272683"/>
                  <a:pt x="2782674" y="3281835"/>
                </a:cubicBezTo>
                <a:cubicBezTo>
                  <a:pt x="2777763" y="3294337"/>
                  <a:pt x="2773968" y="3302820"/>
                  <a:pt x="2771289" y="3307285"/>
                </a:cubicBezTo>
                <a:cubicBezTo>
                  <a:pt x="2765931" y="3315545"/>
                  <a:pt x="2759401" y="3323079"/>
                  <a:pt x="2751700" y="3329888"/>
                </a:cubicBezTo>
                <a:cubicBezTo>
                  <a:pt x="2743998" y="3336697"/>
                  <a:pt x="2737244" y="3341330"/>
                  <a:pt x="2731440" y="3343785"/>
                </a:cubicBezTo>
                <a:cubicBezTo>
                  <a:pt x="2722957" y="3347357"/>
                  <a:pt x="2717878" y="3349980"/>
                  <a:pt x="2716204" y="3351654"/>
                </a:cubicBezTo>
                <a:cubicBezTo>
                  <a:pt x="2714530" y="3353329"/>
                  <a:pt x="2713692" y="3355505"/>
                  <a:pt x="2713692" y="3358184"/>
                </a:cubicBezTo>
                <a:cubicBezTo>
                  <a:pt x="2713692" y="3359747"/>
                  <a:pt x="2714306" y="3361086"/>
                  <a:pt x="2715534" y="3362203"/>
                </a:cubicBezTo>
                <a:cubicBezTo>
                  <a:pt x="2716762" y="3363319"/>
                  <a:pt x="2718604" y="3363877"/>
                  <a:pt x="2721060" y="3363877"/>
                </a:cubicBezTo>
                <a:lnTo>
                  <a:pt x="2723738" y="3363542"/>
                </a:lnTo>
                <a:lnTo>
                  <a:pt x="2751197" y="3362537"/>
                </a:lnTo>
                <a:lnTo>
                  <a:pt x="2756890" y="3362872"/>
                </a:lnTo>
                <a:cubicBezTo>
                  <a:pt x="2757336" y="3369123"/>
                  <a:pt x="2757560" y="3375374"/>
                  <a:pt x="2757560" y="3381625"/>
                </a:cubicBezTo>
                <a:lnTo>
                  <a:pt x="2757560" y="3395019"/>
                </a:lnTo>
                <a:lnTo>
                  <a:pt x="2757894" y="3431184"/>
                </a:lnTo>
                <a:lnTo>
                  <a:pt x="2756555" y="3506529"/>
                </a:lnTo>
                <a:cubicBezTo>
                  <a:pt x="2756555" y="3537336"/>
                  <a:pt x="2757894" y="3557316"/>
                  <a:pt x="2760573" y="3566469"/>
                </a:cubicBezTo>
                <a:cubicBezTo>
                  <a:pt x="2763252" y="3575622"/>
                  <a:pt x="2769336" y="3583547"/>
                  <a:pt x="2778823" y="3590244"/>
                </a:cubicBezTo>
                <a:cubicBezTo>
                  <a:pt x="2788311" y="3596942"/>
                  <a:pt x="2800310" y="3600290"/>
                  <a:pt x="2814821" y="3600290"/>
                </a:cubicBezTo>
                <a:cubicBezTo>
                  <a:pt x="2835360" y="3600290"/>
                  <a:pt x="2851824" y="3597890"/>
                  <a:pt x="2864214" y="3593091"/>
                </a:cubicBezTo>
                <a:cubicBezTo>
                  <a:pt x="2876604" y="3588291"/>
                  <a:pt x="2887598" y="3580645"/>
                  <a:pt x="2897198" y="3570153"/>
                </a:cubicBezTo>
                <a:lnTo>
                  <a:pt x="2897532" y="3567809"/>
                </a:lnTo>
                <a:cubicBezTo>
                  <a:pt x="2897532" y="3565799"/>
                  <a:pt x="2896918" y="3564181"/>
                  <a:pt x="2895690" y="3562953"/>
                </a:cubicBezTo>
                <a:cubicBezTo>
                  <a:pt x="2894463" y="3561725"/>
                  <a:pt x="2892844" y="3561111"/>
                  <a:pt x="2890835" y="3561111"/>
                </a:cubicBezTo>
                <a:lnTo>
                  <a:pt x="2887821" y="3561111"/>
                </a:lnTo>
                <a:cubicBezTo>
                  <a:pt x="2879561" y="3567362"/>
                  <a:pt x="2872976" y="3571046"/>
                  <a:pt x="2868064" y="3572162"/>
                </a:cubicBezTo>
                <a:cubicBezTo>
                  <a:pt x="2851991" y="3575734"/>
                  <a:pt x="2841052" y="3577520"/>
                  <a:pt x="2835248" y="3577520"/>
                </a:cubicBezTo>
                <a:cubicBezTo>
                  <a:pt x="2823639" y="3577520"/>
                  <a:pt x="2814933" y="3573613"/>
                  <a:pt x="2809128" y="3565799"/>
                </a:cubicBezTo>
                <a:cubicBezTo>
                  <a:pt x="2803101" y="3558209"/>
                  <a:pt x="2800087" y="3542805"/>
                  <a:pt x="2800087" y="3519588"/>
                </a:cubicBezTo>
                <a:lnTo>
                  <a:pt x="2800757" y="3431184"/>
                </a:lnTo>
                <a:lnTo>
                  <a:pt x="2799752" y="3380955"/>
                </a:lnTo>
                <a:cubicBezTo>
                  <a:pt x="2799752" y="3373588"/>
                  <a:pt x="2800645" y="3367114"/>
                  <a:pt x="2802431" y="3361533"/>
                </a:cubicBezTo>
                <a:lnTo>
                  <a:pt x="2808459" y="3360863"/>
                </a:lnTo>
                <a:lnTo>
                  <a:pt x="2834243" y="3360193"/>
                </a:lnTo>
                <a:lnTo>
                  <a:pt x="2886147" y="3358519"/>
                </a:lnTo>
                <a:lnTo>
                  <a:pt x="2891840" y="3358519"/>
                </a:lnTo>
                <a:cubicBezTo>
                  <a:pt x="2893179" y="3352268"/>
                  <a:pt x="2893849" y="3347692"/>
                  <a:pt x="2893849" y="3344790"/>
                </a:cubicBezTo>
                <a:cubicBezTo>
                  <a:pt x="2893849" y="3342111"/>
                  <a:pt x="2893626" y="3338539"/>
                  <a:pt x="2893179" y="3334074"/>
                </a:cubicBezTo>
                <a:cubicBezTo>
                  <a:pt x="2884250" y="3333851"/>
                  <a:pt x="2877552" y="3333739"/>
                  <a:pt x="2873087" y="3333739"/>
                </a:cubicBezTo>
                <a:cubicBezTo>
                  <a:pt x="2863488" y="3333739"/>
                  <a:pt x="2853442" y="3334074"/>
                  <a:pt x="2842950" y="3334744"/>
                </a:cubicBezTo>
                <a:cubicBezTo>
                  <a:pt x="2826653" y="3335637"/>
                  <a:pt x="2815602" y="3336083"/>
                  <a:pt x="2809798" y="3336083"/>
                </a:cubicBezTo>
                <a:cubicBezTo>
                  <a:pt x="2808682" y="3336083"/>
                  <a:pt x="2806003" y="3335972"/>
                  <a:pt x="2801762" y="3335748"/>
                </a:cubicBezTo>
                <a:lnTo>
                  <a:pt x="2802431" y="3294560"/>
                </a:lnTo>
                <a:lnTo>
                  <a:pt x="2801092" y="3262748"/>
                </a:lnTo>
                <a:close/>
                <a:moveTo>
                  <a:pt x="1030595" y="3159945"/>
                </a:moveTo>
                <a:lnTo>
                  <a:pt x="1016196" y="3160280"/>
                </a:lnTo>
                <a:lnTo>
                  <a:pt x="1007155" y="3160280"/>
                </a:lnTo>
                <a:lnTo>
                  <a:pt x="905356" y="3164298"/>
                </a:lnTo>
                <a:lnTo>
                  <a:pt x="809250" y="3165973"/>
                </a:lnTo>
                <a:lnTo>
                  <a:pt x="762704" y="3165973"/>
                </a:lnTo>
                <a:cubicBezTo>
                  <a:pt x="748194" y="3166419"/>
                  <a:pt x="739376" y="3166642"/>
                  <a:pt x="736250" y="3166642"/>
                </a:cubicBezTo>
                <a:lnTo>
                  <a:pt x="726874" y="3166642"/>
                </a:lnTo>
                <a:cubicBezTo>
                  <a:pt x="716605" y="3166196"/>
                  <a:pt x="709796" y="3165973"/>
                  <a:pt x="706447" y="3165973"/>
                </a:cubicBezTo>
                <a:cubicBezTo>
                  <a:pt x="703322" y="3165973"/>
                  <a:pt x="700308" y="3166866"/>
                  <a:pt x="697406" y="3168652"/>
                </a:cubicBezTo>
                <a:cubicBezTo>
                  <a:pt x="696736" y="3170438"/>
                  <a:pt x="696402" y="3171889"/>
                  <a:pt x="696402" y="3173005"/>
                </a:cubicBezTo>
                <a:cubicBezTo>
                  <a:pt x="696402" y="3175014"/>
                  <a:pt x="697731" y="3176912"/>
                  <a:pt x="700389" y="3178698"/>
                </a:cubicBezTo>
                <a:cubicBezTo>
                  <a:pt x="703047" y="3180483"/>
                  <a:pt x="711745" y="3182772"/>
                  <a:pt x="726484" y="3185562"/>
                </a:cubicBezTo>
                <a:cubicBezTo>
                  <a:pt x="741224" y="3188353"/>
                  <a:pt x="750331" y="3191424"/>
                  <a:pt x="753807" y="3194776"/>
                </a:cubicBezTo>
                <a:cubicBezTo>
                  <a:pt x="757283" y="3198128"/>
                  <a:pt x="759021" y="3204273"/>
                  <a:pt x="759021" y="3213209"/>
                </a:cubicBezTo>
                <a:lnTo>
                  <a:pt x="758016" y="3256443"/>
                </a:lnTo>
                <a:lnTo>
                  <a:pt x="758016" y="3517187"/>
                </a:lnTo>
                <a:cubicBezTo>
                  <a:pt x="758016" y="3542880"/>
                  <a:pt x="757017" y="3560642"/>
                  <a:pt x="755018" y="3570472"/>
                </a:cubicBezTo>
                <a:cubicBezTo>
                  <a:pt x="752134" y="3573601"/>
                  <a:pt x="748526" y="3576115"/>
                  <a:pt x="744195" y="3578014"/>
                </a:cubicBezTo>
                <a:cubicBezTo>
                  <a:pt x="739865" y="3579913"/>
                  <a:pt x="731982" y="3581813"/>
                  <a:pt x="720546" y="3583712"/>
                </a:cubicBezTo>
                <a:cubicBezTo>
                  <a:pt x="709110" y="3585611"/>
                  <a:pt x="700950" y="3587759"/>
                  <a:pt x="696067" y="3590155"/>
                </a:cubicBezTo>
                <a:lnTo>
                  <a:pt x="695732" y="3598323"/>
                </a:lnTo>
                <a:lnTo>
                  <a:pt x="702419" y="3599955"/>
                </a:lnTo>
                <a:cubicBezTo>
                  <a:pt x="719354" y="3599955"/>
                  <a:pt x="734395" y="3598951"/>
                  <a:pt x="747541" y="3596942"/>
                </a:cubicBezTo>
                <a:cubicBezTo>
                  <a:pt x="766709" y="3593816"/>
                  <a:pt x="784872" y="3592254"/>
                  <a:pt x="802030" y="3592254"/>
                </a:cubicBezTo>
                <a:cubicBezTo>
                  <a:pt x="834341" y="3592254"/>
                  <a:pt x="859633" y="3594151"/>
                  <a:pt x="877908" y="3597946"/>
                </a:cubicBezTo>
                <a:cubicBezTo>
                  <a:pt x="880137" y="3597277"/>
                  <a:pt x="881697" y="3596272"/>
                  <a:pt x="882588" y="3594932"/>
                </a:cubicBezTo>
                <a:cubicBezTo>
                  <a:pt x="883479" y="3593593"/>
                  <a:pt x="883925" y="3592142"/>
                  <a:pt x="883925" y="3590579"/>
                </a:cubicBezTo>
                <a:cubicBezTo>
                  <a:pt x="883925" y="3587007"/>
                  <a:pt x="880800" y="3583770"/>
                  <a:pt x="874549" y="3580868"/>
                </a:cubicBezTo>
                <a:cubicBezTo>
                  <a:pt x="863610" y="3576180"/>
                  <a:pt x="851946" y="3573222"/>
                  <a:pt x="839556" y="3571994"/>
                </a:cubicBezTo>
                <a:cubicBezTo>
                  <a:pt x="827166" y="3570767"/>
                  <a:pt x="818627" y="3568255"/>
                  <a:pt x="813939" y="3564460"/>
                </a:cubicBezTo>
                <a:cubicBezTo>
                  <a:pt x="812153" y="3559772"/>
                  <a:pt x="811260" y="3555865"/>
                  <a:pt x="811260" y="3552740"/>
                </a:cubicBezTo>
                <a:lnTo>
                  <a:pt x="811929" y="3441900"/>
                </a:lnTo>
                <a:cubicBezTo>
                  <a:pt x="811706" y="3422255"/>
                  <a:pt x="811595" y="3411093"/>
                  <a:pt x="811595" y="3408414"/>
                </a:cubicBezTo>
                <a:lnTo>
                  <a:pt x="811595" y="3385308"/>
                </a:lnTo>
                <a:cubicBezTo>
                  <a:pt x="811595" y="3384192"/>
                  <a:pt x="812041" y="3382295"/>
                  <a:pt x="812934" y="3379616"/>
                </a:cubicBezTo>
                <a:cubicBezTo>
                  <a:pt x="815836" y="3377829"/>
                  <a:pt x="820636" y="3376936"/>
                  <a:pt x="827333" y="3376936"/>
                </a:cubicBezTo>
                <a:lnTo>
                  <a:pt x="830682" y="3376936"/>
                </a:lnTo>
                <a:cubicBezTo>
                  <a:pt x="833361" y="3376936"/>
                  <a:pt x="841397" y="3376602"/>
                  <a:pt x="854792" y="3375932"/>
                </a:cubicBezTo>
                <a:cubicBezTo>
                  <a:pt x="860373" y="3375709"/>
                  <a:pt x="870530" y="3375597"/>
                  <a:pt x="885264" y="3375597"/>
                </a:cubicBezTo>
                <a:cubicBezTo>
                  <a:pt x="932592" y="3375597"/>
                  <a:pt x="959158" y="3376267"/>
                  <a:pt x="964962" y="3377606"/>
                </a:cubicBezTo>
                <a:cubicBezTo>
                  <a:pt x="968311" y="3378276"/>
                  <a:pt x="971324" y="3380843"/>
                  <a:pt x="974003" y="3385308"/>
                </a:cubicBezTo>
                <a:cubicBezTo>
                  <a:pt x="981593" y="3398033"/>
                  <a:pt x="987174" y="3415557"/>
                  <a:pt x="990746" y="3437882"/>
                </a:cubicBezTo>
                <a:lnTo>
                  <a:pt x="994430" y="3438551"/>
                </a:lnTo>
                <a:cubicBezTo>
                  <a:pt x="996439" y="3438551"/>
                  <a:pt x="999341" y="3437770"/>
                  <a:pt x="1003136" y="3436207"/>
                </a:cubicBezTo>
                <a:lnTo>
                  <a:pt x="999118" y="3312978"/>
                </a:lnTo>
                <a:cubicBezTo>
                  <a:pt x="998895" y="3302485"/>
                  <a:pt x="998337" y="3294672"/>
                  <a:pt x="997444" y="3289537"/>
                </a:cubicBezTo>
                <a:cubicBezTo>
                  <a:pt x="994988" y="3288421"/>
                  <a:pt x="993202" y="3287863"/>
                  <a:pt x="992086" y="3287863"/>
                </a:cubicBezTo>
                <a:cubicBezTo>
                  <a:pt x="990746" y="3287863"/>
                  <a:pt x="988737" y="3288533"/>
                  <a:pt x="986058" y="3289872"/>
                </a:cubicBezTo>
                <a:lnTo>
                  <a:pt x="981716" y="3317666"/>
                </a:lnTo>
                <a:cubicBezTo>
                  <a:pt x="977258" y="3333739"/>
                  <a:pt x="974472" y="3342557"/>
                  <a:pt x="973360" y="3344120"/>
                </a:cubicBezTo>
                <a:cubicBezTo>
                  <a:pt x="970015" y="3349031"/>
                  <a:pt x="965000" y="3352715"/>
                  <a:pt x="958317" y="3355170"/>
                </a:cubicBezTo>
                <a:cubicBezTo>
                  <a:pt x="948292" y="3358742"/>
                  <a:pt x="930468" y="3360528"/>
                  <a:pt x="904844" y="3360528"/>
                </a:cubicBezTo>
                <a:lnTo>
                  <a:pt x="841005" y="3360528"/>
                </a:lnTo>
                <a:lnTo>
                  <a:pt x="822289" y="3361533"/>
                </a:lnTo>
                <a:lnTo>
                  <a:pt x="812594" y="3360863"/>
                </a:lnTo>
                <a:cubicBezTo>
                  <a:pt x="811258" y="3352827"/>
                  <a:pt x="810590" y="3344343"/>
                  <a:pt x="810590" y="3335413"/>
                </a:cubicBezTo>
                <a:lnTo>
                  <a:pt x="811595" y="3244331"/>
                </a:lnTo>
                <a:cubicBezTo>
                  <a:pt x="811595" y="3230490"/>
                  <a:pt x="811260" y="3217876"/>
                  <a:pt x="810590" y="3206491"/>
                </a:cubicBezTo>
                <a:lnTo>
                  <a:pt x="810590" y="3201468"/>
                </a:lnTo>
                <a:cubicBezTo>
                  <a:pt x="810590" y="3193878"/>
                  <a:pt x="812931" y="3189078"/>
                  <a:pt x="817612" y="3187069"/>
                </a:cubicBezTo>
                <a:cubicBezTo>
                  <a:pt x="824522" y="3183944"/>
                  <a:pt x="833326" y="3182381"/>
                  <a:pt x="844024" y="3182381"/>
                </a:cubicBezTo>
                <a:lnTo>
                  <a:pt x="870107" y="3182716"/>
                </a:lnTo>
                <a:cubicBezTo>
                  <a:pt x="873002" y="3182716"/>
                  <a:pt x="880914" y="3182325"/>
                  <a:pt x="893843" y="3181544"/>
                </a:cubicBezTo>
                <a:cubicBezTo>
                  <a:pt x="906772" y="3180762"/>
                  <a:pt x="920702" y="3180372"/>
                  <a:pt x="935635" y="3180372"/>
                </a:cubicBezTo>
                <a:cubicBezTo>
                  <a:pt x="967287" y="3180372"/>
                  <a:pt x="989799" y="3182939"/>
                  <a:pt x="1003173" y="3188074"/>
                </a:cubicBezTo>
                <a:cubicBezTo>
                  <a:pt x="1009863" y="3190753"/>
                  <a:pt x="1014656" y="3195664"/>
                  <a:pt x="1017551" y="3202808"/>
                </a:cubicBezTo>
                <a:cubicBezTo>
                  <a:pt x="1023572" y="3217988"/>
                  <a:pt x="1027027" y="3230378"/>
                  <a:pt x="1027916" y="3239977"/>
                </a:cubicBezTo>
                <a:cubicBezTo>
                  <a:pt x="1028363" y="3246898"/>
                  <a:pt x="1029479" y="3251586"/>
                  <a:pt x="1031265" y="3254042"/>
                </a:cubicBezTo>
                <a:cubicBezTo>
                  <a:pt x="1032381" y="3255381"/>
                  <a:pt x="1033944" y="3256051"/>
                  <a:pt x="1035953" y="3256051"/>
                </a:cubicBezTo>
                <a:cubicBezTo>
                  <a:pt x="1038855" y="3256051"/>
                  <a:pt x="1042092" y="3255270"/>
                  <a:pt x="1045664" y="3253707"/>
                </a:cubicBezTo>
                <a:cubicBezTo>
                  <a:pt x="1046110" y="3249912"/>
                  <a:pt x="1046334" y="3246786"/>
                  <a:pt x="1046334" y="3244331"/>
                </a:cubicBezTo>
                <a:lnTo>
                  <a:pt x="1043320" y="3184390"/>
                </a:lnTo>
                <a:lnTo>
                  <a:pt x="1043655" y="3170996"/>
                </a:lnTo>
                <a:cubicBezTo>
                  <a:pt x="1043432" y="3169433"/>
                  <a:pt x="1042650" y="3166866"/>
                  <a:pt x="1041311" y="3163294"/>
                </a:cubicBezTo>
                <a:cubicBezTo>
                  <a:pt x="1038185" y="3161061"/>
                  <a:pt x="1034614" y="3159945"/>
                  <a:pt x="1030595" y="3159945"/>
                </a:cubicBezTo>
                <a:close/>
                <a:moveTo>
                  <a:pt x="2971649" y="3154587"/>
                </a:moveTo>
                <a:cubicBezTo>
                  <a:pt x="2963612" y="3154587"/>
                  <a:pt x="2956747" y="3157266"/>
                  <a:pt x="2951055" y="3162624"/>
                </a:cubicBezTo>
                <a:cubicBezTo>
                  <a:pt x="2945362" y="3167982"/>
                  <a:pt x="2942516" y="3174344"/>
                  <a:pt x="2942516" y="3181711"/>
                </a:cubicBezTo>
                <a:cubicBezTo>
                  <a:pt x="2942516" y="3190641"/>
                  <a:pt x="2945306" y="3197896"/>
                  <a:pt x="2950887" y="3203477"/>
                </a:cubicBezTo>
                <a:cubicBezTo>
                  <a:pt x="2956468" y="3209059"/>
                  <a:pt x="2963389" y="3211849"/>
                  <a:pt x="2971649" y="3211849"/>
                </a:cubicBezTo>
                <a:cubicBezTo>
                  <a:pt x="2979909" y="3211849"/>
                  <a:pt x="2987164" y="3208779"/>
                  <a:pt x="2993415" y="3202640"/>
                </a:cubicBezTo>
                <a:cubicBezTo>
                  <a:pt x="2999666" y="3196501"/>
                  <a:pt x="3002791" y="3189971"/>
                  <a:pt x="3002791" y="3183051"/>
                </a:cubicBezTo>
                <a:cubicBezTo>
                  <a:pt x="3002791" y="3176130"/>
                  <a:pt x="2999666" y="3169656"/>
                  <a:pt x="2993415" y="3163629"/>
                </a:cubicBezTo>
                <a:cubicBezTo>
                  <a:pt x="2987164" y="3157601"/>
                  <a:pt x="2979909" y="3154587"/>
                  <a:pt x="2971649" y="3154587"/>
                </a:cubicBezTo>
                <a:close/>
                <a:moveTo>
                  <a:pt x="4116430" y="3148225"/>
                </a:moveTo>
                <a:cubicBezTo>
                  <a:pt x="4094438" y="3155592"/>
                  <a:pt x="4077832" y="3161061"/>
                  <a:pt x="4066614" y="3164633"/>
                </a:cubicBezTo>
                <a:cubicBezTo>
                  <a:pt x="4059024" y="3166866"/>
                  <a:pt x="4052104" y="3168986"/>
                  <a:pt x="4045853" y="3170996"/>
                </a:cubicBezTo>
                <a:lnTo>
                  <a:pt x="4045853" y="3178363"/>
                </a:lnTo>
                <a:cubicBezTo>
                  <a:pt x="4050318" y="3180595"/>
                  <a:pt x="4058578" y="3184167"/>
                  <a:pt x="4070633" y="3189078"/>
                </a:cubicBezTo>
                <a:cubicBezTo>
                  <a:pt x="4078670" y="3192427"/>
                  <a:pt x="4083916" y="3195831"/>
                  <a:pt x="4086372" y="3199292"/>
                </a:cubicBezTo>
                <a:cubicBezTo>
                  <a:pt x="4088827" y="3202752"/>
                  <a:pt x="4090055" y="3208389"/>
                  <a:pt x="4090055" y="3216202"/>
                </a:cubicBezTo>
                <a:lnTo>
                  <a:pt x="4089050" y="3255381"/>
                </a:lnTo>
                <a:lnTo>
                  <a:pt x="4089385" y="3335079"/>
                </a:lnTo>
                <a:lnTo>
                  <a:pt x="4088380" y="3414776"/>
                </a:lnTo>
                <a:lnTo>
                  <a:pt x="4088716" y="3491795"/>
                </a:lnTo>
                <a:cubicBezTo>
                  <a:pt x="4088716" y="3529076"/>
                  <a:pt x="4088269" y="3551735"/>
                  <a:pt x="4087376" y="3559772"/>
                </a:cubicBezTo>
                <a:cubicBezTo>
                  <a:pt x="4086706" y="3565576"/>
                  <a:pt x="4085311" y="3569315"/>
                  <a:pt x="4083190" y="3570990"/>
                </a:cubicBezTo>
                <a:cubicBezTo>
                  <a:pt x="4081070" y="3572664"/>
                  <a:pt x="4072698" y="3574729"/>
                  <a:pt x="4058076" y="3577185"/>
                </a:cubicBezTo>
                <a:cubicBezTo>
                  <a:pt x="4043453" y="3579640"/>
                  <a:pt x="4035416" y="3581384"/>
                  <a:pt x="4033965" y="3582414"/>
                </a:cubicBezTo>
                <a:cubicBezTo>
                  <a:pt x="4032514" y="3583445"/>
                  <a:pt x="4031789" y="3585105"/>
                  <a:pt x="4031789" y="3587393"/>
                </a:cubicBezTo>
                <a:cubicBezTo>
                  <a:pt x="4031789" y="3589454"/>
                  <a:pt x="4032458" y="3591057"/>
                  <a:pt x="4033798" y="3592201"/>
                </a:cubicBezTo>
                <a:cubicBezTo>
                  <a:pt x="4035584" y="3593799"/>
                  <a:pt x="4038263" y="3594486"/>
                  <a:pt x="4041834" y="3594263"/>
                </a:cubicBezTo>
                <a:lnTo>
                  <a:pt x="4098092" y="3591584"/>
                </a:lnTo>
                <a:lnTo>
                  <a:pt x="4141959" y="3593117"/>
                </a:lnTo>
                <a:cubicBezTo>
                  <a:pt x="4163836" y="3593881"/>
                  <a:pt x="4175557" y="3594263"/>
                  <a:pt x="4177119" y="3594263"/>
                </a:cubicBezTo>
                <a:cubicBezTo>
                  <a:pt x="4179798" y="3594263"/>
                  <a:pt x="4181640" y="3593760"/>
                  <a:pt x="4182644" y="3592756"/>
                </a:cubicBezTo>
                <a:cubicBezTo>
                  <a:pt x="4183649" y="3591751"/>
                  <a:pt x="4184152" y="3590021"/>
                  <a:pt x="4184152" y="3587565"/>
                </a:cubicBezTo>
                <a:cubicBezTo>
                  <a:pt x="4184152" y="3585333"/>
                  <a:pt x="4183258" y="3583770"/>
                  <a:pt x="4181472" y="3582877"/>
                </a:cubicBezTo>
                <a:cubicBezTo>
                  <a:pt x="4179017" y="3581315"/>
                  <a:pt x="4170924" y="3579751"/>
                  <a:pt x="4157195" y="3578187"/>
                </a:cubicBezTo>
                <a:cubicBezTo>
                  <a:pt x="4143466" y="3576622"/>
                  <a:pt x="4135262" y="3573829"/>
                  <a:pt x="4132582" y="3569807"/>
                </a:cubicBezTo>
                <a:cubicBezTo>
                  <a:pt x="4130573" y="3566902"/>
                  <a:pt x="4129569" y="3552939"/>
                  <a:pt x="4129569" y="3527918"/>
                </a:cubicBezTo>
                <a:cubicBezTo>
                  <a:pt x="4129569" y="3526579"/>
                  <a:pt x="4129904" y="3515519"/>
                  <a:pt x="4130573" y="3494740"/>
                </a:cubicBezTo>
                <a:cubicBezTo>
                  <a:pt x="4131690" y="3459440"/>
                  <a:pt x="4132248" y="3350079"/>
                  <a:pt x="4132248" y="3166658"/>
                </a:cubicBezTo>
                <a:cubicBezTo>
                  <a:pt x="4132248" y="3165092"/>
                  <a:pt x="4132248" y="3158948"/>
                  <a:pt x="4132248" y="3148225"/>
                </a:cubicBezTo>
                <a:close/>
                <a:moveTo>
                  <a:pt x="2363463" y="3141863"/>
                </a:moveTo>
                <a:lnTo>
                  <a:pt x="2346385" y="3142197"/>
                </a:lnTo>
                <a:cubicBezTo>
                  <a:pt x="2324507" y="3149564"/>
                  <a:pt x="2298388" y="3154811"/>
                  <a:pt x="2268027" y="3157936"/>
                </a:cubicBezTo>
                <a:cubicBezTo>
                  <a:pt x="2267580" y="3160615"/>
                  <a:pt x="2267357" y="3163071"/>
                  <a:pt x="2267357" y="3165303"/>
                </a:cubicBezTo>
                <a:lnTo>
                  <a:pt x="2267357" y="3168986"/>
                </a:lnTo>
                <a:cubicBezTo>
                  <a:pt x="2270706" y="3169879"/>
                  <a:pt x="2273161" y="3170549"/>
                  <a:pt x="2274724" y="3170996"/>
                </a:cubicBezTo>
                <a:cubicBezTo>
                  <a:pt x="2296378" y="3176800"/>
                  <a:pt x="2309438" y="3182493"/>
                  <a:pt x="2313903" y="3188074"/>
                </a:cubicBezTo>
                <a:cubicBezTo>
                  <a:pt x="2318368" y="3193655"/>
                  <a:pt x="2320600" y="3206714"/>
                  <a:pt x="2320600" y="3227253"/>
                </a:cubicBezTo>
                <a:lnTo>
                  <a:pt x="2320265" y="3301257"/>
                </a:lnTo>
                <a:lnTo>
                  <a:pt x="2320600" y="3340436"/>
                </a:lnTo>
                <a:lnTo>
                  <a:pt x="2320265" y="3350147"/>
                </a:lnTo>
                <a:cubicBezTo>
                  <a:pt x="2317140" y="3349031"/>
                  <a:pt x="2312563" y="3347022"/>
                  <a:pt x="2306536" y="3344120"/>
                </a:cubicBezTo>
                <a:cubicBezTo>
                  <a:pt x="2287114" y="3335190"/>
                  <a:pt x="2262334" y="3330725"/>
                  <a:pt x="2232196" y="3330725"/>
                </a:cubicBezTo>
                <a:cubicBezTo>
                  <a:pt x="2225499" y="3330725"/>
                  <a:pt x="2212216" y="3333293"/>
                  <a:pt x="2192348" y="3338427"/>
                </a:cubicBezTo>
                <a:cubicBezTo>
                  <a:pt x="2184311" y="3340436"/>
                  <a:pt x="2174153" y="3345180"/>
                  <a:pt x="2161875" y="3352659"/>
                </a:cubicBezTo>
                <a:cubicBezTo>
                  <a:pt x="2149597" y="3360138"/>
                  <a:pt x="2140109" y="3367672"/>
                  <a:pt x="2133412" y="3375262"/>
                </a:cubicBezTo>
                <a:cubicBezTo>
                  <a:pt x="2122919" y="3386871"/>
                  <a:pt x="2114436" y="3401438"/>
                  <a:pt x="2107962" y="3418962"/>
                </a:cubicBezTo>
                <a:cubicBezTo>
                  <a:pt x="2101488" y="3436486"/>
                  <a:pt x="2098251" y="3454848"/>
                  <a:pt x="2098251" y="3474047"/>
                </a:cubicBezTo>
                <a:cubicBezTo>
                  <a:pt x="2098251" y="3495478"/>
                  <a:pt x="2103162" y="3516463"/>
                  <a:pt x="2112985" y="3537001"/>
                </a:cubicBezTo>
                <a:cubicBezTo>
                  <a:pt x="2122808" y="3557539"/>
                  <a:pt x="2136872" y="3573557"/>
                  <a:pt x="2155178" y="3585054"/>
                </a:cubicBezTo>
                <a:cubicBezTo>
                  <a:pt x="2173484" y="3596551"/>
                  <a:pt x="2191454" y="3602299"/>
                  <a:pt x="2209091" y="3602299"/>
                </a:cubicBezTo>
                <a:cubicBezTo>
                  <a:pt x="2238335" y="3602299"/>
                  <a:pt x="2270371" y="3594932"/>
                  <a:pt x="2305196" y="3580198"/>
                </a:cubicBezTo>
                <a:cubicBezTo>
                  <a:pt x="2313233" y="3576850"/>
                  <a:pt x="2319149" y="3574617"/>
                  <a:pt x="2322944" y="3573501"/>
                </a:cubicBezTo>
                <a:lnTo>
                  <a:pt x="2322944" y="3605648"/>
                </a:lnTo>
                <a:cubicBezTo>
                  <a:pt x="2327186" y="3605648"/>
                  <a:pt x="2332878" y="3604978"/>
                  <a:pt x="2340022" y="3603639"/>
                </a:cubicBezTo>
                <a:lnTo>
                  <a:pt x="2388578" y="3594263"/>
                </a:lnTo>
                <a:cubicBezTo>
                  <a:pt x="2395944" y="3592923"/>
                  <a:pt x="2403088" y="3591472"/>
                  <a:pt x="2410009" y="3589910"/>
                </a:cubicBezTo>
                <a:cubicBezTo>
                  <a:pt x="2410232" y="3588124"/>
                  <a:pt x="2410344" y="3586449"/>
                  <a:pt x="2410344" y="3584887"/>
                </a:cubicBezTo>
                <a:lnTo>
                  <a:pt x="2410344" y="3578859"/>
                </a:lnTo>
                <a:cubicBezTo>
                  <a:pt x="2404986" y="3578413"/>
                  <a:pt x="2400744" y="3578189"/>
                  <a:pt x="2397619" y="3578189"/>
                </a:cubicBezTo>
                <a:cubicBezTo>
                  <a:pt x="2382438" y="3577966"/>
                  <a:pt x="2372616" y="3575622"/>
                  <a:pt x="2368151" y="3571157"/>
                </a:cubicBezTo>
                <a:cubicBezTo>
                  <a:pt x="2365918" y="3569148"/>
                  <a:pt x="2364802" y="3560218"/>
                  <a:pt x="2364802" y="3544368"/>
                </a:cubicBezTo>
                <a:lnTo>
                  <a:pt x="2365807" y="3467015"/>
                </a:lnTo>
                <a:lnTo>
                  <a:pt x="2363463" y="3321684"/>
                </a:lnTo>
                <a:lnTo>
                  <a:pt x="2364802" y="3192762"/>
                </a:lnTo>
                <a:cubicBezTo>
                  <a:pt x="2364802" y="3174009"/>
                  <a:pt x="2364356" y="3157043"/>
                  <a:pt x="2363463" y="3141863"/>
                </a:cubicBezTo>
                <a:close/>
                <a:moveTo>
                  <a:pt x="1422608" y="2634470"/>
                </a:moveTo>
                <a:cubicBezTo>
                  <a:pt x="1423278" y="2644739"/>
                  <a:pt x="1423613" y="2652888"/>
                  <a:pt x="1423613" y="2658915"/>
                </a:cubicBezTo>
                <a:cubicBezTo>
                  <a:pt x="1423613" y="2670524"/>
                  <a:pt x="1422830" y="2690504"/>
                  <a:pt x="1421264" y="2718856"/>
                </a:cubicBezTo>
                <a:cubicBezTo>
                  <a:pt x="1407151" y="2732474"/>
                  <a:pt x="1393599" y="2742519"/>
                  <a:pt x="1380609" y="2748993"/>
                </a:cubicBezTo>
                <a:cubicBezTo>
                  <a:pt x="1370752" y="2753905"/>
                  <a:pt x="1362350" y="2756360"/>
                  <a:pt x="1355406" y="2756360"/>
                </a:cubicBezTo>
                <a:cubicBezTo>
                  <a:pt x="1346448" y="2756360"/>
                  <a:pt x="1339001" y="2753458"/>
                  <a:pt x="1333064" y="2747654"/>
                </a:cubicBezTo>
                <a:cubicBezTo>
                  <a:pt x="1327127" y="2741850"/>
                  <a:pt x="1324159" y="2734594"/>
                  <a:pt x="1324159" y="2725888"/>
                </a:cubicBezTo>
                <a:cubicBezTo>
                  <a:pt x="1324159" y="2716735"/>
                  <a:pt x="1327743" y="2707024"/>
                  <a:pt x="1334911" y="2696755"/>
                </a:cubicBezTo>
                <a:cubicBezTo>
                  <a:pt x="1344768" y="2682467"/>
                  <a:pt x="1358097" y="2669854"/>
                  <a:pt x="1374896" y="2658915"/>
                </a:cubicBezTo>
                <a:cubicBezTo>
                  <a:pt x="1391695" y="2647976"/>
                  <a:pt x="1407599" y="2639828"/>
                  <a:pt x="1422608" y="2634470"/>
                </a:cubicBezTo>
                <a:close/>
                <a:moveTo>
                  <a:pt x="2775661" y="2512580"/>
                </a:moveTo>
                <a:cubicBezTo>
                  <a:pt x="2796011" y="2512580"/>
                  <a:pt x="2813733" y="2518328"/>
                  <a:pt x="2828828" y="2529825"/>
                </a:cubicBezTo>
                <a:cubicBezTo>
                  <a:pt x="2843923" y="2541322"/>
                  <a:pt x="2855104" y="2558568"/>
                  <a:pt x="2862372" y="2581562"/>
                </a:cubicBezTo>
                <a:cubicBezTo>
                  <a:pt x="2869640" y="2604556"/>
                  <a:pt x="2873273" y="2624759"/>
                  <a:pt x="2873273" y="2642172"/>
                </a:cubicBezTo>
                <a:cubicBezTo>
                  <a:pt x="2873273" y="2668738"/>
                  <a:pt x="2868578" y="2692123"/>
                  <a:pt x="2859186" y="2712326"/>
                </a:cubicBezTo>
                <a:cubicBezTo>
                  <a:pt x="2849794" y="2732529"/>
                  <a:pt x="2837216" y="2747208"/>
                  <a:pt x="2821451" y="2756360"/>
                </a:cubicBezTo>
                <a:cubicBezTo>
                  <a:pt x="2805686" y="2765513"/>
                  <a:pt x="2789305" y="2770090"/>
                  <a:pt x="2772307" y="2770090"/>
                </a:cubicBezTo>
                <a:cubicBezTo>
                  <a:pt x="2744803" y="2770090"/>
                  <a:pt x="2721826" y="2759653"/>
                  <a:pt x="2703377" y="2738780"/>
                </a:cubicBezTo>
                <a:cubicBezTo>
                  <a:pt x="2684928" y="2717907"/>
                  <a:pt x="2675704" y="2687155"/>
                  <a:pt x="2675704" y="2646525"/>
                </a:cubicBezTo>
                <a:cubicBezTo>
                  <a:pt x="2675704" y="2610360"/>
                  <a:pt x="2681015" y="2582455"/>
                  <a:pt x="2691636" y="2562809"/>
                </a:cubicBezTo>
                <a:cubicBezTo>
                  <a:pt x="2702258" y="2543164"/>
                  <a:pt x="2715228" y="2529881"/>
                  <a:pt x="2730546" y="2522961"/>
                </a:cubicBezTo>
                <a:cubicBezTo>
                  <a:pt x="2745864" y="2516040"/>
                  <a:pt x="2760902" y="2512580"/>
                  <a:pt x="2775661" y="2512580"/>
                </a:cubicBezTo>
                <a:close/>
                <a:moveTo>
                  <a:pt x="2286221" y="2509901"/>
                </a:moveTo>
                <a:lnTo>
                  <a:pt x="2277514" y="2510236"/>
                </a:lnTo>
                <a:lnTo>
                  <a:pt x="2276510" y="2513585"/>
                </a:lnTo>
                <a:cubicBezTo>
                  <a:pt x="2276510" y="2515371"/>
                  <a:pt x="2277403" y="2517603"/>
                  <a:pt x="2279189" y="2520282"/>
                </a:cubicBezTo>
                <a:cubicBezTo>
                  <a:pt x="2294816" y="2522525"/>
                  <a:pt x="2304638" y="2525385"/>
                  <a:pt x="2308657" y="2528863"/>
                </a:cubicBezTo>
                <a:cubicBezTo>
                  <a:pt x="2312675" y="2532340"/>
                  <a:pt x="2314684" y="2536661"/>
                  <a:pt x="2314684" y="2541823"/>
                </a:cubicBezTo>
                <a:cubicBezTo>
                  <a:pt x="2314684" y="2546312"/>
                  <a:pt x="2312653" y="2552539"/>
                  <a:pt x="2308591" y="2560505"/>
                </a:cubicBezTo>
                <a:cubicBezTo>
                  <a:pt x="2304529" y="2568470"/>
                  <a:pt x="2291915" y="2586505"/>
                  <a:pt x="2270749" y="2614609"/>
                </a:cubicBezTo>
                <a:cubicBezTo>
                  <a:pt x="2261422" y="2604797"/>
                  <a:pt x="2243766" y="2582941"/>
                  <a:pt x="2217783" y="2549043"/>
                </a:cubicBezTo>
                <a:cubicBezTo>
                  <a:pt x="2212425" y="2542043"/>
                  <a:pt x="2209746" y="2536737"/>
                  <a:pt x="2209746" y="2533127"/>
                </a:cubicBezTo>
                <a:cubicBezTo>
                  <a:pt x="2209746" y="2531320"/>
                  <a:pt x="2210639" y="2529852"/>
                  <a:pt x="2212425" y="2528722"/>
                </a:cubicBezTo>
                <a:cubicBezTo>
                  <a:pt x="2216664" y="2526238"/>
                  <a:pt x="2226877" y="2524206"/>
                  <a:pt x="2243065" y="2522626"/>
                </a:cubicBezTo>
                <a:lnTo>
                  <a:pt x="2248057" y="2521956"/>
                </a:lnTo>
                <a:cubicBezTo>
                  <a:pt x="2248943" y="2519947"/>
                  <a:pt x="2249386" y="2518384"/>
                  <a:pt x="2249386" y="2517268"/>
                </a:cubicBezTo>
                <a:cubicBezTo>
                  <a:pt x="2249386" y="2515705"/>
                  <a:pt x="2248604" y="2513361"/>
                  <a:pt x="2247042" y="2510236"/>
                </a:cubicBezTo>
                <a:lnTo>
                  <a:pt x="2239005" y="2510236"/>
                </a:lnTo>
                <a:cubicBezTo>
                  <a:pt x="2236773" y="2510236"/>
                  <a:pt x="2230745" y="2510348"/>
                  <a:pt x="2220922" y="2510571"/>
                </a:cubicBezTo>
                <a:cubicBezTo>
                  <a:pt x="2205072" y="2511017"/>
                  <a:pt x="2189445" y="2511241"/>
                  <a:pt x="2174042" y="2511241"/>
                </a:cubicBezTo>
                <a:cubicBezTo>
                  <a:pt x="2169130" y="2511241"/>
                  <a:pt x="2157075" y="2510906"/>
                  <a:pt x="2137876" y="2510236"/>
                </a:cubicBezTo>
                <a:lnTo>
                  <a:pt x="2125486" y="2510236"/>
                </a:lnTo>
                <a:cubicBezTo>
                  <a:pt x="2121245" y="2510236"/>
                  <a:pt x="2117338" y="2510695"/>
                  <a:pt x="2113766" y="2511612"/>
                </a:cubicBezTo>
                <a:lnTo>
                  <a:pt x="2113766" y="2516075"/>
                </a:lnTo>
                <a:cubicBezTo>
                  <a:pt x="2113766" y="2518137"/>
                  <a:pt x="2113990" y="2520655"/>
                  <a:pt x="2114436" y="2523630"/>
                </a:cubicBezTo>
                <a:cubicBezTo>
                  <a:pt x="2118231" y="2524523"/>
                  <a:pt x="2124705" y="2525861"/>
                  <a:pt x="2133858" y="2527644"/>
                </a:cubicBezTo>
                <a:cubicBezTo>
                  <a:pt x="2139886" y="2528760"/>
                  <a:pt x="2144685" y="2530321"/>
                  <a:pt x="2148257" y="2532326"/>
                </a:cubicBezTo>
                <a:cubicBezTo>
                  <a:pt x="2150266" y="2533662"/>
                  <a:pt x="2151941" y="2535000"/>
                  <a:pt x="2153280" y="2536340"/>
                </a:cubicBezTo>
                <a:lnTo>
                  <a:pt x="2200491" y="2593230"/>
                </a:lnTo>
                <a:lnTo>
                  <a:pt x="2245090" y="2646975"/>
                </a:lnTo>
                <a:cubicBezTo>
                  <a:pt x="2205315" y="2701178"/>
                  <a:pt x="2179623" y="2733072"/>
                  <a:pt x="2168014" y="2742657"/>
                </a:cubicBezTo>
                <a:cubicBezTo>
                  <a:pt x="2156406" y="2752243"/>
                  <a:pt x="2143123" y="2757817"/>
                  <a:pt x="2128165" y="2759380"/>
                </a:cubicBezTo>
                <a:cubicBezTo>
                  <a:pt x="2123477" y="2759826"/>
                  <a:pt x="2119570" y="2760829"/>
                  <a:pt x="2116445" y="2762388"/>
                </a:cubicBezTo>
                <a:lnTo>
                  <a:pt x="2115775" y="2766741"/>
                </a:lnTo>
                <a:cubicBezTo>
                  <a:pt x="2115775" y="2768304"/>
                  <a:pt x="2116222" y="2770648"/>
                  <a:pt x="2117115" y="2773773"/>
                </a:cubicBezTo>
                <a:cubicBezTo>
                  <a:pt x="2122919" y="2774220"/>
                  <a:pt x="2127161" y="2774443"/>
                  <a:pt x="2129840" y="2774443"/>
                </a:cubicBezTo>
                <a:cubicBezTo>
                  <a:pt x="2132072" y="2774443"/>
                  <a:pt x="2137821" y="2774164"/>
                  <a:pt x="2147085" y="2773606"/>
                </a:cubicBezTo>
                <a:cubicBezTo>
                  <a:pt x="2156350" y="2773048"/>
                  <a:pt x="2171251" y="2772769"/>
                  <a:pt x="2191789" y="2772769"/>
                </a:cubicBezTo>
                <a:cubicBezTo>
                  <a:pt x="2208086" y="2772769"/>
                  <a:pt x="2224829" y="2773215"/>
                  <a:pt x="2242019" y="2774108"/>
                </a:cubicBezTo>
                <a:cubicBezTo>
                  <a:pt x="2242465" y="2771133"/>
                  <a:pt x="2242689" y="2768958"/>
                  <a:pt x="2242689" y="2767584"/>
                </a:cubicBezTo>
                <a:cubicBezTo>
                  <a:pt x="2242689" y="2765979"/>
                  <a:pt x="2242354" y="2763689"/>
                  <a:pt x="2241684" y="2760714"/>
                </a:cubicBezTo>
                <a:cubicBezTo>
                  <a:pt x="2238116" y="2759608"/>
                  <a:pt x="2231980" y="2758171"/>
                  <a:pt x="2223277" y="2756402"/>
                </a:cubicBezTo>
                <a:cubicBezTo>
                  <a:pt x="2210332" y="2753528"/>
                  <a:pt x="2202521" y="2751041"/>
                  <a:pt x="2199842" y="2748941"/>
                </a:cubicBezTo>
                <a:cubicBezTo>
                  <a:pt x="2197163" y="2746841"/>
                  <a:pt x="2195823" y="2744796"/>
                  <a:pt x="2195823" y="2742804"/>
                </a:cubicBezTo>
                <a:cubicBezTo>
                  <a:pt x="2195823" y="2736836"/>
                  <a:pt x="2199618" y="2729430"/>
                  <a:pt x="2207209" y="2720588"/>
                </a:cubicBezTo>
                <a:cubicBezTo>
                  <a:pt x="2211262" y="2715676"/>
                  <a:pt x="2216554" y="2708198"/>
                  <a:pt x="2223083" y="2698152"/>
                </a:cubicBezTo>
                <a:cubicBezTo>
                  <a:pt x="2234566" y="2680959"/>
                  <a:pt x="2245036" y="2667674"/>
                  <a:pt x="2254492" y="2658298"/>
                </a:cubicBezTo>
                <a:lnTo>
                  <a:pt x="2274035" y="2681848"/>
                </a:lnTo>
                <a:cubicBezTo>
                  <a:pt x="2304169" y="2718153"/>
                  <a:pt x="2319236" y="2738757"/>
                  <a:pt x="2319236" y="2743662"/>
                </a:cubicBezTo>
                <a:cubicBezTo>
                  <a:pt x="2319236" y="2746560"/>
                  <a:pt x="2317778" y="2749236"/>
                  <a:pt x="2314862" y="2751688"/>
                </a:cubicBezTo>
                <a:cubicBezTo>
                  <a:pt x="2309926" y="2755476"/>
                  <a:pt x="2301738" y="2758486"/>
                  <a:pt x="2290297" y="2760719"/>
                </a:cubicBezTo>
                <a:cubicBezTo>
                  <a:pt x="2286261" y="2761609"/>
                  <a:pt x="2282560" y="2762388"/>
                  <a:pt x="2279194" y="2763058"/>
                </a:cubicBezTo>
                <a:lnTo>
                  <a:pt x="2278184" y="2773104"/>
                </a:lnTo>
                <a:cubicBezTo>
                  <a:pt x="2285795" y="2773550"/>
                  <a:pt x="2292173" y="2773773"/>
                  <a:pt x="2297318" y="2773773"/>
                </a:cubicBezTo>
                <a:cubicBezTo>
                  <a:pt x="2302913" y="2773773"/>
                  <a:pt x="2308733" y="2773662"/>
                  <a:pt x="2314778" y="2773439"/>
                </a:cubicBezTo>
                <a:cubicBezTo>
                  <a:pt x="2334026" y="2772992"/>
                  <a:pt x="2344770" y="2772769"/>
                  <a:pt x="2347009" y="2772769"/>
                </a:cubicBezTo>
                <a:cubicBezTo>
                  <a:pt x="2383715" y="2773885"/>
                  <a:pt x="2404082" y="2774443"/>
                  <a:pt x="2408111" y="2774443"/>
                </a:cubicBezTo>
                <a:cubicBezTo>
                  <a:pt x="2409004" y="2771764"/>
                  <a:pt x="2409450" y="2769643"/>
                  <a:pt x="2409450" y="2768081"/>
                </a:cubicBezTo>
                <a:cubicBezTo>
                  <a:pt x="2409450" y="2766071"/>
                  <a:pt x="2409339" y="2763727"/>
                  <a:pt x="2409116" y="2761049"/>
                </a:cubicBezTo>
                <a:cubicBezTo>
                  <a:pt x="2397926" y="2758150"/>
                  <a:pt x="2389421" y="2755029"/>
                  <a:pt x="2383601" y="2751685"/>
                </a:cubicBezTo>
                <a:cubicBezTo>
                  <a:pt x="2377781" y="2748342"/>
                  <a:pt x="2372353" y="2743995"/>
                  <a:pt x="2367318" y="2738644"/>
                </a:cubicBezTo>
                <a:cubicBezTo>
                  <a:pt x="2362283" y="2733293"/>
                  <a:pt x="2348654" y="2715561"/>
                  <a:pt x="2326431" y="2685448"/>
                </a:cubicBezTo>
                <a:lnTo>
                  <a:pt x="2278100" y="2624550"/>
                </a:lnTo>
                <a:lnTo>
                  <a:pt x="2325400" y="2560413"/>
                </a:lnTo>
                <a:cubicBezTo>
                  <a:pt x="2333660" y="2549167"/>
                  <a:pt x="2342031" y="2540958"/>
                  <a:pt x="2350515" y="2535785"/>
                </a:cubicBezTo>
                <a:cubicBezTo>
                  <a:pt x="2361900" y="2528812"/>
                  <a:pt x="2373620" y="2524426"/>
                  <a:pt x="2385675" y="2522626"/>
                </a:cubicBezTo>
                <a:cubicBezTo>
                  <a:pt x="2390810" y="2521733"/>
                  <a:pt x="2395163" y="2520840"/>
                  <a:pt x="2398735" y="2519947"/>
                </a:cubicBezTo>
                <a:cubicBezTo>
                  <a:pt x="2399181" y="2518161"/>
                  <a:pt x="2399405" y="2516710"/>
                  <a:pt x="2399405" y="2515594"/>
                </a:cubicBezTo>
                <a:cubicBezTo>
                  <a:pt x="2399405" y="2513361"/>
                  <a:pt x="2397954" y="2511575"/>
                  <a:pt x="2395051" y="2510236"/>
                </a:cubicBezTo>
                <a:lnTo>
                  <a:pt x="2379648" y="2510236"/>
                </a:lnTo>
                <a:cubicBezTo>
                  <a:pt x="2373397" y="2510236"/>
                  <a:pt x="2364244" y="2510403"/>
                  <a:pt x="2352189" y="2510738"/>
                </a:cubicBezTo>
                <a:cubicBezTo>
                  <a:pt x="2340134" y="2511073"/>
                  <a:pt x="2331651" y="2511241"/>
                  <a:pt x="2326739" y="2511241"/>
                </a:cubicBezTo>
                <a:cubicBezTo>
                  <a:pt x="2317140" y="2511241"/>
                  <a:pt x="2307540" y="2510906"/>
                  <a:pt x="2297941" y="2510236"/>
                </a:cubicBezTo>
                <a:cubicBezTo>
                  <a:pt x="2292360" y="2510013"/>
                  <a:pt x="2288453" y="2509901"/>
                  <a:pt x="2286221" y="2509901"/>
                </a:cubicBezTo>
                <a:close/>
                <a:moveTo>
                  <a:pt x="1384099" y="2500525"/>
                </a:moveTo>
                <a:cubicBezTo>
                  <a:pt x="1370035" y="2500525"/>
                  <a:pt x="1353571" y="2505604"/>
                  <a:pt x="1334707" y="2515761"/>
                </a:cubicBezTo>
                <a:cubicBezTo>
                  <a:pt x="1315843" y="2525919"/>
                  <a:pt x="1300216" y="2541211"/>
                  <a:pt x="1287826" y="2561637"/>
                </a:cubicBezTo>
                <a:cubicBezTo>
                  <a:pt x="1275436" y="2582064"/>
                  <a:pt x="1269241" y="2595180"/>
                  <a:pt x="1269241" y="2600984"/>
                </a:cubicBezTo>
                <a:cubicBezTo>
                  <a:pt x="1269241" y="2602993"/>
                  <a:pt x="1270357" y="2604779"/>
                  <a:pt x="1272590" y="2606342"/>
                </a:cubicBezTo>
                <a:cubicBezTo>
                  <a:pt x="1276608" y="2609244"/>
                  <a:pt x="1281073" y="2610695"/>
                  <a:pt x="1285984" y="2610695"/>
                </a:cubicBezTo>
                <a:cubicBezTo>
                  <a:pt x="1291788" y="2610695"/>
                  <a:pt x="1299490" y="2607570"/>
                  <a:pt x="1309090" y="2601319"/>
                </a:cubicBezTo>
                <a:cubicBezTo>
                  <a:pt x="1312885" y="2594621"/>
                  <a:pt x="1315452" y="2588371"/>
                  <a:pt x="1316792" y="2582567"/>
                </a:cubicBezTo>
                <a:cubicBezTo>
                  <a:pt x="1321047" y="2561582"/>
                  <a:pt x="1327317" y="2547294"/>
                  <a:pt x="1335602" y="2539704"/>
                </a:cubicBezTo>
                <a:cubicBezTo>
                  <a:pt x="1349038" y="2527649"/>
                  <a:pt x="1363482" y="2521621"/>
                  <a:pt x="1378935" y="2521621"/>
                </a:cubicBezTo>
                <a:cubicBezTo>
                  <a:pt x="1393714" y="2521621"/>
                  <a:pt x="1405079" y="2526644"/>
                  <a:pt x="1413028" y="2536690"/>
                </a:cubicBezTo>
                <a:cubicBezTo>
                  <a:pt x="1420978" y="2546736"/>
                  <a:pt x="1424952" y="2565935"/>
                  <a:pt x="1424952" y="2594287"/>
                </a:cubicBezTo>
                <a:cubicBezTo>
                  <a:pt x="1424952" y="2602993"/>
                  <a:pt x="1424729" y="2611030"/>
                  <a:pt x="1424283" y="2618397"/>
                </a:cubicBezTo>
                <a:cubicBezTo>
                  <a:pt x="1419138" y="2621076"/>
                  <a:pt x="1405154" y="2627215"/>
                  <a:pt x="1382331" y="2636814"/>
                </a:cubicBezTo>
                <a:cubicBezTo>
                  <a:pt x="1349887" y="2650432"/>
                  <a:pt x="1324212" y="2667957"/>
                  <a:pt x="1305304" y="2689388"/>
                </a:cubicBezTo>
                <a:cubicBezTo>
                  <a:pt x="1286397" y="2710819"/>
                  <a:pt x="1276943" y="2729237"/>
                  <a:pt x="1276943" y="2744640"/>
                </a:cubicBezTo>
                <a:cubicBezTo>
                  <a:pt x="1276943" y="2755356"/>
                  <a:pt x="1280236" y="2764118"/>
                  <a:pt x="1286821" y="2770927"/>
                </a:cubicBezTo>
                <a:cubicBezTo>
                  <a:pt x="1293407" y="2777736"/>
                  <a:pt x="1302392" y="2781140"/>
                  <a:pt x="1313778" y="2781140"/>
                </a:cubicBezTo>
                <a:cubicBezTo>
                  <a:pt x="1329405" y="2781140"/>
                  <a:pt x="1342799" y="2779689"/>
                  <a:pt x="1353961" y="2776787"/>
                </a:cubicBezTo>
                <a:cubicBezTo>
                  <a:pt x="1360882" y="2774778"/>
                  <a:pt x="1370928" y="2769978"/>
                  <a:pt x="1384099" y="2762388"/>
                </a:cubicBezTo>
                <a:lnTo>
                  <a:pt x="1421604" y="2736269"/>
                </a:lnTo>
                <a:cubicBezTo>
                  <a:pt x="1423613" y="2751226"/>
                  <a:pt x="1427073" y="2761607"/>
                  <a:pt x="1431984" y="2767411"/>
                </a:cubicBezTo>
                <a:cubicBezTo>
                  <a:pt x="1440021" y="2777234"/>
                  <a:pt x="1452076" y="2782145"/>
                  <a:pt x="1468150" y="2782145"/>
                </a:cubicBezTo>
                <a:cubicBezTo>
                  <a:pt x="1477526" y="2782145"/>
                  <a:pt x="1484893" y="2780471"/>
                  <a:pt x="1490251" y="2777122"/>
                </a:cubicBezTo>
                <a:cubicBezTo>
                  <a:pt x="1498734" y="2771987"/>
                  <a:pt x="1506436" y="2763839"/>
                  <a:pt x="1513356" y="2752677"/>
                </a:cubicBezTo>
                <a:cubicBezTo>
                  <a:pt x="1518714" y="2744194"/>
                  <a:pt x="1521393" y="2738278"/>
                  <a:pt x="1521393" y="2734929"/>
                </a:cubicBezTo>
                <a:cubicBezTo>
                  <a:pt x="1521393" y="2733590"/>
                  <a:pt x="1520723" y="2731469"/>
                  <a:pt x="1519384" y="2728567"/>
                </a:cubicBezTo>
                <a:cubicBezTo>
                  <a:pt x="1515589" y="2729460"/>
                  <a:pt x="1513133" y="2730241"/>
                  <a:pt x="1512017" y="2730911"/>
                </a:cubicBezTo>
                <a:lnTo>
                  <a:pt x="1507999" y="2736269"/>
                </a:lnTo>
                <a:cubicBezTo>
                  <a:pt x="1501971" y="2744752"/>
                  <a:pt x="1494716" y="2748993"/>
                  <a:pt x="1486232" y="2748993"/>
                </a:cubicBezTo>
                <a:cubicBezTo>
                  <a:pt x="1480428" y="2748993"/>
                  <a:pt x="1475405" y="2746761"/>
                  <a:pt x="1471164" y="2742296"/>
                </a:cubicBezTo>
                <a:cubicBezTo>
                  <a:pt x="1466922" y="2737831"/>
                  <a:pt x="1464801" y="2731915"/>
                  <a:pt x="1464801" y="2724548"/>
                </a:cubicBezTo>
                <a:cubicBezTo>
                  <a:pt x="1464801" y="2721423"/>
                  <a:pt x="1464913" y="2716623"/>
                  <a:pt x="1465136" y="2710149"/>
                </a:cubicBezTo>
                <a:cubicBezTo>
                  <a:pt x="1465359" y="2706577"/>
                  <a:pt x="1465471" y="2702224"/>
                  <a:pt x="1465471" y="2697090"/>
                </a:cubicBezTo>
                <a:lnTo>
                  <a:pt x="1465136" y="2658246"/>
                </a:lnTo>
                <a:lnTo>
                  <a:pt x="1466141" y="2605002"/>
                </a:lnTo>
                <a:cubicBezTo>
                  <a:pt x="1466141" y="2574865"/>
                  <a:pt x="1465694" y="2557340"/>
                  <a:pt x="1464801" y="2552429"/>
                </a:cubicBezTo>
                <a:cubicBezTo>
                  <a:pt x="1463238" y="2542160"/>
                  <a:pt x="1458885" y="2532672"/>
                  <a:pt x="1451742" y="2523965"/>
                </a:cubicBezTo>
                <a:cubicBezTo>
                  <a:pt x="1444598" y="2515259"/>
                  <a:pt x="1436338" y="2509176"/>
                  <a:pt x="1426962" y="2505715"/>
                </a:cubicBezTo>
                <a:cubicBezTo>
                  <a:pt x="1417585" y="2502255"/>
                  <a:pt x="1403298" y="2500525"/>
                  <a:pt x="1384099" y="2500525"/>
                </a:cubicBezTo>
                <a:close/>
                <a:moveTo>
                  <a:pt x="2778172" y="2499520"/>
                </a:moveTo>
                <a:cubicBezTo>
                  <a:pt x="2748928" y="2499520"/>
                  <a:pt x="2724148" y="2504208"/>
                  <a:pt x="2703832" y="2513585"/>
                </a:cubicBezTo>
                <a:cubicBezTo>
                  <a:pt x="2689322" y="2520282"/>
                  <a:pt x="2675592" y="2530495"/>
                  <a:pt x="2662644" y="2544225"/>
                </a:cubicBezTo>
                <a:cubicBezTo>
                  <a:pt x="2649696" y="2557954"/>
                  <a:pt x="2640041" y="2573469"/>
                  <a:pt x="2633679" y="2590771"/>
                </a:cubicBezTo>
                <a:cubicBezTo>
                  <a:pt x="2627316" y="2608072"/>
                  <a:pt x="2624135" y="2624313"/>
                  <a:pt x="2624135" y="2639493"/>
                </a:cubicBezTo>
                <a:cubicBezTo>
                  <a:pt x="2624135" y="2666952"/>
                  <a:pt x="2630721" y="2691397"/>
                  <a:pt x="2643892" y="2712828"/>
                </a:cubicBezTo>
                <a:cubicBezTo>
                  <a:pt x="2657063" y="2734259"/>
                  <a:pt x="2672802" y="2750445"/>
                  <a:pt x="2691108" y="2761383"/>
                </a:cubicBezTo>
                <a:cubicBezTo>
                  <a:pt x="2715664" y="2775894"/>
                  <a:pt x="2741784" y="2783150"/>
                  <a:pt x="2769466" y="2783150"/>
                </a:cubicBezTo>
                <a:cubicBezTo>
                  <a:pt x="2814338" y="2783150"/>
                  <a:pt x="2851452" y="2769141"/>
                  <a:pt x="2880808" y="2741124"/>
                </a:cubicBezTo>
                <a:cubicBezTo>
                  <a:pt x="2910164" y="2713107"/>
                  <a:pt x="2924842" y="2681239"/>
                  <a:pt x="2924842" y="2645521"/>
                </a:cubicBezTo>
                <a:cubicBezTo>
                  <a:pt x="2924842" y="2605337"/>
                  <a:pt x="2910834" y="2570958"/>
                  <a:pt x="2882817" y="2542383"/>
                </a:cubicBezTo>
                <a:cubicBezTo>
                  <a:pt x="2854800" y="2513808"/>
                  <a:pt x="2819918" y="2499520"/>
                  <a:pt x="2778172" y="2499520"/>
                </a:cubicBezTo>
                <a:close/>
                <a:moveTo>
                  <a:pt x="1820500" y="2484452"/>
                </a:moveTo>
                <a:cubicBezTo>
                  <a:pt x="1812687" y="2500790"/>
                  <a:pt x="1803199" y="2513996"/>
                  <a:pt x="1792037" y="2524070"/>
                </a:cubicBezTo>
                <a:cubicBezTo>
                  <a:pt x="1784000" y="2531008"/>
                  <a:pt x="1768262" y="2539289"/>
                  <a:pt x="1744821" y="2548913"/>
                </a:cubicBezTo>
                <a:lnTo>
                  <a:pt x="1743482" y="2559126"/>
                </a:lnTo>
                <a:cubicBezTo>
                  <a:pt x="1747947" y="2560908"/>
                  <a:pt x="1753974" y="2562358"/>
                  <a:pt x="1761564" y="2563474"/>
                </a:cubicBezTo>
                <a:cubicBezTo>
                  <a:pt x="1774512" y="2565256"/>
                  <a:pt x="1782549" y="2567708"/>
                  <a:pt x="1785674" y="2570828"/>
                </a:cubicBezTo>
                <a:cubicBezTo>
                  <a:pt x="1788800" y="2573948"/>
                  <a:pt x="1790809" y="2581359"/>
                  <a:pt x="1791702" y="2593060"/>
                </a:cubicBezTo>
                <a:cubicBezTo>
                  <a:pt x="1792595" y="2604761"/>
                  <a:pt x="1793042" y="2648500"/>
                  <a:pt x="1793042" y="2724276"/>
                </a:cubicBezTo>
                <a:cubicBezTo>
                  <a:pt x="1793042" y="2738543"/>
                  <a:pt x="1792372" y="2747124"/>
                  <a:pt x="1791032" y="2750019"/>
                </a:cubicBezTo>
                <a:cubicBezTo>
                  <a:pt x="1790139" y="2752025"/>
                  <a:pt x="1788577" y="2753586"/>
                  <a:pt x="1786344" y="2754702"/>
                </a:cubicBezTo>
                <a:lnTo>
                  <a:pt x="1758551" y="2759714"/>
                </a:lnTo>
                <a:lnTo>
                  <a:pt x="1738794" y="2763727"/>
                </a:lnTo>
                <a:cubicBezTo>
                  <a:pt x="1736785" y="2766853"/>
                  <a:pt x="1735780" y="2769197"/>
                  <a:pt x="1735780" y="2770760"/>
                </a:cubicBezTo>
                <a:lnTo>
                  <a:pt x="1737119" y="2775113"/>
                </a:lnTo>
                <a:lnTo>
                  <a:pt x="1793376" y="2774108"/>
                </a:lnTo>
                <a:lnTo>
                  <a:pt x="1811794" y="2773104"/>
                </a:lnTo>
                <a:lnTo>
                  <a:pt x="1845950" y="2773104"/>
                </a:lnTo>
                <a:lnTo>
                  <a:pt x="1866377" y="2772769"/>
                </a:lnTo>
                <a:lnTo>
                  <a:pt x="1880441" y="2773104"/>
                </a:lnTo>
                <a:lnTo>
                  <a:pt x="1917611" y="2773773"/>
                </a:lnTo>
                <a:cubicBezTo>
                  <a:pt x="1919397" y="2771541"/>
                  <a:pt x="1920290" y="2769755"/>
                  <a:pt x="1920290" y="2768416"/>
                </a:cubicBezTo>
                <a:cubicBezTo>
                  <a:pt x="1920290" y="2766183"/>
                  <a:pt x="1919285" y="2764509"/>
                  <a:pt x="1917276" y="2763393"/>
                </a:cubicBezTo>
                <a:cubicBezTo>
                  <a:pt x="1913481" y="2760930"/>
                  <a:pt x="1906784" y="2759587"/>
                  <a:pt x="1897184" y="2759364"/>
                </a:cubicBezTo>
                <a:cubicBezTo>
                  <a:pt x="1895621" y="2759141"/>
                  <a:pt x="1893277" y="2758917"/>
                  <a:pt x="1890152" y="2758694"/>
                </a:cubicBezTo>
                <a:cubicBezTo>
                  <a:pt x="1885687" y="2757798"/>
                  <a:pt x="1871400" y="2756343"/>
                  <a:pt x="1847290" y="2754330"/>
                </a:cubicBezTo>
                <a:cubicBezTo>
                  <a:pt x="1843718" y="2752094"/>
                  <a:pt x="1841485" y="2750193"/>
                  <a:pt x="1840592" y="2748627"/>
                </a:cubicBezTo>
                <a:cubicBezTo>
                  <a:pt x="1839476" y="2746388"/>
                  <a:pt x="1838583" y="2741466"/>
                  <a:pt x="1837913" y="2733862"/>
                </a:cubicBezTo>
                <a:lnTo>
                  <a:pt x="1837244" y="2667407"/>
                </a:lnTo>
                <a:lnTo>
                  <a:pt x="1835569" y="2612034"/>
                </a:lnTo>
                <a:cubicBezTo>
                  <a:pt x="1835569" y="2602435"/>
                  <a:pt x="1839030" y="2591943"/>
                  <a:pt x="1845950" y="2580557"/>
                </a:cubicBezTo>
                <a:cubicBezTo>
                  <a:pt x="1854880" y="2565377"/>
                  <a:pt x="1862470" y="2555331"/>
                  <a:pt x="1868721" y="2550420"/>
                </a:cubicBezTo>
                <a:cubicBezTo>
                  <a:pt x="1871176" y="2548410"/>
                  <a:pt x="1875530" y="2547406"/>
                  <a:pt x="1881780" y="2547406"/>
                </a:cubicBezTo>
                <a:cubicBezTo>
                  <a:pt x="1885129" y="2547406"/>
                  <a:pt x="1892050" y="2549303"/>
                  <a:pt x="1902542" y="2553098"/>
                </a:cubicBezTo>
                <a:cubicBezTo>
                  <a:pt x="1913034" y="2556894"/>
                  <a:pt x="1920066" y="2558791"/>
                  <a:pt x="1923638" y="2558791"/>
                </a:cubicBezTo>
                <a:cubicBezTo>
                  <a:pt x="1931452" y="2558791"/>
                  <a:pt x="1938372" y="2556001"/>
                  <a:pt x="1944400" y="2550420"/>
                </a:cubicBezTo>
                <a:cubicBezTo>
                  <a:pt x="1948865" y="2546178"/>
                  <a:pt x="1951097" y="2540262"/>
                  <a:pt x="1951097" y="2532672"/>
                </a:cubicBezTo>
                <a:cubicBezTo>
                  <a:pt x="1951097" y="2523072"/>
                  <a:pt x="1947972" y="2514980"/>
                  <a:pt x="1941721" y="2508394"/>
                </a:cubicBezTo>
                <a:cubicBezTo>
                  <a:pt x="1935470" y="2501809"/>
                  <a:pt x="1927433" y="2498516"/>
                  <a:pt x="1917611" y="2498516"/>
                </a:cubicBezTo>
                <a:cubicBezTo>
                  <a:pt x="1910020" y="2498516"/>
                  <a:pt x="1898412" y="2503204"/>
                  <a:pt x="1882785" y="2512580"/>
                </a:cubicBezTo>
                <a:cubicBezTo>
                  <a:pt x="1879883" y="2514589"/>
                  <a:pt x="1876869" y="2517380"/>
                  <a:pt x="1873744" y="2520952"/>
                </a:cubicBezTo>
                <a:lnTo>
                  <a:pt x="1866042" y="2528653"/>
                </a:lnTo>
                <a:cubicBezTo>
                  <a:pt x="1853317" y="2541601"/>
                  <a:pt x="1842713" y="2555777"/>
                  <a:pt x="1834230" y="2571181"/>
                </a:cubicBezTo>
                <a:cubicBezTo>
                  <a:pt x="1833783" y="2568279"/>
                  <a:pt x="1833560" y="2566158"/>
                  <a:pt x="1833560" y="2564819"/>
                </a:cubicBezTo>
                <a:lnTo>
                  <a:pt x="1833895" y="2559126"/>
                </a:lnTo>
                <a:cubicBezTo>
                  <a:pt x="1833895" y="2520728"/>
                  <a:pt x="1833225" y="2495949"/>
                  <a:pt x="1831886" y="2484786"/>
                </a:cubicBezTo>
                <a:close/>
                <a:moveTo>
                  <a:pt x="2049100" y="2477085"/>
                </a:moveTo>
                <a:cubicBezTo>
                  <a:pt x="2047538" y="2477085"/>
                  <a:pt x="2045417" y="2477308"/>
                  <a:pt x="2042738" y="2477754"/>
                </a:cubicBezTo>
                <a:cubicBezTo>
                  <a:pt x="2036710" y="2486939"/>
                  <a:pt x="2029288" y="2495227"/>
                  <a:pt x="2020470" y="2502620"/>
                </a:cubicBezTo>
                <a:cubicBezTo>
                  <a:pt x="2011652" y="2510014"/>
                  <a:pt x="2003224" y="2515501"/>
                  <a:pt x="1995187" y="2519084"/>
                </a:cubicBezTo>
                <a:cubicBezTo>
                  <a:pt x="1994071" y="2519757"/>
                  <a:pt x="1986258" y="2522221"/>
                  <a:pt x="1971747" y="2526477"/>
                </a:cubicBezTo>
                <a:lnTo>
                  <a:pt x="1971412" y="2536355"/>
                </a:lnTo>
                <a:cubicBezTo>
                  <a:pt x="1987039" y="2539920"/>
                  <a:pt x="1997252" y="2543431"/>
                  <a:pt x="2002052" y="2546888"/>
                </a:cubicBezTo>
                <a:cubicBezTo>
                  <a:pt x="2006852" y="2550345"/>
                  <a:pt x="2009810" y="2553409"/>
                  <a:pt x="2010926" y="2556081"/>
                </a:cubicBezTo>
                <a:cubicBezTo>
                  <a:pt x="2012266" y="2559872"/>
                  <a:pt x="2012935" y="2569458"/>
                  <a:pt x="2012935" y="2584837"/>
                </a:cubicBezTo>
                <a:cubicBezTo>
                  <a:pt x="2012935" y="2661744"/>
                  <a:pt x="2012712" y="2708779"/>
                  <a:pt x="2012266" y="2725940"/>
                </a:cubicBezTo>
                <a:cubicBezTo>
                  <a:pt x="2012266" y="2736195"/>
                  <a:pt x="2010368" y="2743664"/>
                  <a:pt x="2006573" y="2748345"/>
                </a:cubicBezTo>
                <a:cubicBezTo>
                  <a:pt x="2004340" y="2751467"/>
                  <a:pt x="1999652" y="2753696"/>
                  <a:pt x="1992508" y="2755031"/>
                </a:cubicBezTo>
                <a:cubicBezTo>
                  <a:pt x="1970631" y="2759713"/>
                  <a:pt x="1959245" y="2762276"/>
                  <a:pt x="1958352" y="2762723"/>
                </a:cubicBezTo>
                <a:cubicBezTo>
                  <a:pt x="1954111" y="2764509"/>
                  <a:pt x="1951990" y="2766965"/>
                  <a:pt x="1951990" y="2770090"/>
                </a:cubicBezTo>
                <a:cubicBezTo>
                  <a:pt x="1951990" y="2771206"/>
                  <a:pt x="1952548" y="2772546"/>
                  <a:pt x="1953664" y="2774108"/>
                </a:cubicBezTo>
                <a:cubicBezTo>
                  <a:pt x="1956120" y="2774778"/>
                  <a:pt x="1957906" y="2775113"/>
                  <a:pt x="1959022" y="2775113"/>
                </a:cubicBezTo>
                <a:cubicBezTo>
                  <a:pt x="1965273" y="2774220"/>
                  <a:pt x="1971747" y="2773662"/>
                  <a:pt x="1978444" y="2773439"/>
                </a:cubicBezTo>
                <a:cubicBezTo>
                  <a:pt x="2011261" y="2772322"/>
                  <a:pt x="2029120" y="2771764"/>
                  <a:pt x="2032022" y="2771764"/>
                </a:cubicBezTo>
                <a:cubicBezTo>
                  <a:pt x="2038050" y="2771764"/>
                  <a:pt x="2050328" y="2772546"/>
                  <a:pt x="2068857" y="2774108"/>
                </a:cubicBezTo>
                <a:cubicBezTo>
                  <a:pt x="2082475" y="2775001"/>
                  <a:pt x="2093637" y="2775559"/>
                  <a:pt x="2102344" y="2775783"/>
                </a:cubicBezTo>
                <a:cubicBezTo>
                  <a:pt x="2103460" y="2773773"/>
                  <a:pt x="2104018" y="2772099"/>
                  <a:pt x="2104018" y="2770760"/>
                </a:cubicBezTo>
                <a:cubicBezTo>
                  <a:pt x="2104018" y="2769643"/>
                  <a:pt x="2103683" y="2768304"/>
                  <a:pt x="2103013" y="2766741"/>
                </a:cubicBezTo>
                <a:cubicBezTo>
                  <a:pt x="2098548" y="2764955"/>
                  <a:pt x="2091851" y="2762834"/>
                  <a:pt x="2082922" y="2760379"/>
                </a:cubicBezTo>
                <a:cubicBezTo>
                  <a:pt x="2068634" y="2756360"/>
                  <a:pt x="2060039" y="2752733"/>
                  <a:pt x="2057137" y="2749496"/>
                </a:cubicBezTo>
                <a:cubicBezTo>
                  <a:pt x="2054235" y="2746259"/>
                  <a:pt x="2052896" y="2740510"/>
                  <a:pt x="2053119" y="2732250"/>
                </a:cubicBezTo>
                <a:lnTo>
                  <a:pt x="2054123" y="2630117"/>
                </a:lnTo>
                <a:lnTo>
                  <a:pt x="2053788" y="2533676"/>
                </a:lnTo>
                <a:lnTo>
                  <a:pt x="2053788" y="2515929"/>
                </a:lnTo>
                <a:cubicBezTo>
                  <a:pt x="2054235" y="2506999"/>
                  <a:pt x="2054458" y="2501976"/>
                  <a:pt x="2054458" y="2500860"/>
                </a:cubicBezTo>
                <a:cubicBezTo>
                  <a:pt x="2054458" y="2495949"/>
                  <a:pt x="2054012" y="2488135"/>
                  <a:pt x="2053119" y="2477419"/>
                </a:cubicBezTo>
                <a:close/>
                <a:moveTo>
                  <a:pt x="1619136" y="2443263"/>
                </a:moveTo>
                <a:cubicBezTo>
                  <a:pt x="1617350" y="2447058"/>
                  <a:pt x="1614671" y="2453532"/>
                  <a:pt x="1611099" y="2462685"/>
                </a:cubicBezTo>
                <a:cubicBezTo>
                  <a:pt x="1606188" y="2475187"/>
                  <a:pt x="1602393" y="2483670"/>
                  <a:pt x="1599714" y="2488135"/>
                </a:cubicBezTo>
                <a:cubicBezTo>
                  <a:pt x="1594356" y="2496395"/>
                  <a:pt x="1587826" y="2503929"/>
                  <a:pt x="1580124" y="2510738"/>
                </a:cubicBezTo>
                <a:cubicBezTo>
                  <a:pt x="1572422" y="2517547"/>
                  <a:pt x="1565669" y="2522179"/>
                  <a:pt x="1559865" y="2524635"/>
                </a:cubicBezTo>
                <a:cubicBezTo>
                  <a:pt x="1551382" y="2528207"/>
                  <a:pt x="1546303" y="2530830"/>
                  <a:pt x="1544629" y="2532504"/>
                </a:cubicBezTo>
                <a:cubicBezTo>
                  <a:pt x="1542954" y="2534179"/>
                  <a:pt x="1542117" y="2536355"/>
                  <a:pt x="1542117" y="2539034"/>
                </a:cubicBezTo>
                <a:cubicBezTo>
                  <a:pt x="1542117" y="2540597"/>
                  <a:pt x="1542731" y="2541936"/>
                  <a:pt x="1543959" y="2543053"/>
                </a:cubicBezTo>
                <a:cubicBezTo>
                  <a:pt x="1545187" y="2544169"/>
                  <a:pt x="1547029" y="2544727"/>
                  <a:pt x="1549484" y="2544727"/>
                </a:cubicBezTo>
                <a:lnTo>
                  <a:pt x="1552163" y="2544392"/>
                </a:lnTo>
                <a:lnTo>
                  <a:pt x="1579622" y="2543387"/>
                </a:lnTo>
                <a:lnTo>
                  <a:pt x="1585315" y="2543722"/>
                </a:lnTo>
                <a:cubicBezTo>
                  <a:pt x="1585761" y="2549973"/>
                  <a:pt x="1585984" y="2556224"/>
                  <a:pt x="1585984" y="2562475"/>
                </a:cubicBezTo>
                <a:lnTo>
                  <a:pt x="1585984" y="2575869"/>
                </a:lnTo>
                <a:lnTo>
                  <a:pt x="1586319" y="2612034"/>
                </a:lnTo>
                <a:lnTo>
                  <a:pt x="1584980" y="2687379"/>
                </a:lnTo>
                <a:cubicBezTo>
                  <a:pt x="1584980" y="2718186"/>
                  <a:pt x="1586319" y="2738166"/>
                  <a:pt x="1588998" y="2747319"/>
                </a:cubicBezTo>
                <a:cubicBezTo>
                  <a:pt x="1591677" y="2756472"/>
                  <a:pt x="1597760" y="2764397"/>
                  <a:pt x="1607248" y="2771095"/>
                </a:cubicBezTo>
                <a:cubicBezTo>
                  <a:pt x="1616736" y="2777792"/>
                  <a:pt x="1628735" y="2781140"/>
                  <a:pt x="1643246" y="2781140"/>
                </a:cubicBezTo>
                <a:cubicBezTo>
                  <a:pt x="1663784" y="2781140"/>
                  <a:pt x="1680248" y="2778741"/>
                  <a:pt x="1692638" y="2773941"/>
                </a:cubicBezTo>
                <a:cubicBezTo>
                  <a:pt x="1705028" y="2769141"/>
                  <a:pt x="1716023" y="2761495"/>
                  <a:pt x="1725622" y="2751003"/>
                </a:cubicBezTo>
                <a:lnTo>
                  <a:pt x="1725957" y="2748659"/>
                </a:lnTo>
                <a:cubicBezTo>
                  <a:pt x="1725957" y="2746650"/>
                  <a:pt x="1725343" y="2745031"/>
                  <a:pt x="1724116" y="2743803"/>
                </a:cubicBezTo>
                <a:cubicBezTo>
                  <a:pt x="1722888" y="2742575"/>
                  <a:pt x="1721269" y="2741961"/>
                  <a:pt x="1719260" y="2741961"/>
                </a:cubicBezTo>
                <a:lnTo>
                  <a:pt x="1716246" y="2741961"/>
                </a:lnTo>
                <a:cubicBezTo>
                  <a:pt x="1707986" y="2748212"/>
                  <a:pt x="1701401" y="2751896"/>
                  <a:pt x="1696489" y="2753012"/>
                </a:cubicBezTo>
                <a:cubicBezTo>
                  <a:pt x="1680416" y="2756584"/>
                  <a:pt x="1669477" y="2758370"/>
                  <a:pt x="1663673" y="2758370"/>
                </a:cubicBezTo>
                <a:cubicBezTo>
                  <a:pt x="1652064" y="2758370"/>
                  <a:pt x="1643358" y="2754463"/>
                  <a:pt x="1637553" y="2746650"/>
                </a:cubicBezTo>
                <a:cubicBezTo>
                  <a:pt x="1631526" y="2739059"/>
                  <a:pt x="1628512" y="2723655"/>
                  <a:pt x="1628512" y="2700438"/>
                </a:cubicBezTo>
                <a:lnTo>
                  <a:pt x="1629182" y="2612034"/>
                </a:lnTo>
                <a:lnTo>
                  <a:pt x="1628177" y="2561805"/>
                </a:lnTo>
                <a:cubicBezTo>
                  <a:pt x="1628177" y="2554438"/>
                  <a:pt x="1629070" y="2547964"/>
                  <a:pt x="1630856" y="2542383"/>
                </a:cubicBezTo>
                <a:lnTo>
                  <a:pt x="1636884" y="2541713"/>
                </a:lnTo>
                <a:lnTo>
                  <a:pt x="1662668" y="2541043"/>
                </a:lnTo>
                <a:lnTo>
                  <a:pt x="1714572" y="2539369"/>
                </a:lnTo>
                <a:lnTo>
                  <a:pt x="1720265" y="2539369"/>
                </a:lnTo>
                <a:cubicBezTo>
                  <a:pt x="1721604" y="2533118"/>
                  <a:pt x="1722274" y="2528542"/>
                  <a:pt x="1722274" y="2525640"/>
                </a:cubicBezTo>
                <a:cubicBezTo>
                  <a:pt x="1722274" y="2522961"/>
                  <a:pt x="1722051" y="2519389"/>
                  <a:pt x="1721604" y="2514924"/>
                </a:cubicBezTo>
                <a:cubicBezTo>
                  <a:pt x="1712674" y="2514701"/>
                  <a:pt x="1705977" y="2514589"/>
                  <a:pt x="1701512" y="2514589"/>
                </a:cubicBezTo>
                <a:cubicBezTo>
                  <a:pt x="1691913" y="2514589"/>
                  <a:pt x="1681867" y="2514924"/>
                  <a:pt x="1671375" y="2515594"/>
                </a:cubicBezTo>
                <a:cubicBezTo>
                  <a:pt x="1655078" y="2516487"/>
                  <a:pt x="1644028" y="2516933"/>
                  <a:pt x="1638223" y="2516933"/>
                </a:cubicBezTo>
                <a:cubicBezTo>
                  <a:pt x="1637107" y="2516933"/>
                  <a:pt x="1634428" y="2516822"/>
                  <a:pt x="1630186" y="2516598"/>
                </a:cubicBezTo>
                <a:lnTo>
                  <a:pt x="1630856" y="2475410"/>
                </a:lnTo>
                <a:lnTo>
                  <a:pt x="1629517" y="2443598"/>
                </a:lnTo>
                <a:close/>
                <a:moveTo>
                  <a:pt x="700734" y="2342469"/>
                </a:moveTo>
                <a:cubicBezTo>
                  <a:pt x="698728" y="2342469"/>
                  <a:pt x="695831" y="2343139"/>
                  <a:pt x="692043" y="2344479"/>
                </a:cubicBezTo>
                <a:cubicBezTo>
                  <a:pt x="690484" y="2347381"/>
                  <a:pt x="689704" y="2349390"/>
                  <a:pt x="689704" y="2350506"/>
                </a:cubicBezTo>
                <a:cubicBezTo>
                  <a:pt x="689704" y="2352292"/>
                  <a:pt x="690824" y="2354860"/>
                  <a:pt x="693063" y="2358208"/>
                </a:cubicBezTo>
                <a:cubicBezTo>
                  <a:pt x="728018" y="2362007"/>
                  <a:pt x="753562" y="2365582"/>
                  <a:pt x="769695" y="2368934"/>
                </a:cubicBezTo>
                <a:lnTo>
                  <a:pt x="769695" y="2377641"/>
                </a:lnTo>
                <a:cubicBezTo>
                  <a:pt x="769695" y="2392598"/>
                  <a:pt x="767874" y="2430212"/>
                  <a:pt x="764232" y="2490484"/>
                </a:cubicBezTo>
                <a:cubicBezTo>
                  <a:pt x="759680" y="2569509"/>
                  <a:pt x="756380" y="2632796"/>
                  <a:pt x="754333" y="2680346"/>
                </a:cubicBezTo>
                <a:cubicBezTo>
                  <a:pt x="752770" y="2716805"/>
                  <a:pt x="750315" y="2739145"/>
                  <a:pt x="746966" y="2747366"/>
                </a:cubicBezTo>
                <a:cubicBezTo>
                  <a:pt x="746073" y="2749369"/>
                  <a:pt x="744734" y="2751036"/>
                  <a:pt x="742948" y="2752368"/>
                </a:cubicBezTo>
                <a:cubicBezTo>
                  <a:pt x="740269" y="2754147"/>
                  <a:pt x="731897" y="2755370"/>
                  <a:pt x="717833" y="2756036"/>
                </a:cubicBezTo>
                <a:cubicBezTo>
                  <a:pt x="699750" y="2758038"/>
                  <a:pt x="687249" y="2761383"/>
                  <a:pt x="680328" y="2766071"/>
                </a:cubicBezTo>
                <a:lnTo>
                  <a:pt x="680663" y="2775113"/>
                </a:lnTo>
                <a:cubicBezTo>
                  <a:pt x="697378" y="2774914"/>
                  <a:pt x="710192" y="2774516"/>
                  <a:pt x="719104" y="2773920"/>
                </a:cubicBezTo>
                <a:cubicBezTo>
                  <a:pt x="735153" y="2772929"/>
                  <a:pt x="746966" y="2772434"/>
                  <a:pt x="754542" y="2772434"/>
                </a:cubicBezTo>
                <a:lnTo>
                  <a:pt x="858512" y="2776118"/>
                </a:lnTo>
                <a:cubicBezTo>
                  <a:pt x="859625" y="2773369"/>
                  <a:pt x="860181" y="2771422"/>
                  <a:pt x="860181" y="2770278"/>
                </a:cubicBezTo>
                <a:cubicBezTo>
                  <a:pt x="860181" y="2768677"/>
                  <a:pt x="859400" y="2766159"/>
                  <a:pt x="857837" y="2762723"/>
                </a:cubicBezTo>
                <a:cubicBezTo>
                  <a:pt x="849800" y="2761387"/>
                  <a:pt x="841317" y="2760719"/>
                  <a:pt x="832387" y="2760719"/>
                </a:cubicBezTo>
                <a:cubicBezTo>
                  <a:pt x="809170" y="2760276"/>
                  <a:pt x="794771" y="2758219"/>
                  <a:pt x="789190" y="2754547"/>
                </a:cubicBezTo>
                <a:cubicBezTo>
                  <a:pt x="783609" y="2750876"/>
                  <a:pt x="780372" y="2745260"/>
                  <a:pt x="779479" y="2737697"/>
                </a:cubicBezTo>
                <a:cubicBezTo>
                  <a:pt x="776354" y="2711222"/>
                  <a:pt x="774791" y="2687417"/>
                  <a:pt x="774791" y="2666282"/>
                </a:cubicBezTo>
                <a:cubicBezTo>
                  <a:pt x="774791" y="2598640"/>
                  <a:pt x="776284" y="2536690"/>
                  <a:pt x="779270" y="2480433"/>
                </a:cubicBezTo>
                <a:cubicBezTo>
                  <a:pt x="781568" y="2434222"/>
                  <a:pt x="783637" y="2406317"/>
                  <a:pt x="785475" y="2396717"/>
                </a:cubicBezTo>
                <a:cubicBezTo>
                  <a:pt x="799557" y="2421497"/>
                  <a:pt x="824087" y="2472620"/>
                  <a:pt x="859064" y="2550085"/>
                </a:cubicBezTo>
                <a:cubicBezTo>
                  <a:pt x="894042" y="2627550"/>
                  <a:pt x="924157" y="2703117"/>
                  <a:pt x="949412" y="2776787"/>
                </a:cubicBezTo>
                <a:lnTo>
                  <a:pt x="957223" y="2777122"/>
                </a:lnTo>
                <a:cubicBezTo>
                  <a:pt x="959226" y="2771987"/>
                  <a:pt x="961782" y="2764955"/>
                  <a:pt x="964894" y="2756026"/>
                </a:cubicBezTo>
                <a:cubicBezTo>
                  <a:pt x="972006" y="2736604"/>
                  <a:pt x="980564" y="2714279"/>
                  <a:pt x="990568" y="2689053"/>
                </a:cubicBezTo>
                <a:lnTo>
                  <a:pt x="1013580" y="2634135"/>
                </a:lnTo>
                <a:lnTo>
                  <a:pt x="1031254" y="2588929"/>
                </a:lnTo>
                <a:lnTo>
                  <a:pt x="1080605" y="2471727"/>
                </a:lnTo>
                <a:lnTo>
                  <a:pt x="1081275" y="2469717"/>
                </a:lnTo>
                <a:lnTo>
                  <a:pt x="1086277" y="2456993"/>
                </a:lnTo>
                <a:cubicBezTo>
                  <a:pt x="1097393" y="2430873"/>
                  <a:pt x="1104841" y="2413907"/>
                  <a:pt x="1108618" y="2406093"/>
                </a:cubicBezTo>
                <a:cubicBezTo>
                  <a:pt x="1110404" y="2424640"/>
                  <a:pt x="1111297" y="2451902"/>
                  <a:pt x="1111297" y="2487879"/>
                </a:cubicBezTo>
                <a:cubicBezTo>
                  <a:pt x="1111297" y="2533239"/>
                  <a:pt x="1110906" y="2565973"/>
                  <a:pt x="1110125" y="2586082"/>
                </a:cubicBezTo>
                <a:cubicBezTo>
                  <a:pt x="1109344" y="2606192"/>
                  <a:pt x="1108953" y="2619933"/>
                  <a:pt x="1108953" y="2627307"/>
                </a:cubicBezTo>
                <a:lnTo>
                  <a:pt x="1109958" y="2695013"/>
                </a:lnTo>
                <a:cubicBezTo>
                  <a:pt x="1109958" y="2721156"/>
                  <a:pt x="1108953" y="2738475"/>
                  <a:pt x="1106944" y="2746969"/>
                </a:cubicBezTo>
                <a:cubicBezTo>
                  <a:pt x="1100470" y="2751214"/>
                  <a:pt x="1090201" y="2755236"/>
                  <a:pt x="1076136" y="2759034"/>
                </a:cubicBezTo>
                <a:cubicBezTo>
                  <a:pt x="1063412" y="2760150"/>
                  <a:pt x="1053366" y="2762273"/>
                  <a:pt x="1045999" y="2765402"/>
                </a:cubicBezTo>
                <a:cubicBezTo>
                  <a:pt x="1045329" y="2767634"/>
                  <a:pt x="1044994" y="2769755"/>
                  <a:pt x="1044994" y="2771764"/>
                </a:cubicBezTo>
                <a:lnTo>
                  <a:pt x="1044994" y="2776118"/>
                </a:lnTo>
                <a:cubicBezTo>
                  <a:pt x="1046784" y="2777010"/>
                  <a:pt x="1048461" y="2777457"/>
                  <a:pt x="1050028" y="2777457"/>
                </a:cubicBezTo>
                <a:cubicBezTo>
                  <a:pt x="1052487" y="2777457"/>
                  <a:pt x="1058300" y="2777075"/>
                  <a:pt x="1067467" y="2776311"/>
                </a:cubicBezTo>
                <a:cubicBezTo>
                  <a:pt x="1082452" y="2775289"/>
                  <a:pt x="1112865" y="2774778"/>
                  <a:pt x="1158706" y="2774778"/>
                </a:cubicBezTo>
                <a:cubicBezTo>
                  <a:pt x="1159826" y="2774778"/>
                  <a:pt x="1168101" y="2775169"/>
                  <a:pt x="1183531" y="2775950"/>
                </a:cubicBezTo>
                <a:cubicBezTo>
                  <a:pt x="1198961" y="2776731"/>
                  <a:pt x="1213274" y="2777122"/>
                  <a:pt x="1226469" y="2777122"/>
                </a:cubicBezTo>
                <a:lnTo>
                  <a:pt x="1241894" y="2777122"/>
                </a:lnTo>
                <a:cubicBezTo>
                  <a:pt x="1242117" y="2774666"/>
                  <a:pt x="1242229" y="2772434"/>
                  <a:pt x="1242229" y="2770425"/>
                </a:cubicBezTo>
                <a:cubicBezTo>
                  <a:pt x="1242229" y="2768639"/>
                  <a:pt x="1241447" y="2767188"/>
                  <a:pt x="1239885" y="2766071"/>
                </a:cubicBezTo>
                <a:cubicBezTo>
                  <a:pt x="1212649" y="2761830"/>
                  <a:pt x="1193004" y="2757700"/>
                  <a:pt x="1180949" y="2753682"/>
                </a:cubicBezTo>
                <a:cubicBezTo>
                  <a:pt x="1173582" y="2751003"/>
                  <a:pt x="1169117" y="2748156"/>
                  <a:pt x="1167554" y="2745143"/>
                </a:cubicBezTo>
                <a:cubicBezTo>
                  <a:pt x="1165992" y="2742129"/>
                  <a:pt x="1165210" y="2732362"/>
                  <a:pt x="1165210" y="2715842"/>
                </a:cubicBezTo>
                <a:lnTo>
                  <a:pt x="1164875" y="2673649"/>
                </a:lnTo>
                <a:lnTo>
                  <a:pt x="1165210" y="2608016"/>
                </a:lnTo>
                <a:cubicBezTo>
                  <a:pt x="1163424" y="2528988"/>
                  <a:pt x="1162531" y="2472731"/>
                  <a:pt x="1162531" y="2439245"/>
                </a:cubicBezTo>
                <a:lnTo>
                  <a:pt x="1162866" y="2423171"/>
                </a:lnTo>
                <a:lnTo>
                  <a:pt x="1162531" y="2407768"/>
                </a:lnTo>
                <a:cubicBezTo>
                  <a:pt x="1163647" y="2390355"/>
                  <a:pt x="1164931" y="2380086"/>
                  <a:pt x="1166382" y="2376960"/>
                </a:cubicBezTo>
                <a:cubicBezTo>
                  <a:pt x="1167833" y="2373835"/>
                  <a:pt x="1171238" y="2371268"/>
                  <a:pt x="1176596" y="2369259"/>
                </a:cubicBezTo>
                <a:cubicBezTo>
                  <a:pt x="1181953" y="2367249"/>
                  <a:pt x="1194566" y="2365687"/>
                  <a:pt x="1214435" y="2364570"/>
                </a:cubicBezTo>
                <a:cubicBezTo>
                  <a:pt x="1224481" y="2364124"/>
                  <a:pt x="1233076" y="2362003"/>
                  <a:pt x="1240220" y="2358208"/>
                </a:cubicBezTo>
                <a:cubicBezTo>
                  <a:pt x="1240889" y="2355529"/>
                  <a:pt x="1241224" y="2353408"/>
                  <a:pt x="1241224" y="2351846"/>
                </a:cubicBezTo>
                <a:cubicBezTo>
                  <a:pt x="1241224" y="2350729"/>
                  <a:pt x="1241001" y="2348943"/>
                  <a:pt x="1240554" y="2346488"/>
                </a:cubicBezTo>
                <a:cubicBezTo>
                  <a:pt x="1229361" y="2346934"/>
                  <a:pt x="1215035" y="2347158"/>
                  <a:pt x="1197577" y="2347158"/>
                </a:cubicBezTo>
                <a:cubicBezTo>
                  <a:pt x="1169375" y="2347158"/>
                  <a:pt x="1149006" y="2346823"/>
                  <a:pt x="1136469" y="2346153"/>
                </a:cubicBezTo>
                <a:cubicBezTo>
                  <a:pt x="1130874" y="2345483"/>
                  <a:pt x="1126288" y="2345148"/>
                  <a:pt x="1122709" y="2345148"/>
                </a:cubicBezTo>
                <a:cubicBezTo>
                  <a:pt x="1119573" y="2345148"/>
                  <a:pt x="1115879" y="2346041"/>
                  <a:pt x="1111627" y="2347827"/>
                </a:cubicBezTo>
                <a:cubicBezTo>
                  <a:pt x="1109401" y="2352962"/>
                  <a:pt x="1101951" y="2373388"/>
                  <a:pt x="1089275" y="2409107"/>
                </a:cubicBezTo>
                <a:cubicBezTo>
                  <a:pt x="1086160" y="2418037"/>
                  <a:pt x="1082044" y="2428753"/>
                  <a:pt x="1076927" y="2441254"/>
                </a:cubicBezTo>
                <a:cubicBezTo>
                  <a:pt x="1064251" y="2472285"/>
                  <a:pt x="1057022" y="2490144"/>
                  <a:pt x="1055242" y="2494832"/>
                </a:cubicBezTo>
                <a:cubicBezTo>
                  <a:pt x="1053461" y="2499520"/>
                  <a:pt x="1051571" y="2503762"/>
                  <a:pt x="1049572" y="2507557"/>
                </a:cubicBezTo>
                <a:cubicBezTo>
                  <a:pt x="1048013" y="2510459"/>
                  <a:pt x="1046677" y="2513696"/>
                  <a:pt x="1045565" y="2517268"/>
                </a:cubicBezTo>
                <a:cubicBezTo>
                  <a:pt x="1028438" y="2565042"/>
                  <a:pt x="1004416" y="2619625"/>
                  <a:pt x="973501" y="2681016"/>
                </a:cubicBezTo>
                <a:lnTo>
                  <a:pt x="933987" y="2593026"/>
                </a:lnTo>
                <a:lnTo>
                  <a:pt x="839205" y="2383407"/>
                </a:lnTo>
                <a:lnTo>
                  <a:pt x="825188" y="2351935"/>
                </a:lnTo>
                <a:cubicBezTo>
                  <a:pt x="824040" y="2349897"/>
                  <a:pt x="822319" y="2347747"/>
                  <a:pt x="820024" y="2345483"/>
                </a:cubicBezTo>
                <a:cubicBezTo>
                  <a:pt x="815346" y="2344144"/>
                  <a:pt x="811225" y="2343474"/>
                  <a:pt x="807660" y="2343474"/>
                </a:cubicBezTo>
                <a:cubicBezTo>
                  <a:pt x="806324" y="2343474"/>
                  <a:pt x="800309" y="2343856"/>
                  <a:pt x="789614" y="2344620"/>
                </a:cubicBezTo>
                <a:cubicBezTo>
                  <a:pt x="774468" y="2345642"/>
                  <a:pt x="763775" y="2346153"/>
                  <a:pt x="757535" y="2346153"/>
                </a:cubicBezTo>
                <a:cubicBezTo>
                  <a:pt x="738378" y="2346153"/>
                  <a:pt x="723342" y="2345372"/>
                  <a:pt x="712428" y="2343809"/>
                </a:cubicBezTo>
                <a:cubicBezTo>
                  <a:pt x="706411" y="2342916"/>
                  <a:pt x="702513" y="2342469"/>
                  <a:pt x="700734" y="2342469"/>
                </a:cubicBezTo>
                <a:close/>
                <a:moveTo>
                  <a:pt x="2028674" y="2335437"/>
                </a:moveTo>
                <a:cubicBezTo>
                  <a:pt x="2020637" y="2335437"/>
                  <a:pt x="2013772" y="2338116"/>
                  <a:pt x="2008080" y="2343474"/>
                </a:cubicBezTo>
                <a:cubicBezTo>
                  <a:pt x="2002387" y="2348832"/>
                  <a:pt x="1999541" y="2355194"/>
                  <a:pt x="1999541" y="2362561"/>
                </a:cubicBezTo>
                <a:cubicBezTo>
                  <a:pt x="1999541" y="2371491"/>
                  <a:pt x="2002331" y="2378746"/>
                  <a:pt x="2007912" y="2384327"/>
                </a:cubicBezTo>
                <a:cubicBezTo>
                  <a:pt x="2013493" y="2389908"/>
                  <a:pt x="2020414" y="2392699"/>
                  <a:pt x="2028674" y="2392699"/>
                </a:cubicBezTo>
                <a:cubicBezTo>
                  <a:pt x="2036934" y="2392699"/>
                  <a:pt x="2044189" y="2389629"/>
                  <a:pt x="2050440" y="2383490"/>
                </a:cubicBezTo>
                <a:cubicBezTo>
                  <a:pt x="2056691" y="2377351"/>
                  <a:pt x="2059816" y="2370821"/>
                  <a:pt x="2059816" y="2363901"/>
                </a:cubicBezTo>
                <a:cubicBezTo>
                  <a:pt x="2059816" y="2356980"/>
                  <a:pt x="2056691" y="2350506"/>
                  <a:pt x="2050440" y="2344479"/>
                </a:cubicBezTo>
                <a:cubicBezTo>
                  <a:pt x="2044189" y="2338451"/>
                  <a:pt x="2036934" y="2335437"/>
                  <a:pt x="2028674" y="2335437"/>
                </a:cubicBezTo>
                <a:close/>
                <a:moveTo>
                  <a:pt x="3171785" y="2325392"/>
                </a:moveTo>
                <a:cubicBezTo>
                  <a:pt x="3155935" y="2325392"/>
                  <a:pt x="3141815" y="2327404"/>
                  <a:pt x="3129425" y="2331429"/>
                </a:cubicBezTo>
                <a:cubicBezTo>
                  <a:pt x="3117035" y="2335455"/>
                  <a:pt x="3105929" y="2341493"/>
                  <a:pt x="3096106" y="2349544"/>
                </a:cubicBezTo>
                <a:cubicBezTo>
                  <a:pt x="3082712" y="2360727"/>
                  <a:pt x="3071270" y="2373755"/>
                  <a:pt x="3061783" y="2388628"/>
                </a:cubicBezTo>
                <a:cubicBezTo>
                  <a:pt x="3052295" y="2403502"/>
                  <a:pt x="3045542" y="2418429"/>
                  <a:pt x="3041524" y="2433411"/>
                </a:cubicBezTo>
                <a:cubicBezTo>
                  <a:pt x="3039961" y="2438779"/>
                  <a:pt x="3037840" y="2452981"/>
                  <a:pt x="3035161" y="2476017"/>
                </a:cubicBezTo>
                <a:cubicBezTo>
                  <a:pt x="3034045" y="2484741"/>
                  <a:pt x="3033375" y="2490892"/>
                  <a:pt x="3033152" y="2494471"/>
                </a:cubicBezTo>
                <a:cubicBezTo>
                  <a:pt x="3032929" y="2502299"/>
                  <a:pt x="3032036" y="2507442"/>
                  <a:pt x="3030473" y="2509901"/>
                </a:cubicBezTo>
                <a:cubicBezTo>
                  <a:pt x="3027571" y="2514558"/>
                  <a:pt x="3022660" y="2518438"/>
                  <a:pt x="3015739" y="2521543"/>
                </a:cubicBezTo>
                <a:cubicBezTo>
                  <a:pt x="2997880" y="2529974"/>
                  <a:pt x="2988504" y="2534632"/>
                  <a:pt x="2987610" y="2535518"/>
                </a:cubicBezTo>
                <a:cubicBezTo>
                  <a:pt x="2985378" y="2537332"/>
                  <a:pt x="2984262" y="2539601"/>
                  <a:pt x="2984262" y="2542325"/>
                </a:cubicBezTo>
                <a:lnTo>
                  <a:pt x="2984932" y="2546066"/>
                </a:lnTo>
                <a:cubicBezTo>
                  <a:pt x="2994531" y="2546959"/>
                  <a:pt x="3001563" y="2547406"/>
                  <a:pt x="3006028" y="2547406"/>
                </a:cubicBezTo>
                <a:cubicBezTo>
                  <a:pt x="3018083" y="2547852"/>
                  <a:pt x="3027013" y="2548968"/>
                  <a:pt x="3032817" y="2550755"/>
                </a:cubicBezTo>
                <a:cubicBezTo>
                  <a:pt x="3033933" y="2588706"/>
                  <a:pt x="3034492" y="2639493"/>
                  <a:pt x="3034492" y="2703117"/>
                </a:cubicBezTo>
                <a:cubicBezTo>
                  <a:pt x="3034492" y="2725441"/>
                  <a:pt x="3034268" y="2737943"/>
                  <a:pt x="3033822" y="2740622"/>
                </a:cubicBezTo>
                <a:cubicBezTo>
                  <a:pt x="3032929" y="2745310"/>
                  <a:pt x="3031366" y="2748547"/>
                  <a:pt x="3029134" y="2750333"/>
                </a:cubicBezTo>
                <a:cubicBezTo>
                  <a:pt x="3023552" y="2754798"/>
                  <a:pt x="3011162" y="2758816"/>
                  <a:pt x="2991964" y="2762388"/>
                </a:cubicBezTo>
                <a:cubicBezTo>
                  <a:pt x="2990401" y="2762834"/>
                  <a:pt x="2987946" y="2763393"/>
                  <a:pt x="2984597" y="2764062"/>
                </a:cubicBezTo>
                <a:lnTo>
                  <a:pt x="2984932" y="2774443"/>
                </a:lnTo>
                <a:lnTo>
                  <a:pt x="2995982" y="2774443"/>
                </a:lnTo>
                <a:lnTo>
                  <a:pt x="3080368" y="2771764"/>
                </a:lnTo>
                <a:lnTo>
                  <a:pt x="3105148" y="2772769"/>
                </a:lnTo>
                <a:cubicBezTo>
                  <a:pt x="3122337" y="2773215"/>
                  <a:pt x="3136290" y="2773773"/>
                  <a:pt x="3147006" y="2774443"/>
                </a:cubicBezTo>
                <a:lnTo>
                  <a:pt x="3151694" y="2774108"/>
                </a:lnTo>
                <a:cubicBezTo>
                  <a:pt x="3152363" y="2771653"/>
                  <a:pt x="3152698" y="2768081"/>
                  <a:pt x="3152698" y="2763393"/>
                </a:cubicBezTo>
                <a:cubicBezTo>
                  <a:pt x="3148456" y="2762723"/>
                  <a:pt x="3140196" y="2761495"/>
                  <a:pt x="3127918" y="2759709"/>
                </a:cubicBezTo>
                <a:cubicBezTo>
                  <a:pt x="3111622" y="2757700"/>
                  <a:pt x="3101352" y="2755691"/>
                  <a:pt x="3097111" y="2753682"/>
                </a:cubicBezTo>
                <a:cubicBezTo>
                  <a:pt x="3090414" y="2750779"/>
                  <a:pt x="3085837" y="2746873"/>
                  <a:pt x="3083382" y="2741961"/>
                </a:cubicBezTo>
                <a:cubicBezTo>
                  <a:pt x="3079140" y="2733478"/>
                  <a:pt x="3077019" y="2722874"/>
                  <a:pt x="3077019" y="2710149"/>
                </a:cubicBezTo>
                <a:lnTo>
                  <a:pt x="3077689" y="2624089"/>
                </a:lnTo>
                <a:cubicBezTo>
                  <a:pt x="3077689" y="2616722"/>
                  <a:pt x="3077131" y="2595514"/>
                  <a:pt x="3076014" y="2560465"/>
                </a:cubicBezTo>
                <a:cubicBezTo>
                  <a:pt x="3075791" y="2558233"/>
                  <a:pt x="3075680" y="2556559"/>
                  <a:pt x="3075680" y="2555442"/>
                </a:cubicBezTo>
                <a:cubicBezTo>
                  <a:pt x="3075680" y="2552764"/>
                  <a:pt x="3075903" y="2548857"/>
                  <a:pt x="3076349" y="2543722"/>
                </a:cubicBezTo>
                <a:cubicBezTo>
                  <a:pt x="3087065" y="2541713"/>
                  <a:pt x="3106264" y="2540709"/>
                  <a:pt x="3133946" y="2540709"/>
                </a:cubicBezTo>
                <a:lnTo>
                  <a:pt x="3146670" y="2540709"/>
                </a:lnTo>
                <a:cubicBezTo>
                  <a:pt x="3152475" y="2540709"/>
                  <a:pt x="3158168" y="2540262"/>
                  <a:pt x="3163749" y="2539369"/>
                </a:cubicBezTo>
                <a:cubicBezTo>
                  <a:pt x="3164418" y="2533565"/>
                  <a:pt x="3164753" y="2529212"/>
                  <a:pt x="3164753" y="2526309"/>
                </a:cubicBezTo>
                <a:cubicBezTo>
                  <a:pt x="3164753" y="2523854"/>
                  <a:pt x="3164530" y="2520170"/>
                  <a:pt x="3164084" y="2515259"/>
                </a:cubicBezTo>
                <a:cubicBezTo>
                  <a:pt x="3160512" y="2515259"/>
                  <a:pt x="3130932" y="2514586"/>
                  <a:pt x="3075345" y="2513239"/>
                </a:cubicBezTo>
                <a:cubicBezTo>
                  <a:pt x="3075122" y="2501359"/>
                  <a:pt x="3075010" y="2488245"/>
                  <a:pt x="3075010" y="2473898"/>
                </a:cubicBezTo>
                <a:cubicBezTo>
                  <a:pt x="3075010" y="2433994"/>
                  <a:pt x="3076349" y="2408324"/>
                  <a:pt x="3079028" y="2396890"/>
                </a:cubicBezTo>
                <a:cubicBezTo>
                  <a:pt x="3081707" y="2385456"/>
                  <a:pt x="3088125" y="2375816"/>
                  <a:pt x="3098283" y="2367969"/>
                </a:cubicBezTo>
                <a:cubicBezTo>
                  <a:pt x="3108440" y="2360122"/>
                  <a:pt x="3119658" y="2356199"/>
                  <a:pt x="3131937" y="2356199"/>
                </a:cubicBezTo>
                <a:cubicBezTo>
                  <a:pt x="3136402" y="2356199"/>
                  <a:pt x="3140755" y="2356757"/>
                  <a:pt x="3144996" y="2357873"/>
                </a:cubicBezTo>
                <a:cubicBezTo>
                  <a:pt x="3147452" y="2358543"/>
                  <a:pt x="3157944" y="2362561"/>
                  <a:pt x="3176474" y="2369928"/>
                </a:cubicBezTo>
                <a:cubicBezTo>
                  <a:pt x="3186296" y="2374170"/>
                  <a:pt x="3195449" y="2376291"/>
                  <a:pt x="3203932" y="2376291"/>
                </a:cubicBezTo>
                <a:cubicBezTo>
                  <a:pt x="3210853" y="2376291"/>
                  <a:pt x="3216657" y="2374073"/>
                  <a:pt x="3221345" y="2369638"/>
                </a:cubicBezTo>
                <a:cubicBezTo>
                  <a:pt x="3226033" y="2365203"/>
                  <a:pt x="3228377" y="2359879"/>
                  <a:pt x="3228377" y="2353667"/>
                </a:cubicBezTo>
                <a:cubicBezTo>
                  <a:pt x="3228377" y="2346348"/>
                  <a:pt x="3225029" y="2340361"/>
                  <a:pt x="3218331" y="2335704"/>
                </a:cubicBezTo>
                <a:cubicBezTo>
                  <a:pt x="3208509" y="2328829"/>
                  <a:pt x="3192994" y="2325392"/>
                  <a:pt x="3171785" y="2325392"/>
                </a:cubicBezTo>
                <a:close/>
                <a:moveTo>
                  <a:pt x="2556083" y="1805795"/>
                </a:moveTo>
                <a:cubicBezTo>
                  <a:pt x="2556753" y="1816064"/>
                  <a:pt x="2557088" y="1824213"/>
                  <a:pt x="2557088" y="1830240"/>
                </a:cubicBezTo>
                <a:cubicBezTo>
                  <a:pt x="2557088" y="1841849"/>
                  <a:pt x="2556305" y="1861829"/>
                  <a:pt x="2554739" y="1890181"/>
                </a:cubicBezTo>
                <a:cubicBezTo>
                  <a:pt x="2540626" y="1903799"/>
                  <a:pt x="2527074" y="1913844"/>
                  <a:pt x="2514084" y="1920318"/>
                </a:cubicBezTo>
                <a:cubicBezTo>
                  <a:pt x="2504227" y="1925230"/>
                  <a:pt x="2495826" y="1927685"/>
                  <a:pt x="2488880" y="1927685"/>
                </a:cubicBezTo>
                <a:cubicBezTo>
                  <a:pt x="2479923" y="1927685"/>
                  <a:pt x="2472476" y="1924783"/>
                  <a:pt x="2466539" y="1918979"/>
                </a:cubicBezTo>
                <a:cubicBezTo>
                  <a:pt x="2460602" y="1913175"/>
                  <a:pt x="2457634" y="1905919"/>
                  <a:pt x="2457634" y="1897213"/>
                </a:cubicBezTo>
                <a:cubicBezTo>
                  <a:pt x="2457634" y="1888060"/>
                  <a:pt x="2461218" y="1878349"/>
                  <a:pt x="2468386" y="1868080"/>
                </a:cubicBezTo>
                <a:cubicBezTo>
                  <a:pt x="2478243" y="1853792"/>
                  <a:pt x="2491572" y="1841179"/>
                  <a:pt x="2508371" y="1830240"/>
                </a:cubicBezTo>
                <a:cubicBezTo>
                  <a:pt x="2525170" y="1819301"/>
                  <a:pt x="2541074" y="1811153"/>
                  <a:pt x="2556083" y="1805795"/>
                </a:cubicBezTo>
                <a:close/>
                <a:moveTo>
                  <a:pt x="2101190" y="1685914"/>
                </a:moveTo>
                <a:cubicBezTo>
                  <a:pt x="2113469" y="1685914"/>
                  <a:pt x="2124240" y="1688314"/>
                  <a:pt x="2133504" y="1693114"/>
                </a:cubicBezTo>
                <a:cubicBezTo>
                  <a:pt x="2142769" y="1697913"/>
                  <a:pt x="2149634" y="1704722"/>
                  <a:pt x="2154099" y="1713540"/>
                </a:cubicBezTo>
                <a:cubicBezTo>
                  <a:pt x="2158564" y="1722358"/>
                  <a:pt x="2160796" y="1730228"/>
                  <a:pt x="2160796" y="1737148"/>
                </a:cubicBezTo>
                <a:cubicBezTo>
                  <a:pt x="2160796" y="1740497"/>
                  <a:pt x="2158787" y="1744292"/>
                  <a:pt x="2154768" y="1748534"/>
                </a:cubicBezTo>
                <a:cubicBezTo>
                  <a:pt x="2152759" y="1749873"/>
                  <a:pt x="2147290" y="1750766"/>
                  <a:pt x="2138360" y="1751212"/>
                </a:cubicBezTo>
                <a:cubicBezTo>
                  <a:pt x="2081880" y="1754784"/>
                  <a:pt x="2047947" y="1756570"/>
                  <a:pt x="2036562" y="1756570"/>
                </a:cubicBezTo>
                <a:lnTo>
                  <a:pt x="2020823" y="1756570"/>
                </a:lnTo>
                <a:cubicBezTo>
                  <a:pt x="2020823" y="1743622"/>
                  <a:pt x="2026851" y="1729781"/>
                  <a:pt x="2038906" y="1715047"/>
                </a:cubicBezTo>
                <a:cubicBezTo>
                  <a:pt x="2054533" y="1695625"/>
                  <a:pt x="2075294" y="1685914"/>
                  <a:pt x="2101190" y="1685914"/>
                </a:cubicBezTo>
                <a:close/>
                <a:moveTo>
                  <a:pt x="3185236" y="1683905"/>
                </a:moveTo>
                <a:cubicBezTo>
                  <a:pt x="3205586" y="1683905"/>
                  <a:pt x="3223308" y="1689653"/>
                  <a:pt x="3238403" y="1701150"/>
                </a:cubicBezTo>
                <a:cubicBezTo>
                  <a:pt x="3253498" y="1712647"/>
                  <a:pt x="3264680" y="1729893"/>
                  <a:pt x="3271947" y="1752887"/>
                </a:cubicBezTo>
                <a:cubicBezTo>
                  <a:pt x="3279214" y="1775881"/>
                  <a:pt x="3282848" y="1796084"/>
                  <a:pt x="3282848" y="1813497"/>
                </a:cubicBezTo>
                <a:cubicBezTo>
                  <a:pt x="3282848" y="1840063"/>
                  <a:pt x="3278152" y="1863447"/>
                  <a:pt x="3268760" y="1883651"/>
                </a:cubicBezTo>
                <a:cubicBezTo>
                  <a:pt x="3259369" y="1903854"/>
                  <a:pt x="3246790" y="1918533"/>
                  <a:pt x="3231026" y="1927685"/>
                </a:cubicBezTo>
                <a:cubicBezTo>
                  <a:pt x="3215261" y="1936838"/>
                  <a:pt x="3198880" y="1941415"/>
                  <a:pt x="3181882" y="1941415"/>
                </a:cubicBezTo>
                <a:cubicBezTo>
                  <a:pt x="3154378" y="1941415"/>
                  <a:pt x="3131401" y="1930978"/>
                  <a:pt x="3112952" y="1910105"/>
                </a:cubicBezTo>
                <a:cubicBezTo>
                  <a:pt x="3094504" y="1889232"/>
                  <a:pt x="3085279" y="1858480"/>
                  <a:pt x="3085279" y="1817850"/>
                </a:cubicBezTo>
                <a:cubicBezTo>
                  <a:pt x="3085279" y="1781685"/>
                  <a:pt x="3090590" y="1753780"/>
                  <a:pt x="3101211" y="1734135"/>
                </a:cubicBezTo>
                <a:cubicBezTo>
                  <a:pt x="3111833" y="1714489"/>
                  <a:pt x="3124802" y="1701206"/>
                  <a:pt x="3140121" y="1694286"/>
                </a:cubicBezTo>
                <a:cubicBezTo>
                  <a:pt x="3155439" y="1687365"/>
                  <a:pt x="3170477" y="1683905"/>
                  <a:pt x="3185236" y="1683905"/>
                </a:cubicBezTo>
                <a:close/>
                <a:moveTo>
                  <a:pt x="1289761" y="1683905"/>
                </a:moveTo>
                <a:cubicBezTo>
                  <a:pt x="1310111" y="1683905"/>
                  <a:pt x="1327833" y="1689653"/>
                  <a:pt x="1342928" y="1701150"/>
                </a:cubicBezTo>
                <a:cubicBezTo>
                  <a:pt x="1358023" y="1712647"/>
                  <a:pt x="1369204" y="1729893"/>
                  <a:pt x="1376472" y="1752887"/>
                </a:cubicBezTo>
                <a:cubicBezTo>
                  <a:pt x="1383740" y="1775881"/>
                  <a:pt x="1387373" y="1796084"/>
                  <a:pt x="1387373" y="1813497"/>
                </a:cubicBezTo>
                <a:cubicBezTo>
                  <a:pt x="1387373" y="1840063"/>
                  <a:pt x="1382677" y="1863447"/>
                  <a:pt x="1373286" y="1883651"/>
                </a:cubicBezTo>
                <a:cubicBezTo>
                  <a:pt x="1363894" y="1903854"/>
                  <a:pt x="1351315" y="1918533"/>
                  <a:pt x="1335551" y="1927685"/>
                </a:cubicBezTo>
                <a:cubicBezTo>
                  <a:pt x="1319786" y="1936838"/>
                  <a:pt x="1303405" y="1941415"/>
                  <a:pt x="1286407" y="1941415"/>
                </a:cubicBezTo>
                <a:cubicBezTo>
                  <a:pt x="1258903" y="1941415"/>
                  <a:pt x="1235926" y="1930978"/>
                  <a:pt x="1217477" y="1910105"/>
                </a:cubicBezTo>
                <a:cubicBezTo>
                  <a:pt x="1199028" y="1889232"/>
                  <a:pt x="1189804" y="1858480"/>
                  <a:pt x="1189804" y="1817850"/>
                </a:cubicBezTo>
                <a:cubicBezTo>
                  <a:pt x="1189804" y="1781685"/>
                  <a:pt x="1195115" y="1753780"/>
                  <a:pt x="1205736" y="1734135"/>
                </a:cubicBezTo>
                <a:cubicBezTo>
                  <a:pt x="1216358" y="1714489"/>
                  <a:pt x="1229328" y="1701206"/>
                  <a:pt x="1244646" y="1694286"/>
                </a:cubicBezTo>
                <a:cubicBezTo>
                  <a:pt x="1259964" y="1687365"/>
                  <a:pt x="1275002" y="1683905"/>
                  <a:pt x="1289761" y="1683905"/>
                </a:cubicBezTo>
                <a:close/>
                <a:moveTo>
                  <a:pt x="2517574" y="1671850"/>
                </a:moveTo>
                <a:cubicBezTo>
                  <a:pt x="2503510" y="1671850"/>
                  <a:pt x="2487046" y="1676929"/>
                  <a:pt x="2468182" y="1687086"/>
                </a:cubicBezTo>
                <a:cubicBezTo>
                  <a:pt x="2449318" y="1697244"/>
                  <a:pt x="2433691" y="1712536"/>
                  <a:pt x="2421301" y="1732962"/>
                </a:cubicBezTo>
                <a:cubicBezTo>
                  <a:pt x="2408911" y="1753389"/>
                  <a:pt x="2402716" y="1766505"/>
                  <a:pt x="2402716" y="1772309"/>
                </a:cubicBezTo>
                <a:cubicBezTo>
                  <a:pt x="2402716" y="1774318"/>
                  <a:pt x="2403832" y="1776104"/>
                  <a:pt x="2406065" y="1777667"/>
                </a:cubicBezTo>
                <a:cubicBezTo>
                  <a:pt x="2410083" y="1780569"/>
                  <a:pt x="2414548" y="1782020"/>
                  <a:pt x="2419459" y="1782020"/>
                </a:cubicBezTo>
                <a:cubicBezTo>
                  <a:pt x="2425264" y="1782020"/>
                  <a:pt x="2432966" y="1778894"/>
                  <a:pt x="2442565" y="1772644"/>
                </a:cubicBezTo>
                <a:cubicBezTo>
                  <a:pt x="2446360" y="1765946"/>
                  <a:pt x="2448927" y="1759696"/>
                  <a:pt x="2450267" y="1753891"/>
                </a:cubicBezTo>
                <a:cubicBezTo>
                  <a:pt x="2454522" y="1732907"/>
                  <a:pt x="2460792" y="1718619"/>
                  <a:pt x="2469076" y="1711029"/>
                </a:cubicBezTo>
                <a:cubicBezTo>
                  <a:pt x="2482513" y="1698974"/>
                  <a:pt x="2496957" y="1692946"/>
                  <a:pt x="2512410" y="1692946"/>
                </a:cubicBezTo>
                <a:cubicBezTo>
                  <a:pt x="2527189" y="1692946"/>
                  <a:pt x="2538554" y="1697969"/>
                  <a:pt x="2546503" y="1708015"/>
                </a:cubicBezTo>
                <a:cubicBezTo>
                  <a:pt x="2554453" y="1718061"/>
                  <a:pt x="2558428" y="1737260"/>
                  <a:pt x="2558428" y="1765612"/>
                </a:cubicBezTo>
                <a:cubicBezTo>
                  <a:pt x="2558428" y="1774318"/>
                  <a:pt x="2558204" y="1782355"/>
                  <a:pt x="2557758" y="1789722"/>
                </a:cubicBezTo>
                <a:cubicBezTo>
                  <a:pt x="2552613" y="1792401"/>
                  <a:pt x="2538629" y="1798540"/>
                  <a:pt x="2515806" y="1808139"/>
                </a:cubicBezTo>
                <a:cubicBezTo>
                  <a:pt x="2483362" y="1821757"/>
                  <a:pt x="2457687" y="1839281"/>
                  <a:pt x="2438779" y="1860713"/>
                </a:cubicBezTo>
                <a:cubicBezTo>
                  <a:pt x="2419872" y="1882144"/>
                  <a:pt x="2410418" y="1900562"/>
                  <a:pt x="2410418" y="1915965"/>
                </a:cubicBezTo>
                <a:cubicBezTo>
                  <a:pt x="2410418" y="1926681"/>
                  <a:pt x="2413711" y="1935443"/>
                  <a:pt x="2420296" y="1942252"/>
                </a:cubicBezTo>
                <a:cubicBezTo>
                  <a:pt x="2426882" y="1949061"/>
                  <a:pt x="2435868" y="1952465"/>
                  <a:pt x="2447253" y="1952465"/>
                </a:cubicBezTo>
                <a:cubicBezTo>
                  <a:pt x="2462880" y="1952465"/>
                  <a:pt x="2476274" y="1951014"/>
                  <a:pt x="2487436" y="1948112"/>
                </a:cubicBezTo>
                <a:cubicBezTo>
                  <a:pt x="2494357" y="1946103"/>
                  <a:pt x="2504403" y="1941303"/>
                  <a:pt x="2517574" y="1933713"/>
                </a:cubicBezTo>
                <a:lnTo>
                  <a:pt x="2555079" y="1907594"/>
                </a:lnTo>
                <a:cubicBezTo>
                  <a:pt x="2557088" y="1922551"/>
                  <a:pt x="2560548" y="1932932"/>
                  <a:pt x="2565460" y="1938736"/>
                </a:cubicBezTo>
                <a:cubicBezTo>
                  <a:pt x="2573496" y="1948559"/>
                  <a:pt x="2585551" y="1953470"/>
                  <a:pt x="2601625" y="1953470"/>
                </a:cubicBezTo>
                <a:cubicBezTo>
                  <a:pt x="2611001" y="1953470"/>
                  <a:pt x="2618368" y="1951796"/>
                  <a:pt x="2623726" y="1948447"/>
                </a:cubicBezTo>
                <a:cubicBezTo>
                  <a:pt x="2632209" y="1943312"/>
                  <a:pt x="2639911" y="1935164"/>
                  <a:pt x="2646831" y="1924002"/>
                </a:cubicBezTo>
                <a:cubicBezTo>
                  <a:pt x="2652189" y="1915519"/>
                  <a:pt x="2654868" y="1909603"/>
                  <a:pt x="2654868" y="1906254"/>
                </a:cubicBezTo>
                <a:cubicBezTo>
                  <a:pt x="2654868" y="1904915"/>
                  <a:pt x="2654198" y="1902794"/>
                  <a:pt x="2652859" y="1899892"/>
                </a:cubicBezTo>
                <a:cubicBezTo>
                  <a:pt x="2649064" y="1900785"/>
                  <a:pt x="2646608" y="1901566"/>
                  <a:pt x="2645492" y="1902236"/>
                </a:cubicBezTo>
                <a:lnTo>
                  <a:pt x="2641474" y="1907594"/>
                </a:lnTo>
                <a:cubicBezTo>
                  <a:pt x="2635446" y="1916077"/>
                  <a:pt x="2628191" y="1920318"/>
                  <a:pt x="2619708" y="1920318"/>
                </a:cubicBezTo>
                <a:cubicBezTo>
                  <a:pt x="2613903" y="1920318"/>
                  <a:pt x="2608880" y="1918086"/>
                  <a:pt x="2604639" y="1913621"/>
                </a:cubicBezTo>
                <a:cubicBezTo>
                  <a:pt x="2600397" y="1909156"/>
                  <a:pt x="2598276" y="1903240"/>
                  <a:pt x="2598276" y="1895873"/>
                </a:cubicBezTo>
                <a:cubicBezTo>
                  <a:pt x="2598276" y="1892748"/>
                  <a:pt x="2598388" y="1887948"/>
                  <a:pt x="2598611" y="1881474"/>
                </a:cubicBezTo>
                <a:cubicBezTo>
                  <a:pt x="2598834" y="1877902"/>
                  <a:pt x="2598946" y="1873549"/>
                  <a:pt x="2598946" y="1868415"/>
                </a:cubicBezTo>
                <a:lnTo>
                  <a:pt x="2598611" y="1829570"/>
                </a:lnTo>
                <a:lnTo>
                  <a:pt x="2599616" y="1776327"/>
                </a:lnTo>
                <a:cubicBezTo>
                  <a:pt x="2599616" y="1746190"/>
                  <a:pt x="2599169" y="1728665"/>
                  <a:pt x="2598276" y="1723754"/>
                </a:cubicBezTo>
                <a:cubicBezTo>
                  <a:pt x="2596714" y="1713485"/>
                  <a:pt x="2592360" y="1703997"/>
                  <a:pt x="2585216" y="1695290"/>
                </a:cubicBezTo>
                <a:cubicBezTo>
                  <a:pt x="2578073" y="1686584"/>
                  <a:pt x="2569813" y="1680500"/>
                  <a:pt x="2560437" y="1677040"/>
                </a:cubicBezTo>
                <a:cubicBezTo>
                  <a:pt x="2551060" y="1673580"/>
                  <a:pt x="2536773" y="1671850"/>
                  <a:pt x="2517574" y="1671850"/>
                </a:cubicBezTo>
                <a:close/>
                <a:moveTo>
                  <a:pt x="3187747" y="1670845"/>
                </a:moveTo>
                <a:cubicBezTo>
                  <a:pt x="3158502" y="1670845"/>
                  <a:pt x="3133722" y="1675533"/>
                  <a:pt x="3113408" y="1684910"/>
                </a:cubicBezTo>
                <a:cubicBezTo>
                  <a:pt x="3098897" y="1691607"/>
                  <a:pt x="3085168" y="1701820"/>
                  <a:pt x="3072219" y="1715550"/>
                </a:cubicBezTo>
                <a:cubicBezTo>
                  <a:pt x="3059271" y="1729279"/>
                  <a:pt x="3049616" y="1744794"/>
                  <a:pt x="3043254" y="1762096"/>
                </a:cubicBezTo>
                <a:cubicBezTo>
                  <a:pt x="3036891" y="1779397"/>
                  <a:pt x="3033710" y="1795638"/>
                  <a:pt x="3033710" y="1810818"/>
                </a:cubicBezTo>
                <a:cubicBezTo>
                  <a:pt x="3033710" y="1838277"/>
                  <a:pt x="3040296" y="1862722"/>
                  <a:pt x="3053467" y="1884153"/>
                </a:cubicBezTo>
                <a:cubicBezTo>
                  <a:pt x="3066638" y="1905584"/>
                  <a:pt x="3082377" y="1921770"/>
                  <a:pt x="3100683" y="1932708"/>
                </a:cubicBezTo>
                <a:cubicBezTo>
                  <a:pt x="3125239" y="1947219"/>
                  <a:pt x="3151359" y="1954474"/>
                  <a:pt x="3179041" y="1954474"/>
                </a:cubicBezTo>
                <a:cubicBezTo>
                  <a:pt x="3223912" y="1954474"/>
                  <a:pt x="3261026" y="1940466"/>
                  <a:pt x="3290383" y="1912449"/>
                </a:cubicBezTo>
                <a:cubicBezTo>
                  <a:pt x="3319739" y="1884432"/>
                  <a:pt x="3334417" y="1852564"/>
                  <a:pt x="3334417" y="1816846"/>
                </a:cubicBezTo>
                <a:cubicBezTo>
                  <a:pt x="3334417" y="1776662"/>
                  <a:pt x="3320409" y="1742283"/>
                  <a:pt x="3292392" y="1713708"/>
                </a:cubicBezTo>
                <a:cubicBezTo>
                  <a:pt x="3264375" y="1685133"/>
                  <a:pt x="3229494" y="1670845"/>
                  <a:pt x="3187747" y="1670845"/>
                </a:cubicBezTo>
                <a:close/>
                <a:moveTo>
                  <a:pt x="1292272" y="1670845"/>
                </a:moveTo>
                <a:cubicBezTo>
                  <a:pt x="1263027" y="1670845"/>
                  <a:pt x="1238248" y="1675533"/>
                  <a:pt x="1217933" y="1684910"/>
                </a:cubicBezTo>
                <a:cubicBezTo>
                  <a:pt x="1203422" y="1691607"/>
                  <a:pt x="1189692" y="1701820"/>
                  <a:pt x="1176744" y="1715550"/>
                </a:cubicBezTo>
                <a:cubicBezTo>
                  <a:pt x="1163796" y="1729279"/>
                  <a:pt x="1154141" y="1744794"/>
                  <a:pt x="1147779" y="1762096"/>
                </a:cubicBezTo>
                <a:cubicBezTo>
                  <a:pt x="1141416" y="1779397"/>
                  <a:pt x="1138235" y="1795638"/>
                  <a:pt x="1138235" y="1810818"/>
                </a:cubicBezTo>
                <a:cubicBezTo>
                  <a:pt x="1138235" y="1838277"/>
                  <a:pt x="1144821" y="1862722"/>
                  <a:pt x="1157992" y="1884153"/>
                </a:cubicBezTo>
                <a:cubicBezTo>
                  <a:pt x="1171163" y="1905584"/>
                  <a:pt x="1186902" y="1921770"/>
                  <a:pt x="1205208" y="1932708"/>
                </a:cubicBezTo>
                <a:cubicBezTo>
                  <a:pt x="1229764" y="1947219"/>
                  <a:pt x="1255884" y="1954474"/>
                  <a:pt x="1283566" y="1954474"/>
                </a:cubicBezTo>
                <a:cubicBezTo>
                  <a:pt x="1328437" y="1954474"/>
                  <a:pt x="1365551" y="1940466"/>
                  <a:pt x="1394908" y="1912449"/>
                </a:cubicBezTo>
                <a:cubicBezTo>
                  <a:pt x="1424264" y="1884432"/>
                  <a:pt x="1438942" y="1852564"/>
                  <a:pt x="1438942" y="1816846"/>
                </a:cubicBezTo>
                <a:cubicBezTo>
                  <a:pt x="1438942" y="1776662"/>
                  <a:pt x="1424934" y="1742283"/>
                  <a:pt x="1396917" y="1713708"/>
                </a:cubicBezTo>
                <a:cubicBezTo>
                  <a:pt x="1368900" y="1685133"/>
                  <a:pt x="1334018" y="1670845"/>
                  <a:pt x="1292272" y="1670845"/>
                </a:cubicBezTo>
                <a:close/>
                <a:moveTo>
                  <a:pt x="2103534" y="1670176"/>
                </a:moveTo>
                <a:cubicBezTo>
                  <a:pt x="2084336" y="1670176"/>
                  <a:pt x="2067481" y="1673189"/>
                  <a:pt x="2052970" y="1679217"/>
                </a:cubicBezTo>
                <a:cubicBezTo>
                  <a:pt x="2042924" y="1683458"/>
                  <a:pt x="2031204" y="1690937"/>
                  <a:pt x="2017809" y="1701653"/>
                </a:cubicBezTo>
                <a:cubicBezTo>
                  <a:pt x="2008433" y="1709243"/>
                  <a:pt x="2000508" y="1718954"/>
                  <a:pt x="1994034" y="1730786"/>
                </a:cubicBezTo>
                <a:cubicBezTo>
                  <a:pt x="1984435" y="1748199"/>
                  <a:pt x="1977793" y="1764607"/>
                  <a:pt x="1974110" y="1780011"/>
                </a:cubicBezTo>
                <a:cubicBezTo>
                  <a:pt x="1970426" y="1795414"/>
                  <a:pt x="1968584" y="1808028"/>
                  <a:pt x="1968584" y="1817850"/>
                </a:cubicBezTo>
                <a:cubicBezTo>
                  <a:pt x="1968584" y="1848881"/>
                  <a:pt x="1975114" y="1875279"/>
                  <a:pt x="1988174" y="1897045"/>
                </a:cubicBezTo>
                <a:cubicBezTo>
                  <a:pt x="2001234" y="1918811"/>
                  <a:pt x="2019149" y="1934606"/>
                  <a:pt x="2041920" y="1944429"/>
                </a:cubicBezTo>
                <a:cubicBezTo>
                  <a:pt x="2057323" y="1950903"/>
                  <a:pt x="2072950" y="1954140"/>
                  <a:pt x="2088800" y="1954140"/>
                </a:cubicBezTo>
                <a:cubicBezTo>
                  <a:pt x="2106213" y="1954140"/>
                  <a:pt x="2118715" y="1953135"/>
                  <a:pt x="2126305" y="1951126"/>
                </a:cubicBezTo>
                <a:cubicBezTo>
                  <a:pt x="2142155" y="1946661"/>
                  <a:pt x="2157782" y="1939629"/>
                  <a:pt x="2173186" y="1930029"/>
                </a:cubicBezTo>
                <a:cubicBezTo>
                  <a:pt x="2188590" y="1920430"/>
                  <a:pt x="2201314" y="1909268"/>
                  <a:pt x="2211360" y="1896543"/>
                </a:cubicBezTo>
                <a:cubicBezTo>
                  <a:pt x="2211584" y="1894757"/>
                  <a:pt x="2211695" y="1893083"/>
                  <a:pt x="2211695" y="1891520"/>
                </a:cubicBezTo>
                <a:lnTo>
                  <a:pt x="2209686" y="1878126"/>
                </a:lnTo>
                <a:lnTo>
                  <a:pt x="2185576" y="1897883"/>
                </a:lnTo>
                <a:cubicBezTo>
                  <a:pt x="2171735" y="1906812"/>
                  <a:pt x="2161019" y="1912505"/>
                  <a:pt x="2153429" y="1914961"/>
                </a:cubicBezTo>
                <a:cubicBezTo>
                  <a:pt x="2145839" y="1917416"/>
                  <a:pt x="2135681" y="1918979"/>
                  <a:pt x="2122956" y="1919649"/>
                </a:cubicBezTo>
                <a:cubicBezTo>
                  <a:pt x="2099070" y="1918979"/>
                  <a:pt x="2079145" y="1913454"/>
                  <a:pt x="2063183" y="1903073"/>
                </a:cubicBezTo>
                <a:cubicBezTo>
                  <a:pt x="2047222" y="1892692"/>
                  <a:pt x="2034943" y="1877623"/>
                  <a:pt x="2026348" y="1857866"/>
                </a:cubicBezTo>
                <a:cubicBezTo>
                  <a:pt x="2017754" y="1838109"/>
                  <a:pt x="2013456" y="1821422"/>
                  <a:pt x="2013456" y="1807805"/>
                </a:cubicBezTo>
                <a:lnTo>
                  <a:pt x="2013791" y="1791396"/>
                </a:lnTo>
                <a:lnTo>
                  <a:pt x="2013791" y="1788047"/>
                </a:lnTo>
                <a:lnTo>
                  <a:pt x="2013456" y="1784699"/>
                </a:lnTo>
                <a:cubicBezTo>
                  <a:pt x="2013456" y="1782243"/>
                  <a:pt x="2014461" y="1777667"/>
                  <a:pt x="2016470" y="1770970"/>
                </a:cubicBezTo>
                <a:cubicBezTo>
                  <a:pt x="2027186" y="1770042"/>
                  <a:pt x="2037678" y="1769578"/>
                  <a:pt x="2047947" y="1769578"/>
                </a:cubicBezTo>
                <a:lnTo>
                  <a:pt x="2073397" y="1769604"/>
                </a:lnTo>
                <a:lnTo>
                  <a:pt x="2207677" y="1768625"/>
                </a:lnTo>
                <a:lnTo>
                  <a:pt x="2207677" y="1763937"/>
                </a:lnTo>
                <a:cubicBezTo>
                  <a:pt x="2207677" y="1750766"/>
                  <a:pt x="2203268" y="1736255"/>
                  <a:pt x="2194450" y="1720405"/>
                </a:cubicBezTo>
                <a:cubicBezTo>
                  <a:pt x="2185632" y="1704555"/>
                  <a:pt x="2172293" y="1691607"/>
                  <a:pt x="2154434" y="1681561"/>
                </a:cubicBezTo>
                <a:cubicBezTo>
                  <a:pt x="2141262" y="1673971"/>
                  <a:pt x="2124296" y="1670176"/>
                  <a:pt x="2103534" y="1670176"/>
                </a:cubicBezTo>
                <a:close/>
                <a:moveTo>
                  <a:pt x="3454447" y="1663143"/>
                </a:moveTo>
                <a:cubicBezTo>
                  <a:pt x="3445741" y="1680382"/>
                  <a:pt x="3435025" y="1694038"/>
                  <a:pt x="3422300" y="1704112"/>
                </a:cubicBezTo>
                <a:cubicBezTo>
                  <a:pt x="3413594" y="1711277"/>
                  <a:pt x="3401092" y="1717098"/>
                  <a:pt x="3384796" y="1721577"/>
                </a:cubicBezTo>
                <a:lnTo>
                  <a:pt x="3384796" y="1733800"/>
                </a:lnTo>
                <a:cubicBezTo>
                  <a:pt x="3401092" y="1736248"/>
                  <a:pt x="3412254" y="1740588"/>
                  <a:pt x="3418282" y="1746817"/>
                </a:cubicBezTo>
                <a:cubicBezTo>
                  <a:pt x="3421854" y="1750822"/>
                  <a:pt x="3423640" y="1759722"/>
                  <a:pt x="3423640" y="1773517"/>
                </a:cubicBezTo>
                <a:lnTo>
                  <a:pt x="3424310" y="1875975"/>
                </a:lnTo>
                <a:cubicBezTo>
                  <a:pt x="3424310" y="1882875"/>
                  <a:pt x="3424198" y="1888548"/>
                  <a:pt x="3423975" y="1892996"/>
                </a:cubicBezTo>
                <a:lnTo>
                  <a:pt x="3423305" y="1905014"/>
                </a:lnTo>
                <a:cubicBezTo>
                  <a:pt x="3423305" y="1914582"/>
                  <a:pt x="3421910" y="1920700"/>
                  <a:pt x="3419119" y="1923369"/>
                </a:cubicBezTo>
                <a:cubicBezTo>
                  <a:pt x="3416328" y="1926037"/>
                  <a:pt x="3407901" y="1928374"/>
                  <a:pt x="3393837" y="1930380"/>
                </a:cubicBezTo>
                <a:cubicBezTo>
                  <a:pt x="3386470" y="1931489"/>
                  <a:pt x="3379996" y="1932824"/>
                  <a:pt x="3374415" y="1934383"/>
                </a:cubicBezTo>
                <a:cubicBezTo>
                  <a:pt x="3373745" y="1937285"/>
                  <a:pt x="3373410" y="1939517"/>
                  <a:pt x="3373410" y="1941080"/>
                </a:cubicBezTo>
                <a:lnTo>
                  <a:pt x="3374080" y="1945433"/>
                </a:lnTo>
                <a:lnTo>
                  <a:pt x="3382452" y="1945433"/>
                </a:lnTo>
                <a:cubicBezTo>
                  <a:pt x="3386916" y="1945433"/>
                  <a:pt x="3397520" y="1945322"/>
                  <a:pt x="3414264" y="1945098"/>
                </a:cubicBezTo>
                <a:lnTo>
                  <a:pt x="3486594" y="1946103"/>
                </a:lnTo>
                <a:lnTo>
                  <a:pt x="3521755" y="1946103"/>
                </a:lnTo>
                <a:lnTo>
                  <a:pt x="3522090" y="1939406"/>
                </a:lnTo>
                <a:cubicBezTo>
                  <a:pt x="3520527" y="1936057"/>
                  <a:pt x="3517513" y="1933825"/>
                  <a:pt x="3513048" y="1932708"/>
                </a:cubicBezTo>
                <a:cubicBezTo>
                  <a:pt x="3510816" y="1932262"/>
                  <a:pt x="3506184" y="1931034"/>
                  <a:pt x="3499152" y="1929025"/>
                </a:cubicBezTo>
                <a:cubicBezTo>
                  <a:pt x="3492119" y="1927016"/>
                  <a:pt x="3485924" y="1925453"/>
                  <a:pt x="3480566" y="1924337"/>
                </a:cubicBezTo>
                <a:cubicBezTo>
                  <a:pt x="3475209" y="1923221"/>
                  <a:pt x="3471637" y="1921770"/>
                  <a:pt x="3469851" y="1919984"/>
                </a:cubicBezTo>
                <a:cubicBezTo>
                  <a:pt x="3468735" y="1918644"/>
                  <a:pt x="3467953" y="1916188"/>
                  <a:pt x="3467507" y="1912617"/>
                </a:cubicBezTo>
                <a:cubicBezTo>
                  <a:pt x="3466391" y="1903910"/>
                  <a:pt x="3465832" y="1880246"/>
                  <a:pt x="3465832" y="1841626"/>
                </a:cubicBezTo>
                <a:lnTo>
                  <a:pt x="3464828" y="1767621"/>
                </a:lnTo>
                <a:cubicBezTo>
                  <a:pt x="3464828" y="1760031"/>
                  <a:pt x="3465051" y="1750878"/>
                  <a:pt x="3465498" y="1740162"/>
                </a:cubicBezTo>
                <a:cubicBezTo>
                  <a:pt x="3478892" y="1726991"/>
                  <a:pt x="3492733" y="1717112"/>
                  <a:pt x="3507021" y="1710527"/>
                </a:cubicBezTo>
                <a:cubicBezTo>
                  <a:pt x="3521308" y="1703941"/>
                  <a:pt x="3535930" y="1700648"/>
                  <a:pt x="3550888" y="1700648"/>
                </a:cubicBezTo>
                <a:cubicBezTo>
                  <a:pt x="3570310" y="1700648"/>
                  <a:pt x="3585825" y="1706126"/>
                  <a:pt x="3597434" y="1717083"/>
                </a:cubicBezTo>
                <a:cubicBezTo>
                  <a:pt x="3609042" y="1728035"/>
                  <a:pt x="3614847" y="1747932"/>
                  <a:pt x="3614847" y="1776772"/>
                </a:cubicBezTo>
                <a:lnTo>
                  <a:pt x="3614177" y="1803598"/>
                </a:lnTo>
                <a:lnTo>
                  <a:pt x="3614177" y="1821037"/>
                </a:lnTo>
                <a:cubicBezTo>
                  <a:pt x="3614400" y="1861949"/>
                  <a:pt x="3614847" y="1887547"/>
                  <a:pt x="3615516" y="1897830"/>
                </a:cubicBezTo>
                <a:cubicBezTo>
                  <a:pt x="3615963" y="1902525"/>
                  <a:pt x="3616186" y="1905656"/>
                  <a:pt x="3616186" y="1907222"/>
                </a:cubicBezTo>
                <a:cubicBezTo>
                  <a:pt x="3616186" y="1910798"/>
                  <a:pt x="3614847" y="1915268"/>
                  <a:pt x="3612168" y="1920632"/>
                </a:cubicBezTo>
                <a:cubicBezTo>
                  <a:pt x="3608596" y="1923318"/>
                  <a:pt x="3605582" y="1925108"/>
                  <a:pt x="3603126" y="1926001"/>
                </a:cubicBezTo>
                <a:cubicBezTo>
                  <a:pt x="3600671" y="1926894"/>
                  <a:pt x="3596206" y="1927565"/>
                  <a:pt x="3589732" y="1928015"/>
                </a:cubicBezTo>
                <a:cubicBezTo>
                  <a:pt x="3578793" y="1928908"/>
                  <a:pt x="3570310" y="1930696"/>
                  <a:pt x="3564282" y="1933378"/>
                </a:cubicBezTo>
                <a:cubicBezTo>
                  <a:pt x="3562720" y="1935611"/>
                  <a:pt x="3561938" y="1937396"/>
                  <a:pt x="3561938" y="1938736"/>
                </a:cubicBezTo>
                <a:lnTo>
                  <a:pt x="3563948" y="1945768"/>
                </a:lnTo>
                <a:cubicBezTo>
                  <a:pt x="3577565" y="1946438"/>
                  <a:pt x="3592411" y="1946549"/>
                  <a:pt x="3608484" y="1946103"/>
                </a:cubicBezTo>
                <a:lnTo>
                  <a:pt x="3652016" y="1945098"/>
                </a:lnTo>
                <a:lnTo>
                  <a:pt x="3696218" y="1945768"/>
                </a:lnTo>
                <a:lnTo>
                  <a:pt x="3702581" y="1945768"/>
                </a:lnTo>
                <a:cubicBezTo>
                  <a:pt x="3703920" y="1942419"/>
                  <a:pt x="3704590" y="1939629"/>
                  <a:pt x="3704590" y="1937396"/>
                </a:cubicBezTo>
                <a:lnTo>
                  <a:pt x="3704590" y="1934718"/>
                </a:lnTo>
                <a:cubicBezTo>
                  <a:pt x="3701018" y="1930696"/>
                  <a:pt x="3688516" y="1927232"/>
                  <a:pt x="3667085" y="1924326"/>
                </a:cubicBezTo>
                <a:cubicBezTo>
                  <a:pt x="3662397" y="1921417"/>
                  <a:pt x="3659495" y="1918510"/>
                  <a:pt x="3658379" y="1915604"/>
                </a:cubicBezTo>
                <a:cubicBezTo>
                  <a:pt x="3657040" y="1911359"/>
                  <a:pt x="3656370" y="1901413"/>
                  <a:pt x="3656370" y="1885765"/>
                </a:cubicBezTo>
                <a:cubicBezTo>
                  <a:pt x="3656370" y="1875932"/>
                  <a:pt x="3656537" y="1867215"/>
                  <a:pt x="3656872" y="1859614"/>
                </a:cubicBezTo>
                <a:cubicBezTo>
                  <a:pt x="3657207" y="1852013"/>
                  <a:pt x="3657374" y="1847543"/>
                  <a:pt x="3657374" y="1846204"/>
                </a:cubicBezTo>
                <a:lnTo>
                  <a:pt x="3657374" y="1795577"/>
                </a:lnTo>
                <a:cubicBezTo>
                  <a:pt x="3657374" y="1756014"/>
                  <a:pt x="3655421" y="1729582"/>
                  <a:pt x="3651514" y="1716282"/>
                </a:cubicBezTo>
                <a:cubicBezTo>
                  <a:pt x="3647608" y="1702982"/>
                  <a:pt x="3639068" y="1691414"/>
                  <a:pt x="3625897" y="1681579"/>
                </a:cubicBezTo>
                <a:cubicBezTo>
                  <a:pt x="3612726" y="1671744"/>
                  <a:pt x="3596987" y="1666827"/>
                  <a:pt x="3578682" y="1666827"/>
                </a:cubicBezTo>
                <a:cubicBezTo>
                  <a:pt x="3569975" y="1666827"/>
                  <a:pt x="3562162" y="1667723"/>
                  <a:pt x="3555241" y="1669516"/>
                </a:cubicBezTo>
                <a:cubicBezTo>
                  <a:pt x="3544302" y="1671979"/>
                  <a:pt x="3531800" y="1676403"/>
                  <a:pt x="3517736" y="1682788"/>
                </a:cubicBezTo>
                <a:cubicBezTo>
                  <a:pt x="3503672" y="1689173"/>
                  <a:pt x="3489943" y="1697406"/>
                  <a:pt x="3476548" y="1707487"/>
                </a:cubicBezTo>
                <a:cubicBezTo>
                  <a:pt x="3472976" y="1710176"/>
                  <a:pt x="3469851" y="1712417"/>
                  <a:pt x="3467172" y="1714210"/>
                </a:cubicBezTo>
                <a:lnTo>
                  <a:pt x="3466837" y="1708162"/>
                </a:lnTo>
                <a:lnTo>
                  <a:pt x="3466837" y="1685987"/>
                </a:lnTo>
                <a:cubicBezTo>
                  <a:pt x="3466837" y="1681509"/>
                  <a:pt x="3466502" y="1674006"/>
                  <a:pt x="3465832" y="1663478"/>
                </a:cubicBezTo>
                <a:close/>
                <a:moveTo>
                  <a:pt x="1810975" y="1655776"/>
                </a:moveTo>
                <a:cubicBezTo>
                  <a:pt x="1803162" y="1672115"/>
                  <a:pt x="1793674" y="1685321"/>
                  <a:pt x="1782512" y="1695395"/>
                </a:cubicBezTo>
                <a:cubicBezTo>
                  <a:pt x="1774475" y="1702333"/>
                  <a:pt x="1758737" y="1710614"/>
                  <a:pt x="1735296" y="1720238"/>
                </a:cubicBezTo>
                <a:lnTo>
                  <a:pt x="1733957" y="1730451"/>
                </a:lnTo>
                <a:cubicBezTo>
                  <a:pt x="1738422" y="1732234"/>
                  <a:pt x="1744449" y="1733683"/>
                  <a:pt x="1752039" y="1734799"/>
                </a:cubicBezTo>
                <a:cubicBezTo>
                  <a:pt x="1764988" y="1736581"/>
                  <a:pt x="1773024" y="1739033"/>
                  <a:pt x="1776150" y="1742153"/>
                </a:cubicBezTo>
                <a:cubicBezTo>
                  <a:pt x="1779275" y="1745273"/>
                  <a:pt x="1781284" y="1752684"/>
                  <a:pt x="1782177" y="1764385"/>
                </a:cubicBezTo>
                <a:cubicBezTo>
                  <a:pt x="1783070" y="1776086"/>
                  <a:pt x="1783516" y="1819825"/>
                  <a:pt x="1783516" y="1895602"/>
                </a:cubicBezTo>
                <a:cubicBezTo>
                  <a:pt x="1783516" y="1909868"/>
                  <a:pt x="1782847" y="1918449"/>
                  <a:pt x="1781508" y="1921344"/>
                </a:cubicBezTo>
                <a:cubicBezTo>
                  <a:pt x="1780614" y="1923350"/>
                  <a:pt x="1779052" y="1924911"/>
                  <a:pt x="1776819" y="1926027"/>
                </a:cubicBezTo>
                <a:lnTo>
                  <a:pt x="1749026" y="1931039"/>
                </a:lnTo>
                <a:lnTo>
                  <a:pt x="1729269" y="1935052"/>
                </a:lnTo>
                <a:cubicBezTo>
                  <a:pt x="1727260" y="1938178"/>
                  <a:pt x="1726255" y="1940522"/>
                  <a:pt x="1726255" y="1942085"/>
                </a:cubicBezTo>
                <a:lnTo>
                  <a:pt x="1727594" y="1946438"/>
                </a:lnTo>
                <a:lnTo>
                  <a:pt x="1783851" y="1945433"/>
                </a:lnTo>
                <a:lnTo>
                  <a:pt x="1802269" y="1944429"/>
                </a:lnTo>
                <a:lnTo>
                  <a:pt x="1836425" y="1944429"/>
                </a:lnTo>
                <a:lnTo>
                  <a:pt x="1856852" y="1944094"/>
                </a:lnTo>
                <a:lnTo>
                  <a:pt x="1870916" y="1944429"/>
                </a:lnTo>
                <a:lnTo>
                  <a:pt x="1908086" y="1945098"/>
                </a:lnTo>
                <a:cubicBezTo>
                  <a:pt x="1909872" y="1942866"/>
                  <a:pt x="1910765" y="1941080"/>
                  <a:pt x="1910765" y="1939741"/>
                </a:cubicBezTo>
                <a:cubicBezTo>
                  <a:pt x="1910765" y="1937508"/>
                  <a:pt x="1909760" y="1935834"/>
                  <a:pt x="1907751" y="1934718"/>
                </a:cubicBezTo>
                <a:cubicBezTo>
                  <a:pt x="1903956" y="1932255"/>
                  <a:pt x="1897258" y="1930912"/>
                  <a:pt x="1887659" y="1930689"/>
                </a:cubicBezTo>
                <a:cubicBezTo>
                  <a:pt x="1886096" y="1930465"/>
                  <a:pt x="1883752" y="1930242"/>
                  <a:pt x="1880627" y="1930019"/>
                </a:cubicBezTo>
                <a:cubicBezTo>
                  <a:pt x="1876162" y="1929123"/>
                  <a:pt x="1861875" y="1927668"/>
                  <a:pt x="1837764" y="1925656"/>
                </a:cubicBezTo>
                <a:cubicBezTo>
                  <a:pt x="1834193" y="1923419"/>
                  <a:pt x="1831960" y="1921518"/>
                  <a:pt x="1831067" y="1919952"/>
                </a:cubicBezTo>
                <a:cubicBezTo>
                  <a:pt x="1829951" y="1917713"/>
                  <a:pt x="1829058" y="1912791"/>
                  <a:pt x="1828388" y="1905187"/>
                </a:cubicBezTo>
                <a:lnTo>
                  <a:pt x="1827719" y="1838732"/>
                </a:lnTo>
                <a:lnTo>
                  <a:pt x="1826044" y="1783359"/>
                </a:lnTo>
                <a:cubicBezTo>
                  <a:pt x="1826044" y="1773760"/>
                  <a:pt x="1829504" y="1763268"/>
                  <a:pt x="1836425" y="1751882"/>
                </a:cubicBezTo>
                <a:cubicBezTo>
                  <a:pt x="1845355" y="1736702"/>
                  <a:pt x="1852945" y="1726656"/>
                  <a:pt x="1859196" y="1721744"/>
                </a:cubicBezTo>
                <a:cubicBezTo>
                  <a:pt x="1861651" y="1719735"/>
                  <a:pt x="1866005" y="1718731"/>
                  <a:pt x="1872255" y="1718731"/>
                </a:cubicBezTo>
                <a:cubicBezTo>
                  <a:pt x="1875604" y="1718731"/>
                  <a:pt x="1882524" y="1720628"/>
                  <a:pt x="1893017" y="1724424"/>
                </a:cubicBezTo>
                <a:cubicBezTo>
                  <a:pt x="1903509" y="1728219"/>
                  <a:pt x="1910541" y="1730116"/>
                  <a:pt x="1914113" y="1730116"/>
                </a:cubicBezTo>
                <a:cubicBezTo>
                  <a:pt x="1921927" y="1730116"/>
                  <a:pt x="1928847" y="1727326"/>
                  <a:pt x="1934875" y="1721744"/>
                </a:cubicBezTo>
                <a:cubicBezTo>
                  <a:pt x="1939340" y="1717503"/>
                  <a:pt x="1941572" y="1711587"/>
                  <a:pt x="1941572" y="1703997"/>
                </a:cubicBezTo>
                <a:cubicBezTo>
                  <a:pt x="1941572" y="1694397"/>
                  <a:pt x="1938447" y="1686305"/>
                  <a:pt x="1932196" y="1679719"/>
                </a:cubicBezTo>
                <a:cubicBezTo>
                  <a:pt x="1925945" y="1673133"/>
                  <a:pt x="1917908" y="1669841"/>
                  <a:pt x="1908086" y="1669841"/>
                </a:cubicBezTo>
                <a:cubicBezTo>
                  <a:pt x="1900496" y="1669841"/>
                  <a:pt x="1888887" y="1674529"/>
                  <a:pt x="1873260" y="1683905"/>
                </a:cubicBezTo>
                <a:cubicBezTo>
                  <a:pt x="1870358" y="1685914"/>
                  <a:pt x="1867344" y="1688705"/>
                  <a:pt x="1864219" y="1692276"/>
                </a:cubicBezTo>
                <a:lnTo>
                  <a:pt x="1856517" y="1699978"/>
                </a:lnTo>
                <a:cubicBezTo>
                  <a:pt x="1843792" y="1712926"/>
                  <a:pt x="1833188" y="1727102"/>
                  <a:pt x="1824705" y="1742506"/>
                </a:cubicBezTo>
                <a:cubicBezTo>
                  <a:pt x="1824258" y="1739604"/>
                  <a:pt x="1824035" y="1737483"/>
                  <a:pt x="1824035" y="1736144"/>
                </a:cubicBezTo>
                <a:lnTo>
                  <a:pt x="1824370" y="1730451"/>
                </a:lnTo>
                <a:cubicBezTo>
                  <a:pt x="1824370" y="1692053"/>
                  <a:pt x="1823700" y="1667273"/>
                  <a:pt x="1822361" y="1656111"/>
                </a:cubicBezTo>
                <a:close/>
                <a:moveTo>
                  <a:pt x="1563325" y="1655776"/>
                </a:moveTo>
                <a:cubicBezTo>
                  <a:pt x="1555512" y="1672115"/>
                  <a:pt x="1546024" y="1685321"/>
                  <a:pt x="1534862" y="1695395"/>
                </a:cubicBezTo>
                <a:cubicBezTo>
                  <a:pt x="1526825" y="1702333"/>
                  <a:pt x="1511087" y="1710614"/>
                  <a:pt x="1487646" y="1720238"/>
                </a:cubicBezTo>
                <a:lnTo>
                  <a:pt x="1486307" y="1730451"/>
                </a:lnTo>
                <a:cubicBezTo>
                  <a:pt x="1490772" y="1732234"/>
                  <a:pt x="1496799" y="1733683"/>
                  <a:pt x="1504389" y="1734799"/>
                </a:cubicBezTo>
                <a:cubicBezTo>
                  <a:pt x="1517338" y="1736581"/>
                  <a:pt x="1525374" y="1739033"/>
                  <a:pt x="1528500" y="1742153"/>
                </a:cubicBezTo>
                <a:cubicBezTo>
                  <a:pt x="1531625" y="1745273"/>
                  <a:pt x="1533634" y="1752684"/>
                  <a:pt x="1534527" y="1764385"/>
                </a:cubicBezTo>
                <a:cubicBezTo>
                  <a:pt x="1535420" y="1776086"/>
                  <a:pt x="1535867" y="1819825"/>
                  <a:pt x="1535867" y="1895602"/>
                </a:cubicBezTo>
                <a:cubicBezTo>
                  <a:pt x="1535867" y="1909868"/>
                  <a:pt x="1535197" y="1918449"/>
                  <a:pt x="1533857" y="1921344"/>
                </a:cubicBezTo>
                <a:cubicBezTo>
                  <a:pt x="1532964" y="1923350"/>
                  <a:pt x="1531402" y="1924911"/>
                  <a:pt x="1529169" y="1926027"/>
                </a:cubicBezTo>
                <a:lnTo>
                  <a:pt x="1501376" y="1931039"/>
                </a:lnTo>
                <a:lnTo>
                  <a:pt x="1481619" y="1935052"/>
                </a:lnTo>
                <a:cubicBezTo>
                  <a:pt x="1479610" y="1938178"/>
                  <a:pt x="1478605" y="1940522"/>
                  <a:pt x="1478605" y="1942085"/>
                </a:cubicBezTo>
                <a:lnTo>
                  <a:pt x="1479944" y="1946438"/>
                </a:lnTo>
                <a:lnTo>
                  <a:pt x="1536201" y="1945433"/>
                </a:lnTo>
                <a:lnTo>
                  <a:pt x="1554619" y="1944429"/>
                </a:lnTo>
                <a:lnTo>
                  <a:pt x="1588775" y="1944429"/>
                </a:lnTo>
                <a:lnTo>
                  <a:pt x="1609202" y="1944094"/>
                </a:lnTo>
                <a:lnTo>
                  <a:pt x="1623266" y="1944429"/>
                </a:lnTo>
                <a:lnTo>
                  <a:pt x="1660436" y="1945098"/>
                </a:lnTo>
                <a:cubicBezTo>
                  <a:pt x="1662222" y="1942866"/>
                  <a:pt x="1663115" y="1941080"/>
                  <a:pt x="1663115" y="1939741"/>
                </a:cubicBezTo>
                <a:cubicBezTo>
                  <a:pt x="1663115" y="1937508"/>
                  <a:pt x="1662110" y="1935834"/>
                  <a:pt x="1660101" y="1934718"/>
                </a:cubicBezTo>
                <a:cubicBezTo>
                  <a:pt x="1656306" y="1932255"/>
                  <a:pt x="1649608" y="1930912"/>
                  <a:pt x="1640009" y="1930689"/>
                </a:cubicBezTo>
                <a:cubicBezTo>
                  <a:pt x="1638446" y="1930465"/>
                  <a:pt x="1636102" y="1930242"/>
                  <a:pt x="1632977" y="1930019"/>
                </a:cubicBezTo>
                <a:cubicBezTo>
                  <a:pt x="1628512" y="1929123"/>
                  <a:pt x="1614225" y="1927668"/>
                  <a:pt x="1590114" y="1925656"/>
                </a:cubicBezTo>
                <a:cubicBezTo>
                  <a:pt x="1586543" y="1923419"/>
                  <a:pt x="1584310" y="1921518"/>
                  <a:pt x="1583417" y="1919952"/>
                </a:cubicBezTo>
                <a:cubicBezTo>
                  <a:pt x="1582301" y="1917713"/>
                  <a:pt x="1581408" y="1912791"/>
                  <a:pt x="1580738" y="1905187"/>
                </a:cubicBezTo>
                <a:lnTo>
                  <a:pt x="1580068" y="1838732"/>
                </a:lnTo>
                <a:lnTo>
                  <a:pt x="1578394" y="1783359"/>
                </a:lnTo>
                <a:cubicBezTo>
                  <a:pt x="1578394" y="1773760"/>
                  <a:pt x="1581854" y="1763268"/>
                  <a:pt x="1588775" y="1751882"/>
                </a:cubicBezTo>
                <a:cubicBezTo>
                  <a:pt x="1597705" y="1736702"/>
                  <a:pt x="1605295" y="1726656"/>
                  <a:pt x="1611546" y="1721744"/>
                </a:cubicBezTo>
                <a:cubicBezTo>
                  <a:pt x="1614001" y="1719735"/>
                  <a:pt x="1618355" y="1718731"/>
                  <a:pt x="1624605" y="1718731"/>
                </a:cubicBezTo>
                <a:cubicBezTo>
                  <a:pt x="1627954" y="1718731"/>
                  <a:pt x="1634874" y="1720628"/>
                  <a:pt x="1645367" y="1724424"/>
                </a:cubicBezTo>
                <a:cubicBezTo>
                  <a:pt x="1655859" y="1728219"/>
                  <a:pt x="1662891" y="1730116"/>
                  <a:pt x="1666463" y="1730116"/>
                </a:cubicBezTo>
                <a:cubicBezTo>
                  <a:pt x="1674277" y="1730116"/>
                  <a:pt x="1681197" y="1727326"/>
                  <a:pt x="1687225" y="1721744"/>
                </a:cubicBezTo>
                <a:cubicBezTo>
                  <a:pt x="1691690" y="1717503"/>
                  <a:pt x="1693922" y="1711587"/>
                  <a:pt x="1693922" y="1703997"/>
                </a:cubicBezTo>
                <a:cubicBezTo>
                  <a:pt x="1693922" y="1694397"/>
                  <a:pt x="1690797" y="1686305"/>
                  <a:pt x="1684546" y="1679719"/>
                </a:cubicBezTo>
                <a:cubicBezTo>
                  <a:pt x="1678295" y="1673133"/>
                  <a:pt x="1670258" y="1669841"/>
                  <a:pt x="1660436" y="1669841"/>
                </a:cubicBezTo>
                <a:cubicBezTo>
                  <a:pt x="1652846" y="1669841"/>
                  <a:pt x="1641237" y="1674529"/>
                  <a:pt x="1625610" y="1683905"/>
                </a:cubicBezTo>
                <a:cubicBezTo>
                  <a:pt x="1622708" y="1685914"/>
                  <a:pt x="1619694" y="1688705"/>
                  <a:pt x="1616569" y="1692276"/>
                </a:cubicBezTo>
                <a:lnTo>
                  <a:pt x="1608867" y="1699978"/>
                </a:lnTo>
                <a:cubicBezTo>
                  <a:pt x="1596142" y="1712926"/>
                  <a:pt x="1585538" y="1727102"/>
                  <a:pt x="1577055" y="1742506"/>
                </a:cubicBezTo>
                <a:cubicBezTo>
                  <a:pt x="1576608" y="1739604"/>
                  <a:pt x="1576385" y="1737483"/>
                  <a:pt x="1576385" y="1736144"/>
                </a:cubicBezTo>
                <a:lnTo>
                  <a:pt x="1576720" y="1730451"/>
                </a:lnTo>
                <a:cubicBezTo>
                  <a:pt x="1576720" y="1692053"/>
                  <a:pt x="1576050" y="1667273"/>
                  <a:pt x="1574711" y="1656111"/>
                </a:cubicBezTo>
                <a:close/>
                <a:moveTo>
                  <a:pt x="2953976" y="1648409"/>
                </a:moveTo>
                <a:cubicBezTo>
                  <a:pt x="2952413" y="1648409"/>
                  <a:pt x="2950292" y="1648633"/>
                  <a:pt x="2947613" y="1649079"/>
                </a:cubicBezTo>
                <a:cubicBezTo>
                  <a:pt x="2941586" y="1658263"/>
                  <a:pt x="2934163" y="1666552"/>
                  <a:pt x="2925344" y="1673945"/>
                </a:cubicBezTo>
                <a:cubicBezTo>
                  <a:pt x="2916526" y="1681339"/>
                  <a:pt x="2908099" y="1686826"/>
                  <a:pt x="2900062" y="1690409"/>
                </a:cubicBezTo>
                <a:cubicBezTo>
                  <a:pt x="2898946" y="1691082"/>
                  <a:pt x="2891133" y="1693546"/>
                  <a:pt x="2876622" y="1697802"/>
                </a:cubicBezTo>
                <a:lnTo>
                  <a:pt x="2876287" y="1707680"/>
                </a:lnTo>
                <a:cubicBezTo>
                  <a:pt x="2891914" y="1711245"/>
                  <a:pt x="2902128" y="1714756"/>
                  <a:pt x="2906927" y="1718213"/>
                </a:cubicBezTo>
                <a:cubicBezTo>
                  <a:pt x="2911727" y="1721669"/>
                  <a:pt x="2914685" y="1724734"/>
                  <a:pt x="2915801" y="1727406"/>
                </a:cubicBezTo>
                <a:cubicBezTo>
                  <a:pt x="2917140" y="1731197"/>
                  <a:pt x="2917810" y="1740783"/>
                  <a:pt x="2917810" y="1756162"/>
                </a:cubicBezTo>
                <a:cubicBezTo>
                  <a:pt x="2917810" y="1833069"/>
                  <a:pt x="2917587" y="1880103"/>
                  <a:pt x="2917140" y="1897265"/>
                </a:cubicBezTo>
                <a:cubicBezTo>
                  <a:pt x="2917140" y="1907521"/>
                  <a:pt x="2915243" y="1914989"/>
                  <a:pt x="2911448" y="1919670"/>
                </a:cubicBezTo>
                <a:cubicBezTo>
                  <a:pt x="2909215" y="1922792"/>
                  <a:pt x="2904527" y="1925020"/>
                  <a:pt x="2897384" y="1926356"/>
                </a:cubicBezTo>
                <a:cubicBezTo>
                  <a:pt x="2875506" y="1931038"/>
                  <a:pt x="2864120" y="1933601"/>
                  <a:pt x="2863228" y="1934048"/>
                </a:cubicBezTo>
                <a:cubicBezTo>
                  <a:pt x="2858986" y="1935834"/>
                  <a:pt x="2856865" y="1938289"/>
                  <a:pt x="2856865" y="1941415"/>
                </a:cubicBezTo>
                <a:cubicBezTo>
                  <a:pt x="2856865" y="1942531"/>
                  <a:pt x="2857423" y="1943870"/>
                  <a:pt x="2858539" y="1945433"/>
                </a:cubicBezTo>
                <a:cubicBezTo>
                  <a:pt x="2860995" y="1946103"/>
                  <a:pt x="2862781" y="1946438"/>
                  <a:pt x="2863897" y="1946438"/>
                </a:cubicBezTo>
                <a:cubicBezTo>
                  <a:pt x="2870148" y="1945545"/>
                  <a:pt x="2876622" y="1944987"/>
                  <a:pt x="2883319" y="1944763"/>
                </a:cubicBezTo>
                <a:cubicBezTo>
                  <a:pt x="2916136" y="1943647"/>
                  <a:pt x="2933995" y="1943089"/>
                  <a:pt x="2936898" y="1943089"/>
                </a:cubicBezTo>
                <a:cubicBezTo>
                  <a:pt x="2942925" y="1943089"/>
                  <a:pt x="2955203" y="1943870"/>
                  <a:pt x="2973732" y="1945433"/>
                </a:cubicBezTo>
                <a:cubicBezTo>
                  <a:pt x="2987350" y="1946326"/>
                  <a:pt x="2998512" y="1946884"/>
                  <a:pt x="3007219" y="1947108"/>
                </a:cubicBezTo>
                <a:cubicBezTo>
                  <a:pt x="3008335" y="1945098"/>
                  <a:pt x="3008893" y="1943424"/>
                  <a:pt x="3008893" y="1942085"/>
                </a:cubicBezTo>
                <a:cubicBezTo>
                  <a:pt x="3008893" y="1940968"/>
                  <a:pt x="3008558" y="1939629"/>
                  <a:pt x="3007888" y="1938066"/>
                </a:cubicBezTo>
                <a:cubicBezTo>
                  <a:pt x="3003424" y="1936280"/>
                  <a:pt x="2996726" y="1934159"/>
                  <a:pt x="2987796" y="1931704"/>
                </a:cubicBezTo>
                <a:cubicBezTo>
                  <a:pt x="2973509" y="1927685"/>
                  <a:pt x="2964914" y="1924058"/>
                  <a:pt x="2962012" y="1920821"/>
                </a:cubicBezTo>
                <a:cubicBezTo>
                  <a:pt x="2959110" y="1917584"/>
                  <a:pt x="2957770" y="1911835"/>
                  <a:pt x="2957994" y="1903575"/>
                </a:cubicBezTo>
                <a:lnTo>
                  <a:pt x="2958998" y="1801442"/>
                </a:lnTo>
                <a:lnTo>
                  <a:pt x="2958664" y="1705001"/>
                </a:lnTo>
                <a:lnTo>
                  <a:pt x="2958664" y="1687253"/>
                </a:lnTo>
                <a:cubicBezTo>
                  <a:pt x="2959110" y="1678324"/>
                  <a:pt x="2959333" y="1673301"/>
                  <a:pt x="2959333" y="1672185"/>
                </a:cubicBezTo>
                <a:cubicBezTo>
                  <a:pt x="2959333" y="1667273"/>
                  <a:pt x="2958887" y="1659460"/>
                  <a:pt x="2957994" y="1648744"/>
                </a:cubicBezTo>
                <a:close/>
                <a:moveTo>
                  <a:pt x="2752611" y="1614588"/>
                </a:moveTo>
                <a:cubicBezTo>
                  <a:pt x="2750825" y="1618383"/>
                  <a:pt x="2748146" y="1624857"/>
                  <a:pt x="2744574" y="1634010"/>
                </a:cubicBezTo>
                <a:cubicBezTo>
                  <a:pt x="2739663" y="1646512"/>
                  <a:pt x="2735868" y="1654995"/>
                  <a:pt x="2733189" y="1659460"/>
                </a:cubicBezTo>
                <a:cubicBezTo>
                  <a:pt x="2727831" y="1667720"/>
                  <a:pt x="2721301" y="1675254"/>
                  <a:pt x="2713600" y="1682063"/>
                </a:cubicBezTo>
                <a:cubicBezTo>
                  <a:pt x="2705898" y="1688872"/>
                  <a:pt x="2699144" y="1693504"/>
                  <a:pt x="2693340" y="1695960"/>
                </a:cubicBezTo>
                <a:cubicBezTo>
                  <a:pt x="2684857" y="1699532"/>
                  <a:pt x="2679778" y="1702155"/>
                  <a:pt x="2678104" y="1703829"/>
                </a:cubicBezTo>
                <a:cubicBezTo>
                  <a:pt x="2676430" y="1705504"/>
                  <a:pt x="2675592" y="1707680"/>
                  <a:pt x="2675592" y="1710359"/>
                </a:cubicBezTo>
                <a:cubicBezTo>
                  <a:pt x="2675592" y="1711922"/>
                  <a:pt x="2676206" y="1713261"/>
                  <a:pt x="2677434" y="1714378"/>
                </a:cubicBezTo>
                <a:cubicBezTo>
                  <a:pt x="2678662" y="1715494"/>
                  <a:pt x="2680504" y="1716052"/>
                  <a:pt x="2682960" y="1716052"/>
                </a:cubicBezTo>
                <a:lnTo>
                  <a:pt x="2685638" y="1715717"/>
                </a:lnTo>
                <a:lnTo>
                  <a:pt x="2713097" y="1714712"/>
                </a:lnTo>
                <a:lnTo>
                  <a:pt x="2718790" y="1715047"/>
                </a:lnTo>
                <a:cubicBezTo>
                  <a:pt x="2719236" y="1721298"/>
                  <a:pt x="2719460" y="1727549"/>
                  <a:pt x="2719460" y="1733800"/>
                </a:cubicBezTo>
                <a:lnTo>
                  <a:pt x="2719460" y="1747194"/>
                </a:lnTo>
                <a:lnTo>
                  <a:pt x="2719794" y="1783359"/>
                </a:lnTo>
                <a:lnTo>
                  <a:pt x="2718455" y="1858704"/>
                </a:lnTo>
                <a:cubicBezTo>
                  <a:pt x="2718455" y="1889511"/>
                  <a:pt x="2719794" y="1909491"/>
                  <a:pt x="2722473" y="1918644"/>
                </a:cubicBezTo>
                <a:cubicBezTo>
                  <a:pt x="2725152" y="1927797"/>
                  <a:pt x="2731235" y="1935722"/>
                  <a:pt x="2740723" y="1942419"/>
                </a:cubicBezTo>
                <a:cubicBezTo>
                  <a:pt x="2750211" y="1949117"/>
                  <a:pt x="2762210" y="1952465"/>
                  <a:pt x="2776721" y="1952465"/>
                </a:cubicBezTo>
                <a:cubicBezTo>
                  <a:pt x="2797260" y="1952465"/>
                  <a:pt x="2813724" y="1950065"/>
                  <a:pt x="2826114" y="1945266"/>
                </a:cubicBezTo>
                <a:cubicBezTo>
                  <a:pt x="2838504" y="1940466"/>
                  <a:pt x="2849498" y="1932820"/>
                  <a:pt x="2859098" y="1922328"/>
                </a:cubicBezTo>
                <a:lnTo>
                  <a:pt x="2859432" y="1919984"/>
                </a:lnTo>
                <a:cubicBezTo>
                  <a:pt x="2859432" y="1917974"/>
                  <a:pt x="2858818" y="1916356"/>
                  <a:pt x="2857590" y="1915128"/>
                </a:cubicBezTo>
                <a:cubicBezTo>
                  <a:pt x="2856363" y="1913900"/>
                  <a:pt x="2854744" y="1913286"/>
                  <a:pt x="2852735" y="1913286"/>
                </a:cubicBezTo>
                <a:lnTo>
                  <a:pt x="2849721" y="1913286"/>
                </a:lnTo>
                <a:cubicBezTo>
                  <a:pt x="2841461" y="1919537"/>
                  <a:pt x="2834876" y="1923221"/>
                  <a:pt x="2829964" y="1924337"/>
                </a:cubicBezTo>
                <a:cubicBezTo>
                  <a:pt x="2813891" y="1927909"/>
                  <a:pt x="2802952" y="1929695"/>
                  <a:pt x="2797148" y="1929695"/>
                </a:cubicBezTo>
                <a:cubicBezTo>
                  <a:pt x="2785539" y="1929695"/>
                  <a:pt x="2776833" y="1925788"/>
                  <a:pt x="2771028" y="1917974"/>
                </a:cubicBezTo>
                <a:cubicBezTo>
                  <a:pt x="2765001" y="1910384"/>
                  <a:pt x="2761987" y="1894980"/>
                  <a:pt x="2761987" y="1871763"/>
                </a:cubicBezTo>
                <a:lnTo>
                  <a:pt x="2762657" y="1783359"/>
                </a:lnTo>
                <a:lnTo>
                  <a:pt x="2761652" y="1733130"/>
                </a:lnTo>
                <a:cubicBezTo>
                  <a:pt x="2761652" y="1725763"/>
                  <a:pt x="2762545" y="1719289"/>
                  <a:pt x="2764331" y="1713708"/>
                </a:cubicBezTo>
                <a:lnTo>
                  <a:pt x="2770359" y="1713038"/>
                </a:lnTo>
                <a:lnTo>
                  <a:pt x="2796143" y="1712368"/>
                </a:lnTo>
                <a:lnTo>
                  <a:pt x="2848047" y="1710694"/>
                </a:lnTo>
                <a:lnTo>
                  <a:pt x="2853740" y="1710694"/>
                </a:lnTo>
                <a:cubicBezTo>
                  <a:pt x="2855079" y="1704443"/>
                  <a:pt x="2855749" y="1699867"/>
                  <a:pt x="2855749" y="1696965"/>
                </a:cubicBezTo>
                <a:cubicBezTo>
                  <a:pt x="2855749" y="1694286"/>
                  <a:pt x="2855526" y="1690714"/>
                  <a:pt x="2855079" y="1686249"/>
                </a:cubicBezTo>
                <a:cubicBezTo>
                  <a:pt x="2846150" y="1686026"/>
                  <a:pt x="2839452" y="1685914"/>
                  <a:pt x="2834987" y="1685914"/>
                </a:cubicBezTo>
                <a:cubicBezTo>
                  <a:pt x="2825388" y="1685914"/>
                  <a:pt x="2815342" y="1686249"/>
                  <a:pt x="2804850" y="1686919"/>
                </a:cubicBezTo>
                <a:cubicBezTo>
                  <a:pt x="2788553" y="1687812"/>
                  <a:pt x="2777502" y="1688258"/>
                  <a:pt x="2771698" y="1688258"/>
                </a:cubicBezTo>
                <a:cubicBezTo>
                  <a:pt x="2770582" y="1688258"/>
                  <a:pt x="2767903" y="1688147"/>
                  <a:pt x="2763662" y="1687923"/>
                </a:cubicBezTo>
                <a:lnTo>
                  <a:pt x="2764331" y="1646735"/>
                </a:lnTo>
                <a:lnTo>
                  <a:pt x="2762992" y="1614923"/>
                </a:lnTo>
                <a:close/>
                <a:moveTo>
                  <a:pt x="2933549" y="1506762"/>
                </a:moveTo>
                <a:cubicBezTo>
                  <a:pt x="2925512" y="1506762"/>
                  <a:pt x="2918647" y="1509441"/>
                  <a:pt x="2912955" y="1514799"/>
                </a:cubicBezTo>
                <a:cubicBezTo>
                  <a:pt x="2907262" y="1520157"/>
                  <a:pt x="2904416" y="1526519"/>
                  <a:pt x="2904416" y="1533886"/>
                </a:cubicBezTo>
                <a:cubicBezTo>
                  <a:pt x="2904416" y="1542816"/>
                  <a:pt x="2907206" y="1550071"/>
                  <a:pt x="2912787" y="1555652"/>
                </a:cubicBezTo>
                <a:cubicBezTo>
                  <a:pt x="2918368" y="1561233"/>
                  <a:pt x="2925289" y="1564024"/>
                  <a:pt x="2933549" y="1564024"/>
                </a:cubicBezTo>
                <a:cubicBezTo>
                  <a:pt x="2941809" y="1564024"/>
                  <a:pt x="2949064" y="1560954"/>
                  <a:pt x="2955315" y="1554815"/>
                </a:cubicBezTo>
                <a:cubicBezTo>
                  <a:pt x="2961566" y="1548676"/>
                  <a:pt x="2964691" y="1542146"/>
                  <a:pt x="2964691" y="1535226"/>
                </a:cubicBezTo>
                <a:cubicBezTo>
                  <a:pt x="2964691" y="1528305"/>
                  <a:pt x="2961566" y="1521831"/>
                  <a:pt x="2955315" y="1515804"/>
                </a:cubicBezTo>
                <a:cubicBezTo>
                  <a:pt x="2949064" y="1509776"/>
                  <a:pt x="2941809" y="1506762"/>
                  <a:pt x="2933549" y="1506762"/>
                </a:cubicBezTo>
                <a:close/>
                <a:moveTo>
                  <a:pt x="958600" y="1506427"/>
                </a:moveTo>
                <a:cubicBezTo>
                  <a:pt x="924667" y="1506427"/>
                  <a:pt x="898436" y="1508437"/>
                  <a:pt x="879907" y="1512455"/>
                </a:cubicBezTo>
                <a:cubicBezTo>
                  <a:pt x="853564" y="1518482"/>
                  <a:pt x="829621" y="1528752"/>
                  <a:pt x="808078" y="1543262"/>
                </a:cubicBezTo>
                <a:cubicBezTo>
                  <a:pt x="786536" y="1557773"/>
                  <a:pt x="767839" y="1575967"/>
                  <a:pt x="751989" y="1597845"/>
                </a:cubicBezTo>
                <a:cubicBezTo>
                  <a:pt x="736139" y="1619723"/>
                  <a:pt x="724418" y="1641321"/>
                  <a:pt x="716828" y="1662641"/>
                </a:cubicBezTo>
                <a:cubicBezTo>
                  <a:pt x="709238" y="1683961"/>
                  <a:pt x="705443" y="1708908"/>
                  <a:pt x="705443" y="1737483"/>
                </a:cubicBezTo>
                <a:cubicBezTo>
                  <a:pt x="705443" y="1767621"/>
                  <a:pt x="710243" y="1795470"/>
                  <a:pt x="719842" y="1821031"/>
                </a:cubicBezTo>
                <a:cubicBezTo>
                  <a:pt x="729441" y="1846593"/>
                  <a:pt x="742055" y="1867745"/>
                  <a:pt x="757682" y="1884488"/>
                </a:cubicBezTo>
                <a:cubicBezTo>
                  <a:pt x="773309" y="1901231"/>
                  <a:pt x="791447" y="1914682"/>
                  <a:pt x="812097" y="1924839"/>
                </a:cubicBezTo>
                <a:cubicBezTo>
                  <a:pt x="832747" y="1934997"/>
                  <a:pt x="851834" y="1942475"/>
                  <a:pt x="869358" y="1947275"/>
                </a:cubicBezTo>
                <a:cubicBezTo>
                  <a:pt x="886883" y="1952075"/>
                  <a:pt x="913281" y="1954474"/>
                  <a:pt x="948554" y="1954474"/>
                </a:cubicBezTo>
                <a:cubicBezTo>
                  <a:pt x="992309" y="1954474"/>
                  <a:pt x="1027246" y="1950010"/>
                  <a:pt x="1053366" y="1941080"/>
                </a:cubicBezTo>
                <a:cubicBezTo>
                  <a:pt x="1058724" y="1939294"/>
                  <a:pt x="1063188" y="1937955"/>
                  <a:pt x="1066760" y="1937062"/>
                </a:cubicBezTo>
                <a:cubicBezTo>
                  <a:pt x="1071002" y="1923221"/>
                  <a:pt x="1077811" y="1897436"/>
                  <a:pt x="1087187" y="1859708"/>
                </a:cubicBezTo>
                <a:cubicBezTo>
                  <a:pt x="1087410" y="1858145"/>
                  <a:pt x="1087633" y="1854685"/>
                  <a:pt x="1087857" y="1849327"/>
                </a:cubicBezTo>
                <a:cubicBezTo>
                  <a:pt x="1085624" y="1847988"/>
                  <a:pt x="1083950" y="1847318"/>
                  <a:pt x="1082834" y="1847318"/>
                </a:cubicBezTo>
                <a:lnTo>
                  <a:pt x="1078815" y="1848658"/>
                </a:lnTo>
                <a:cubicBezTo>
                  <a:pt x="1071672" y="1864061"/>
                  <a:pt x="1063021" y="1877568"/>
                  <a:pt x="1052864" y="1889176"/>
                </a:cubicBezTo>
                <a:cubicBezTo>
                  <a:pt x="1042706" y="1900785"/>
                  <a:pt x="1032325" y="1909770"/>
                  <a:pt x="1021721" y="1916133"/>
                </a:cubicBezTo>
                <a:cubicBezTo>
                  <a:pt x="1011117" y="1922495"/>
                  <a:pt x="997667" y="1928020"/>
                  <a:pt x="981370" y="1932708"/>
                </a:cubicBezTo>
                <a:cubicBezTo>
                  <a:pt x="974896" y="1934718"/>
                  <a:pt x="962730" y="1936838"/>
                  <a:pt x="944870" y="1939071"/>
                </a:cubicBezTo>
                <a:lnTo>
                  <a:pt x="929132" y="1939406"/>
                </a:lnTo>
                <a:cubicBezTo>
                  <a:pt x="903459" y="1939406"/>
                  <a:pt x="878009" y="1932764"/>
                  <a:pt x="852783" y="1919481"/>
                </a:cubicBezTo>
                <a:cubicBezTo>
                  <a:pt x="827556" y="1906198"/>
                  <a:pt x="807688" y="1883986"/>
                  <a:pt x="793177" y="1852843"/>
                </a:cubicBezTo>
                <a:cubicBezTo>
                  <a:pt x="778666" y="1821701"/>
                  <a:pt x="771411" y="1782243"/>
                  <a:pt x="771411" y="1734469"/>
                </a:cubicBezTo>
                <a:cubicBezTo>
                  <a:pt x="771411" y="1709466"/>
                  <a:pt x="774481" y="1684965"/>
                  <a:pt x="780620" y="1660967"/>
                </a:cubicBezTo>
                <a:cubicBezTo>
                  <a:pt x="786759" y="1636968"/>
                  <a:pt x="795075" y="1616542"/>
                  <a:pt x="805567" y="1599687"/>
                </a:cubicBezTo>
                <a:cubicBezTo>
                  <a:pt x="816059" y="1582832"/>
                  <a:pt x="828896" y="1568321"/>
                  <a:pt x="844076" y="1556155"/>
                </a:cubicBezTo>
                <a:cubicBezTo>
                  <a:pt x="859257" y="1543988"/>
                  <a:pt x="876893" y="1534444"/>
                  <a:pt x="896985" y="1527524"/>
                </a:cubicBezTo>
                <a:cubicBezTo>
                  <a:pt x="908370" y="1523729"/>
                  <a:pt x="922323" y="1521831"/>
                  <a:pt x="938843" y="1521831"/>
                </a:cubicBezTo>
                <a:cubicBezTo>
                  <a:pt x="970096" y="1521831"/>
                  <a:pt x="996327" y="1528863"/>
                  <a:pt x="1017535" y="1542928"/>
                </a:cubicBezTo>
                <a:cubicBezTo>
                  <a:pt x="1038743" y="1556992"/>
                  <a:pt x="1054036" y="1577084"/>
                  <a:pt x="1063412" y="1603203"/>
                </a:cubicBezTo>
                <a:cubicBezTo>
                  <a:pt x="1065867" y="1603649"/>
                  <a:pt x="1067765" y="1603873"/>
                  <a:pt x="1069104" y="1603873"/>
                </a:cubicBezTo>
                <a:cubicBezTo>
                  <a:pt x="1070667" y="1603873"/>
                  <a:pt x="1073011" y="1603538"/>
                  <a:pt x="1076136" y="1602868"/>
                </a:cubicBezTo>
                <a:cubicBezTo>
                  <a:pt x="1076360" y="1596840"/>
                  <a:pt x="1076471" y="1592041"/>
                  <a:pt x="1076471" y="1588469"/>
                </a:cubicBezTo>
                <a:cubicBezTo>
                  <a:pt x="1076471" y="1570386"/>
                  <a:pt x="1075132" y="1552750"/>
                  <a:pt x="1072453" y="1535561"/>
                </a:cubicBezTo>
                <a:cubicBezTo>
                  <a:pt x="1065086" y="1529310"/>
                  <a:pt x="1050464" y="1522892"/>
                  <a:pt x="1028586" y="1516306"/>
                </a:cubicBezTo>
                <a:cubicBezTo>
                  <a:pt x="1006708" y="1509720"/>
                  <a:pt x="983379" y="1506427"/>
                  <a:pt x="958600" y="1506427"/>
                </a:cubicBezTo>
                <a:close/>
                <a:moveTo>
                  <a:pt x="2316206" y="1500400"/>
                </a:moveTo>
                <a:cubicBezTo>
                  <a:pt x="2294213" y="1507767"/>
                  <a:pt x="2277607" y="1513236"/>
                  <a:pt x="2266390" y="1516808"/>
                </a:cubicBezTo>
                <a:cubicBezTo>
                  <a:pt x="2258799" y="1519041"/>
                  <a:pt x="2251879" y="1521161"/>
                  <a:pt x="2245628" y="1523171"/>
                </a:cubicBezTo>
                <a:lnTo>
                  <a:pt x="2245628" y="1530538"/>
                </a:lnTo>
                <a:cubicBezTo>
                  <a:pt x="2250093" y="1532770"/>
                  <a:pt x="2258353" y="1536342"/>
                  <a:pt x="2270408" y="1541253"/>
                </a:cubicBezTo>
                <a:cubicBezTo>
                  <a:pt x="2278444" y="1544602"/>
                  <a:pt x="2283691" y="1548006"/>
                  <a:pt x="2286146" y="1551467"/>
                </a:cubicBezTo>
                <a:cubicBezTo>
                  <a:pt x="2288602" y="1554927"/>
                  <a:pt x="2289830" y="1560564"/>
                  <a:pt x="2289830" y="1568377"/>
                </a:cubicBezTo>
                <a:lnTo>
                  <a:pt x="2288825" y="1607556"/>
                </a:lnTo>
                <a:lnTo>
                  <a:pt x="2289160" y="1687253"/>
                </a:lnTo>
                <a:lnTo>
                  <a:pt x="2288156" y="1766951"/>
                </a:lnTo>
                <a:lnTo>
                  <a:pt x="2288490" y="1843970"/>
                </a:lnTo>
                <a:cubicBezTo>
                  <a:pt x="2288490" y="1881251"/>
                  <a:pt x="2288044" y="1903910"/>
                  <a:pt x="2287151" y="1911947"/>
                </a:cubicBezTo>
                <a:cubicBezTo>
                  <a:pt x="2286481" y="1917751"/>
                  <a:pt x="2285086" y="1921490"/>
                  <a:pt x="2282965" y="1923165"/>
                </a:cubicBezTo>
                <a:cubicBezTo>
                  <a:pt x="2280844" y="1924839"/>
                  <a:pt x="2272473" y="1926904"/>
                  <a:pt x="2257850" y="1929360"/>
                </a:cubicBezTo>
                <a:cubicBezTo>
                  <a:pt x="2243228" y="1931815"/>
                  <a:pt x="2235191" y="1933559"/>
                  <a:pt x="2233740" y="1934589"/>
                </a:cubicBezTo>
                <a:cubicBezTo>
                  <a:pt x="2232289" y="1935620"/>
                  <a:pt x="2231564" y="1937280"/>
                  <a:pt x="2231564" y="1939568"/>
                </a:cubicBezTo>
                <a:cubicBezTo>
                  <a:pt x="2231564" y="1941629"/>
                  <a:pt x="2232233" y="1943232"/>
                  <a:pt x="2233573" y="1944376"/>
                </a:cubicBezTo>
                <a:cubicBezTo>
                  <a:pt x="2235359" y="1945974"/>
                  <a:pt x="2238038" y="1946661"/>
                  <a:pt x="2241610" y="1946438"/>
                </a:cubicBezTo>
                <a:lnTo>
                  <a:pt x="2297867" y="1943759"/>
                </a:lnTo>
                <a:lnTo>
                  <a:pt x="2341734" y="1945292"/>
                </a:lnTo>
                <a:cubicBezTo>
                  <a:pt x="2363612" y="1946056"/>
                  <a:pt x="2375332" y="1946438"/>
                  <a:pt x="2376894" y="1946438"/>
                </a:cubicBezTo>
                <a:cubicBezTo>
                  <a:pt x="2379573" y="1946438"/>
                  <a:pt x="2381415" y="1945935"/>
                  <a:pt x="2382420" y="1944931"/>
                </a:cubicBezTo>
                <a:cubicBezTo>
                  <a:pt x="2383424" y="1943926"/>
                  <a:pt x="2383926" y="1942196"/>
                  <a:pt x="2383926" y="1939741"/>
                </a:cubicBezTo>
                <a:cubicBezTo>
                  <a:pt x="2383926" y="1937508"/>
                  <a:pt x="2383034" y="1935945"/>
                  <a:pt x="2381248" y="1935052"/>
                </a:cubicBezTo>
                <a:cubicBezTo>
                  <a:pt x="2378792" y="1933490"/>
                  <a:pt x="2370699" y="1931926"/>
                  <a:pt x="2356970" y="1930362"/>
                </a:cubicBezTo>
                <a:cubicBezTo>
                  <a:pt x="2343241" y="1928797"/>
                  <a:pt x="2335036" y="1926004"/>
                  <a:pt x="2332358" y="1921982"/>
                </a:cubicBezTo>
                <a:cubicBezTo>
                  <a:pt x="2330348" y="1919077"/>
                  <a:pt x="2329344" y="1905114"/>
                  <a:pt x="2329344" y="1880093"/>
                </a:cubicBezTo>
                <a:cubicBezTo>
                  <a:pt x="2329344" y="1878753"/>
                  <a:pt x="2329679" y="1867694"/>
                  <a:pt x="2330348" y="1846915"/>
                </a:cubicBezTo>
                <a:cubicBezTo>
                  <a:pt x="2331465" y="1811615"/>
                  <a:pt x="2332023" y="1702254"/>
                  <a:pt x="2332023" y="1518833"/>
                </a:cubicBezTo>
                <a:cubicBezTo>
                  <a:pt x="2332023" y="1517267"/>
                  <a:pt x="2332023" y="1511122"/>
                  <a:pt x="2332023" y="1500400"/>
                </a:cubicBezTo>
                <a:close/>
                <a:moveTo>
                  <a:pt x="0" y="0"/>
                </a:moveTo>
                <a:lnTo>
                  <a:pt x="12585700" y="0"/>
                </a:lnTo>
                <a:lnTo>
                  <a:pt x="12585700" y="6846363"/>
                </a:lnTo>
                <a:lnTo>
                  <a:pt x="0" y="6846363"/>
                </a:lnTo>
                <a:close/>
              </a:path>
            </a:pathLst>
          </a:custGeom>
          <a:gradFill>
            <a:gsLst>
              <a:gs pos="0">
                <a:schemeClr val="accent1">
                  <a:lumMod val="5000"/>
                  <a:lumOff val="95000"/>
                </a:schemeClr>
              </a:gs>
              <a:gs pos="10000">
                <a:srgbClr val="2E4637"/>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8" name="TextBox 7">
            <a:extLst>
              <a:ext uri="{FF2B5EF4-FFF2-40B4-BE49-F238E27FC236}">
                <a16:creationId xmlns:a16="http://schemas.microsoft.com/office/drawing/2014/main" id="{AD036184-80E2-04F8-78CB-8357CC9352A9}"/>
              </a:ext>
            </a:extLst>
          </p:cNvPr>
          <p:cNvSpPr txBox="1"/>
          <p:nvPr/>
        </p:nvSpPr>
        <p:spPr>
          <a:xfrm>
            <a:off x="7366000" y="876300"/>
            <a:ext cx="4648200" cy="5324535"/>
          </a:xfrm>
          <a:prstGeom prst="rect">
            <a:avLst/>
          </a:prstGeom>
          <a:noFill/>
        </p:spPr>
        <p:txBody>
          <a:bodyPr wrap="square" rtlCol="0">
            <a:spAutoFit/>
          </a:bodyPr>
          <a:lstStyle/>
          <a:p>
            <a:r>
              <a:rPr lang="en-US" dirty="0">
                <a:solidFill>
                  <a:schemeClr val="bg1"/>
                </a:solidFill>
                <a:latin typeface="Garamond" panose="02020404030301010803" pitchFamily="18" charset="0"/>
              </a:rPr>
              <a:t>•</a:t>
            </a:r>
            <a:r>
              <a:rPr lang="en-US" sz="2000" dirty="0">
                <a:solidFill>
                  <a:schemeClr val="bg1"/>
                </a:solidFill>
                <a:latin typeface="Garamond" panose="02020404030301010803" pitchFamily="18" charset="0"/>
              </a:rPr>
              <a:t>	Rating has a very low positive correlation with the target (0.028), indicating that changes in ratings have little to no linear relationship with the target.</a:t>
            </a:r>
          </a:p>
          <a:p>
            <a:endParaRPr lang="en-US" sz="2000" dirty="0">
              <a:solidFill>
                <a:schemeClr val="bg1"/>
              </a:solidFill>
              <a:latin typeface="Garamond" panose="02020404030301010803" pitchFamily="18" charset="0"/>
            </a:endParaRPr>
          </a:p>
          <a:p>
            <a:r>
              <a:rPr lang="en-US" sz="2000" dirty="0">
                <a:solidFill>
                  <a:schemeClr val="bg1"/>
                </a:solidFill>
                <a:latin typeface="Garamond" panose="02020404030301010803" pitchFamily="18" charset="0"/>
              </a:rPr>
              <a:t>•	</a:t>
            </a:r>
            <a:r>
              <a:rPr lang="en-US" sz="2000" dirty="0" err="1">
                <a:solidFill>
                  <a:schemeClr val="bg1"/>
                </a:solidFill>
                <a:latin typeface="Garamond" panose="02020404030301010803" pitchFamily="18" charset="0"/>
              </a:rPr>
              <a:t>TimeOfDay</a:t>
            </a:r>
            <a:r>
              <a:rPr lang="en-US" sz="2000" dirty="0">
                <a:solidFill>
                  <a:schemeClr val="bg1"/>
                </a:solidFill>
                <a:latin typeface="Garamond" panose="02020404030301010803" pitchFamily="18" charset="0"/>
              </a:rPr>
              <a:t> shows a moderate negative correlation with the target (-0.279), suggesting that as the time of day increases, the target tends to decrease.</a:t>
            </a:r>
          </a:p>
          <a:p>
            <a:r>
              <a:rPr lang="en-US" sz="2000" dirty="0">
                <a:solidFill>
                  <a:schemeClr val="bg1"/>
                </a:solidFill>
                <a:latin typeface="Garamond" panose="02020404030301010803" pitchFamily="18" charset="0"/>
              </a:rPr>
              <a:t>•	Cost has a strong negative correlation with the target (-0.600), indicating that higher costs are associated with lower target values.</a:t>
            </a:r>
          </a:p>
          <a:p>
            <a:r>
              <a:rPr lang="en-US" sz="2000" dirty="0">
                <a:solidFill>
                  <a:schemeClr val="bg1"/>
                </a:solidFill>
                <a:latin typeface="Garamond" panose="02020404030301010803" pitchFamily="18" charset="0"/>
              </a:rPr>
              <a:t>•	Distance shows the strongest negative correlation with the target (-0.627), suggesting that longer distances are strongly associated with lower target values.</a:t>
            </a:r>
          </a:p>
        </p:txBody>
      </p:sp>
    </p:spTree>
    <p:extLst>
      <p:ext uri="{BB962C8B-B14F-4D97-AF65-F5344CB8AC3E}">
        <p14:creationId xmlns:p14="http://schemas.microsoft.com/office/powerpoint/2010/main" val="1830981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sp>
        <p:nvSpPr>
          <p:cNvPr id="24" name="Ελεύθερη σχεδίαση: Σχήμα 23">
            <a:extLst>
              <a:ext uri="{FF2B5EF4-FFF2-40B4-BE49-F238E27FC236}">
                <a16:creationId xmlns:a16="http://schemas.microsoft.com/office/drawing/2014/main" id="{75C9C585-1BF7-240B-2FB8-DA5C4FCDC52C}"/>
              </a:ext>
            </a:extLst>
          </p:cNvPr>
          <p:cNvSpPr/>
          <p:nvPr/>
        </p:nvSpPr>
        <p:spPr>
          <a:xfrm>
            <a:off x="4619625" y="1949450"/>
            <a:ext cx="7874000" cy="10985505"/>
          </a:xfrm>
          <a:custGeom>
            <a:avLst/>
            <a:gdLst>
              <a:gd name="connsiteX0" fmla="*/ 2063750 w 5207000"/>
              <a:gd name="connsiteY0" fmla="*/ 9232905 h 10985505"/>
              <a:gd name="connsiteX1" fmla="*/ 3143250 w 5207000"/>
              <a:gd name="connsiteY1" fmla="*/ 9232905 h 10985505"/>
              <a:gd name="connsiteX2" fmla="*/ 3581400 w 5207000"/>
              <a:gd name="connsiteY2" fmla="*/ 10109205 h 10985505"/>
              <a:gd name="connsiteX3" fmla="*/ 3143250 w 5207000"/>
              <a:gd name="connsiteY3" fmla="*/ 10985505 h 10985505"/>
              <a:gd name="connsiteX4" fmla="*/ 2063750 w 5207000"/>
              <a:gd name="connsiteY4" fmla="*/ 10985505 h 10985505"/>
              <a:gd name="connsiteX5" fmla="*/ 1625600 w 5207000"/>
              <a:gd name="connsiteY5" fmla="*/ 10109205 h 10985505"/>
              <a:gd name="connsiteX6" fmla="*/ 438150 w 5207000"/>
              <a:gd name="connsiteY6" fmla="*/ 8324854 h 10985505"/>
              <a:gd name="connsiteX7" fmla="*/ 1517650 w 5207000"/>
              <a:gd name="connsiteY7" fmla="*/ 8324854 h 10985505"/>
              <a:gd name="connsiteX8" fmla="*/ 1955800 w 5207000"/>
              <a:gd name="connsiteY8" fmla="*/ 9201154 h 10985505"/>
              <a:gd name="connsiteX9" fmla="*/ 1517650 w 5207000"/>
              <a:gd name="connsiteY9" fmla="*/ 10077454 h 10985505"/>
              <a:gd name="connsiteX10" fmla="*/ 438150 w 5207000"/>
              <a:gd name="connsiteY10" fmla="*/ 10077454 h 10985505"/>
              <a:gd name="connsiteX11" fmla="*/ 0 w 5207000"/>
              <a:gd name="connsiteY11" fmla="*/ 9201154 h 10985505"/>
              <a:gd name="connsiteX12" fmla="*/ 3689350 w 5207000"/>
              <a:gd name="connsiteY12" fmla="*/ 8267704 h 10985505"/>
              <a:gd name="connsiteX13" fmla="*/ 4768850 w 5207000"/>
              <a:gd name="connsiteY13" fmla="*/ 8267704 h 10985505"/>
              <a:gd name="connsiteX14" fmla="*/ 5207000 w 5207000"/>
              <a:gd name="connsiteY14" fmla="*/ 9144004 h 10985505"/>
              <a:gd name="connsiteX15" fmla="*/ 4768850 w 5207000"/>
              <a:gd name="connsiteY15" fmla="*/ 10020304 h 10985505"/>
              <a:gd name="connsiteX16" fmla="*/ 3689350 w 5207000"/>
              <a:gd name="connsiteY16" fmla="*/ 10020304 h 10985505"/>
              <a:gd name="connsiteX17" fmla="*/ 3251200 w 5207000"/>
              <a:gd name="connsiteY17" fmla="*/ 9144004 h 10985505"/>
              <a:gd name="connsiteX18" fmla="*/ 2063750 w 5207000"/>
              <a:gd name="connsiteY18" fmla="*/ 7423152 h 10985505"/>
              <a:gd name="connsiteX19" fmla="*/ 3143250 w 5207000"/>
              <a:gd name="connsiteY19" fmla="*/ 7423152 h 10985505"/>
              <a:gd name="connsiteX20" fmla="*/ 3581400 w 5207000"/>
              <a:gd name="connsiteY20" fmla="*/ 8299452 h 10985505"/>
              <a:gd name="connsiteX21" fmla="*/ 3143250 w 5207000"/>
              <a:gd name="connsiteY21" fmla="*/ 9175752 h 10985505"/>
              <a:gd name="connsiteX22" fmla="*/ 2063750 w 5207000"/>
              <a:gd name="connsiteY22" fmla="*/ 9175752 h 10985505"/>
              <a:gd name="connsiteX23" fmla="*/ 1625600 w 5207000"/>
              <a:gd name="connsiteY23" fmla="*/ 8299452 h 10985505"/>
              <a:gd name="connsiteX24" fmla="*/ 438150 w 5207000"/>
              <a:gd name="connsiteY24" fmla="*/ 6483352 h 10985505"/>
              <a:gd name="connsiteX25" fmla="*/ 1517650 w 5207000"/>
              <a:gd name="connsiteY25" fmla="*/ 6483352 h 10985505"/>
              <a:gd name="connsiteX26" fmla="*/ 1955800 w 5207000"/>
              <a:gd name="connsiteY26" fmla="*/ 7359652 h 10985505"/>
              <a:gd name="connsiteX27" fmla="*/ 1517650 w 5207000"/>
              <a:gd name="connsiteY27" fmla="*/ 8235952 h 10985505"/>
              <a:gd name="connsiteX28" fmla="*/ 438150 w 5207000"/>
              <a:gd name="connsiteY28" fmla="*/ 8235952 h 10985505"/>
              <a:gd name="connsiteX29" fmla="*/ 0 w 5207000"/>
              <a:gd name="connsiteY29" fmla="*/ 7359652 h 10985505"/>
              <a:gd name="connsiteX30" fmla="*/ 3689350 w 5207000"/>
              <a:gd name="connsiteY30" fmla="*/ 6419851 h 10985505"/>
              <a:gd name="connsiteX31" fmla="*/ 4768850 w 5207000"/>
              <a:gd name="connsiteY31" fmla="*/ 6419851 h 10985505"/>
              <a:gd name="connsiteX32" fmla="*/ 5207000 w 5207000"/>
              <a:gd name="connsiteY32" fmla="*/ 7296151 h 10985505"/>
              <a:gd name="connsiteX33" fmla="*/ 4768850 w 5207000"/>
              <a:gd name="connsiteY33" fmla="*/ 8172451 h 10985505"/>
              <a:gd name="connsiteX34" fmla="*/ 3689350 w 5207000"/>
              <a:gd name="connsiteY34" fmla="*/ 8172451 h 10985505"/>
              <a:gd name="connsiteX35" fmla="*/ 3251200 w 5207000"/>
              <a:gd name="connsiteY35" fmla="*/ 7296151 h 10985505"/>
              <a:gd name="connsiteX36" fmla="*/ 2063750 w 5207000"/>
              <a:gd name="connsiteY36" fmla="*/ 5543552 h 10985505"/>
              <a:gd name="connsiteX37" fmla="*/ 3143250 w 5207000"/>
              <a:gd name="connsiteY37" fmla="*/ 5543552 h 10985505"/>
              <a:gd name="connsiteX38" fmla="*/ 3581400 w 5207000"/>
              <a:gd name="connsiteY38" fmla="*/ 6419851 h 10985505"/>
              <a:gd name="connsiteX39" fmla="*/ 3143250 w 5207000"/>
              <a:gd name="connsiteY39" fmla="*/ 7296151 h 10985505"/>
              <a:gd name="connsiteX40" fmla="*/ 2063750 w 5207000"/>
              <a:gd name="connsiteY40" fmla="*/ 7296151 h 10985505"/>
              <a:gd name="connsiteX41" fmla="*/ 1625600 w 5207000"/>
              <a:gd name="connsiteY41" fmla="*/ 6419851 h 10985505"/>
              <a:gd name="connsiteX42" fmla="*/ 438150 w 5207000"/>
              <a:gd name="connsiteY42" fmla="*/ 4641851 h 10985505"/>
              <a:gd name="connsiteX43" fmla="*/ 1517650 w 5207000"/>
              <a:gd name="connsiteY43" fmla="*/ 4641851 h 10985505"/>
              <a:gd name="connsiteX44" fmla="*/ 1955800 w 5207000"/>
              <a:gd name="connsiteY44" fmla="*/ 5518151 h 10985505"/>
              <a:gd name="connsiteX45" fmla="*/ 1517650 w 5207000"/>
              <a:gd name="connsiteY45" fmla="*/ 6394450 h 10985505"/>
              <a:gd name="connsiteX46" fmla="*/ 438150 w 5207000"/>
              <a:gd name="connsiteY46" fmla="*/ 6394450 h 10985505"/>
              <a:gd name="connsiteX47" fmla="*/ 0 w 5207000"/>
              <a:gd name="connsiteY47" fmla="*/ 5518151 h 10985505"/>
              <a:gd name="connsiteX48" fmla="*/ 3689350 w 5207000"/>
              <a:gd name="connsiteY48" fmla="*/ 4540251 h 10985505"/>
              <a:gd name="connsiteX49" fmla="*/ 4768850 w 5207000"/>
              <a:gd name="connsiteY49" fmla="*/ 4540251 h 10985505"/>
              <a:gd name="connsiteX50" fmla="*/ 5207000 w 5207000"/>
              <a:gd name="connsiteY50" fmla="*/ 5416551 h 10985505"/>
              <a:gd name="connsiteX51" fmla="*/ 4768850 w 5207000"/>
              <a:gd name="connsiteY51" fmla="*/ 6292850 h 10985505"/>
              <a:gd name="connsiteX52" fmla="*/ 3689350 w 5207000"/>
              <a:gd name="connsiteY52" fmla="*/ 6292850 h 10985505"/>
              <a:gd name="connsiteX53" fmla="*/ 3251200 w 5207000"/>
              <a:gd name="connsiteY53" fmla="*/ 5416551 h 10985505"/>
              <a:gd name="connsiteX54" fmla="*/ 2063750 w 5207000"/>
              <a:gd name="connsiteY54" fmla="*/ 3702052 h 10985505"/>
              <a:gd name="connsiteX55" fmla="*/ 3143250 w 5207000"/>
              <a:gd name="connsiteY55" fmla="*/ 3702052 h 10985505"/>
              <a:gd name="connsiteX56" fmla="*/ 3581400 w 5207000"/>
              <a:gd name="connsiteY56" fmla="*/ 4578352 h 10985505"/>
              <a:gd name="connsiteX57" fmla="*/ 3143250 w 5207000"/>
              <a:gd name="connsiteY57" fmla="*/ 5454652 h 10985505"/>
              <a:gd name="connsiteX58" fmla="*/ 2063750 w 5207000"/>
              <a:gd name="connsiteY58" fmla="*/ 5454652 h 10985505"/>
              <a:gd name="connsiteX59" fmla="*/ 1625600 w 5207000"/>
              <a:gd name="connsiteY59" fmla="*/ 4578352 h 10985505"/>
              <a:gd name="connsiteX60" fmla="*/ 438150 w 5207000"/>
              <a:gd name="connsiteY60" fmla="*/ 2787652 h 10985505"/>
              <a:gd name="connsiteX61" fmla="*/ 1517650 w 5207000"/>
              <a:gd name="connsiteY61" fmla="*/ 2787652 h 10985505"/>
              <a:gd name="connsiteX62" fmla="*/ 1955800 w 5207000"/>
              <a:gd name="connsiteY62" fmla="*/ 3663952 h 10985505"/>
              <a:gd name="connsiteX63" fmla="*/ 1517650 w 5207000"/>
              <a:gd name="connsiteY63" fmla="*/ 4540251 h 10985505"/>
              <a:gd name="connsiteX64" fmla="*/ 438150 w 5207000"/>
              <a:gd name="connsiteY64" fmla="*/ 4540251 h 10985505"/>
              <a:gd name="connsiteX65" fmla="*/ 0 w 5207000"/>
              <a:gd name="connsiteY65" fmla="*/ 3663952 h 10985505"/>
              <a:gd name="connsiteX66" fmla="*/ 3689350 w 5207000"/>
              <a:gd name="connsiteY66" fmla="*/ 2736851 h 10985505"/>
              <a:gd name="connsiteX67" fmla="*/ 4768850 w 5207000"/>
              <a:gd name="connsiteY67" fmla="*/ 2736851 h 10985505"/>
              <a:gd name="connsiteX68" fmla="*/ 5207000 w 5207000"/>
              <a:gd name="connsiteY68" fmla="*/ 3613151 h 10985505"/>
              <a:gd name="connsiteX69" fmla="*/ 4768850 w 5207000"/>
              <a:gd name="connsiteY69" fmla="*/ 4489451 h 10985505"/>
              <a:gd name="connsiteX70" fmla="*/ 3689350 w 5207000"/>
              <a:gd name="connsiteY70" fmla="*/ 4489451 h 10985505"/>
              <a:gd name="connsiteX71" fmla="*/ 3251200 w 5207000"/>
              <a:gd name="connsiteY71" fmla="*/ 3613151 h 10985505"/>
              <a:gd name="connsiteX72" fmla="*/ 2063750 w 5207000"/>
              <a:gd name="connsiteY72" fmla="*/ 1860552 h 10985505"/>
              <a:gd name="connsiteX73" fmla="*/ 3143250 w 5207000"/>
              <a:gd name="connsiteY73" fmla="*/ 1860552 h 10985505"/>
              <a:gd name="connsiteX74" fmla="*/ 3581400 w 5207000"/>
              <a:gd name="connsiteY74" fmla="*/ 2736852 h 10985505"/>
              <a:gd name="connsiteX75" fmla="*/ 3143250 w 5207000"/>
              <a:gd name="connsiteY75" fmla="*/ 3613151 h 10985505"/>
              <a:gd name="connsiteX76" fmla="*/ 2063750 w 5207000"/>
              <a:gd name="connsiteY76" fmla="*/ 3613151 h 10985505"/>
              <a:gd name="connsiteX77" fmla="*/ 1625600 w 5207000"/>
              <a:gd name="connsiteY77" fmla="*/ 2736852 h 10985505"/>
              <a:gd name="connsiteX78" fmla="*/ 438150 w 5207000"/>
              <a:gd name="connsiteY78" fmla="*/ 965201 h 10985505"/>
              <a:gd name="connsiteX79" fmla="*/ 1517650 w 5207000"/>
              <a:gd name="connsiteY79" fmla="*/ 965201 h 10985505"/>
              <a:gd name="connsiteX80" fmla="*/ 1955800 w 5207000"/>
              <a:gd name="connsiteY80" fmla="*/ 1841501 h 10985505"/>
              <a:gd name="connsiteX81" fmla="*/ 1517650 w 5207000"/>
              <a:gd name="connsiteY81" fmla="*/ 2717800 h 10985505"/>
              <a:gd name="connsiteX82" fmla="*/ 438150 w 5207000"/>
              <a:gd name="connsiteY82" fmla="*/ 2717800 h 10985505"/>
              <a:gd name="connsiteX83" fmla="*/ 0 w 5207000"/>
              <a:gd name="connsiteY83" fmla="*/ 1841501 h 10985505"/>
              <a:gd name="connsiteX84" fmla="*/ 3689350 w 5207000"/>
              <a:gd name="connsiteY84" fmla="*/ 895350 h 10985505"/>
              <a:gd name="connsiteX85" fmla="*/ 4768850 w 5207000"/>
              <a:gd name="connsiteY85" fmla="*/ 895350 h 10985505"/>
              <a:gd name="connsiteX86" fmla="*/ 5207000 w 5207000"/>
              <a:gd name="connsiteY86" fmla="*/ 1771650 h 10985505"/>
              <a:gd name="connsiteX87" fmla="*/ 4768850 w 5207000"/>
              <a:gd name="connsiteY87" fmla="*/ 2647950 h 10985505"/>
              <a:gd name="connsiteX88" fmla="*/ 3689350 w 5207000"/>
              <a:gd name="connsiteY88" fmla="*/ 2647950 h 10985505"/>
              <a:gd name="connsiteX89" fmla="*/ 3251200 w 5207000"/>
              <a:gd name="connsiteY89" fmla="*/ 1771650 h 10985505"/>
              <a:gd name="connsiteX90" fmla="*/ 2063750 w 5207000"/>
              <a:gd name="connsiteY90" fmla="*/ 0 h 10985505"/>
              <a:gd name="connsiteX91" fmla="*/ 3143250 w 5207000"/>
              <a:gd name="connsiteY91" fmla="*/ 0 h 10985505"/>
              <a:gd name="connsiteX92" fmla="*/ 3581400 w 5207000"/>
              <a:gd name="connsiteY92" fmla="*/ 876299 h 10985505"/>
              <a:gd name="connsiteX93" fmla="*/ 3143250 w 5207000"/>
              <a:gd name="connsiteY93" fmla="*/ 1752600 h 10985505"/>
              <a:gd name="connsiteX94" fmla="*/ 2063750 w 5207000"/>
              <a:gd name="connsiteY94" fmla="*/ 1752600 h 10985505"/>
              <a:gd name="connsiteX95" fmla="*/ 1625600 w 5207000"/>
              <a:gd name="connsiteY95" fmla="*/ 876299 h 10985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207000" h="10985505">
                <a:moveTo>
                  <a:pt x="2063750" y="9232905"/>
                </a:moveTo>
                <a:lnTo>
                  <a:pt x="3143250" y="9232905"/>
                </a:lnTo>
                <a:lnTo>
                  <a:pt x="3581400" y="10109205"/>
                </a:lnTo>
                <a:lnTo>
                  <a:pt x="3143250" y="10985505"/>
                </a:lnTo>
                <a:lnTo>
                  <a:pt x="2063750" y="10985505"/>
                </a:lnTo>
                <a:lnTo>
                  <a:pt x="1625600" y="10109205"/>
                </a:lnTo>
                <a:close/>
                <a:moveTo>
                  <a:pt x="438150" y="8324854"/>
                </a:moveTo>
                <a:lnTo>
                  <a:pt x="1517650" y="8324854"/>
                </a:lnTo>
                <a:lnTo>
                  <a:pt x="1955800" y="9201154"/>
                </a:lnTo>
                <a:lnTo>
                  <a:pt x="1517650" y="10077454"/>
                </a:lnTo>
                <a:lnTo>
                  <a:pt x="438150" y="10077454"/>
                </a:lnTo>
                <a:lnTo>
                  <a:pt x="0" y="9201154"/>
                </a:lnTo>
                <a:close/>
                <a:moveTo>
                  <a:pt x="3689350" y="8267704"/>
                </a:moveTo>
                <a:lnTo>
                  <a:pt x="4768850" y="8267704"/>
                </a:lnTo>
                <a:lnTo>
                  <a:pt x="5207000" y="9144004"/>
                </a:lnTo>
                <a:lnTo>
                  <a:pt x="4768850" y="10020304"/>
                </a:lnTo>
                <a:lnTo>
                  <a:pt x="3689350" y="10020304"/>
                </a:lnTo>
                <a:lnTo>
                  <a:pt x="3251200" y="9144004"/>
                </a:lnTo>
                <a:close/>
                <a:moveTo>
                  <a:pt x="2063750" y="7423152"/>
                </a:moveTo>
                <a:lnTo>
                  <a:pt x="3143250" y="7423152"/>
                </a:lnTo>
                <a:lnTo>
                  <a:pt x="3581400" y="8299452"/>
                </a:lnTo>
                <a:lnTo>
                  <a:pt x="3143250" y="9175752"/>
                </a:lnTo>
                <a:lnTo>
                  <a:pt x="2063750" y="9175752"/>
                </a:lnTo>
                <a:lnTo>
                  <a:pt x="1625600" y="8299452"/>
                </a:lnTo>
                <a:close/>
                <a:moveTo>
                  <a:pt x="438150" y="6483352"/>
                </a:moveTo>
                <a:lnTo>
                  <a:pt x="1517650" y="6483352"/>
                </a:lnTo>
                <a:lnTo>
                  <a:pt x="1955800" y="7359652"/>
                </a:lnTo>
                <a:lnTo>
                  <a:pt x="1517650" y="8235952"/>
                </a:lnTo>
                <a:lnTo>
                  <a:pt x="438150" y="8235952"/>
                </a:lnTo>
                <a:lnTo>
                  <a:pt x="0" y="7359652"/>
                </a:lnTo>
                <a:close/>
                <a:moveTo>
                  <a:pt x="3689350" y="6419851"/>
                </a:moveTo>
                <a:lnTo>
                  <a:pt x="4768850" y="6419851"/>
                </a:lnTo>
                <a:lnTo>
                  <a:pt x="5207000" y="7296151"/>
                </a:lnTo>
                <a:lnTo>
                  <a:pt x="4768850" y="8172451"/>
                </a:lnTo>
                <a:lnTo>
                  <a:pt x="3689350" y="8172451"/>
                </a:lnTo>
                <a:lnTo>
                  <a:pt x="3251200" y="7296151"/>
                </a:lnTo>
                <a:close/>
                <a:moveTo>
                  <a:pt x="2063750" y="5543552"/>
                </a:moveTo>
                <a:lnTo>
                  <a:pt x="3143250" y="5543552"/>
                </a:lnTo>
                <a:lnTo>
                  <a:pt x="3581400" y="6419851"/>
                </a:lnTo>
                <a:lnTo>
                  <a:pt x="3143250" y="7296151"/>
                </a:lnTo>
                <a:lnTo>
                  <a:pt x="2063750" y="7296151"/>
                </a:lnTo>
                <a:lnTo>
                  <a:pt x="1625600" y="6419851"/>
                </a:lnTo>
                <a:close/>
                <a:moveTo>
                  <a:pt x="438150" y="4641851"/>
                </a:moveTo>
                <a:lnTo>
                  <a:pt x="1517650" y="4641851"/>
                </a:lnTo>
                <a:lnTo>
                  <a:pt x="1955800" y="5518151"/>
                </a:lnTo>
                <a:lnTo>
                  <a:pt x="1517650" y="6394450"/>
                </a:lnTo>
                <a:lnTo>
                  <a:pt x="438150" y="6394450"/>
                </a:lnTo>
                <a:lnTo>
                  <a:pt x="0" y="5518151"/>
                </a:lnTo>
                <a:close/>
                <a:moveTo>
                  <a:pt x="3689350" y="4540251"/>
                </a:moveTo>
                <a:lnTo>
                  <a:pt x="4768850" y="4540251"/>
                </a:lnTo>
                <a:lnTo>
                  <a:pt x="5207000" y="5416551"/>
                </a:lnTo>
                <a:lnTo>
                  <a:pt x="4768850" y="6292850"/>
                </a:lnTo>
                <a:lnTo>
                  <a:pt x="3689350" y="6292850"/>
                </a:lnTo>
                <a:lnTo>
                  <a:pt x="3251200" y="5416551"/>
                </a:lnTo>
                <a:close/>
                <a:moveTo>
                  <a:pt x="2063750" y="3702052"/>
                </a:moveTo>
                <a:lnTo>
                  <a:pt x="3143250" y="3702052"/>
                </a:lnTo>
                <a:lnTo>
                  <a:pt x="3581400" y="4578352"/>
                </a:lnTo>
                <a:lnTo>
                  <a:pt x="3143250" y="5454652"/>
                </a:lnTo>
                <a:lnTo>
                  <a:pt x="2063750" y="5454652"/>
                </a:lnTo>
                <a:lnTo>
                  <a:pt x="1625600" y="4578352"/>
                </a:lnTo>
                <a:close/>
                <a:moveTo>
                  <a:pt x="438150" y="2787652"/>
                </a:moveTo>
                <a:lnTo>
                  <a:pt x="1517650" y="2787652"/>
                </a:lnTo>
                <a:lnTo>
                  <a:pt x="1955800" y="3663952"/>
                </a:lnTo>
                <a:lnTo>
                  <a:pt x="1517650" y="4540251"/>
                </a:lnTo>
                <a:lnTo>
                  <a:pt x="438150" y="4540251"/>
                </a:lnTo>
                <a:lnTo>
                  <a:pt x="0" y="3663952"/>
                </a:lnTo>
                <a:close/>
                <a:moveTo>
                  <a:pt x="3689350" y="2736851"/>
                </a:moveTo>
                <a:lnTo>
                  <a:pt x="4768850" y="2736851"/>
                </a:lnTo>
                <a:lnTo>
                  <a:pt x="5207000" y="3613151"/>
                </a:lnTo>
                <a:lnTo>
                  <a:pt x="4768850" y="4489451"/>
                </a:lnTo>
                <a:lnTo>
                  <a:pt x="3689350" y="4489451"/>
                </a:lnTo>
                <a:lnTo>
                  <a:pt x="3251200" y="3613151"/>
                </a:lnTo>
                <a:close/>
                <a:moveTo>
                  <a:pt x="2063750" y="1860552"/>
                </a:moveTo>
                <a:lnTo>
                  <a:pt x="3143250" y="1860552"/>
                </a:lnTo>
                <a:lnTo>
                  <a:pt x="3581400" y="2736852"/>
                </a:lnTo>
                <a:lnTo>
                  <a:pt x="3143250" y="3613151"/>
                </a:lnTo>
                <a:lnTo>
                  <a:pt x="2063750" y="3613151"/>
                </a:lnTo>
                <a:lnTo>
                  <a:pt x="1625600" y="2736852"/>
                </a:lnTo>
                <a:close/>
                <a:moveTo>
                  <a:pt x="438150" y="965201"/>
                </a:moveTo>
                <a:lnTo>
                  <a:pt x="1517650" y="965201"/>
                </a:lnTo>
                <a:lnTo>
                  <a:pt x="1955800" y="1841501"/>
                </a:lnTo>
                <a:lnTo>
                  <a:pt x="1517650" y="2717800"/>
                </a:lnTo>
                <a:lnTo>
                  <a:pt x="438150" y="2717800"/>
                </a:lnTo>
                <a:lnTo>
                  <a:pt x="0" y="1841501"/>
                </a:lnTo>
                <a:close/>
                <a:moveTo>
                  <a:pt x="3689350" y="895350"/>
                </a:moveTo>
                <a:lnTo>
                  <a:pt x="4768850" y="895350"/>
                </a:lnTo>
                <a:lnTo>
                  <a:pt x="5207000" y="1771650"/>
                </a:lnTo>
                <a:lnTo>
                  <a:pt x="4768850" y="2647950"/>
                </a:lnTo>
                <a:lnTo>
                  <a:pt x="3689350" y="2647950"/>
                </a:lnTo>
                <a:lnTo>
                  <a:pt x="3251200" y="1771650"/>
                </a:lnTo>
                <a:close/>
                <a:moveTo>
                  <a:pt x="2063750" y="0"/>
                </a:moveTo>
                <a:lnTo>
                  <a:pt x="3143250" y="0"/>
                </a:lnTo>
                <a:lnTo>
                  <a:pt x="3581400" y="876299"/>
                </a:lnTo>
                <a:lnTo>
                  <a:pt x="3143250" y="1752600"/>
                </a:lnTo>
                <a:lnTo>
                  <a:pt x="2063750" y="1752600"/>
                </a:lnTo>
                <a:lnTo>
                  <a:pt x="1625600" y="876299"/>
                </a:lnTo>
                <a:close/>
              </a:path>
            </a:pathLst>
          </a:cu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28" name="TextBox 27">
            <a:extLst>
              <a:ext uri="{FF2B5EF4-FFF2-40B4-BE49-F238E27FC236}">
                <a16:creationId xmlns:a16="http://schemas.microsoft.com/office/drawing/2014/main" id="{C439B759-05EB-2772-2F01-73EF09390430}"/>
              </a:ext>
            </a:extLst>
          </p:cNvPr>
          <p:cNvSpPr txBox="1"/>
          <p:nvPr/>
        </p:nvSpPr>
        <p:spPr>
          <a:xfrm>
            <a:off x="532474" y="1118573"/>
            <a:ext cx="3909417" cy="6479145"/>
          </a:xfrm>
          <a:custGeom>
            <a:avLst/>
            <a:gdLst/>
            <a:ahLst/>
            <a:cxnLst/>
            <a:rect l="l" t="t" r="r" b="b"/>
            <a:pathLst>
              <a:path w="3909417" h="6479145">
                <a:moveTo>
                  <a:pt x="2250044" y="6294756"/>
                </a:moveTo>
                <a:cubicBezTo>
                  <a:pt x="2241080" y="6297956"/>
                  <a:pt x="2231581" y="6302823"/>
                  <a:pt x="2221549" y="6309355"/>
                </a:cubicBezTo>
                <a:cubicBezTo>
                  <a:pt x="2211516" y="6315888"/>
                  <a:pt x="2203556" y="6323421"/>
                  <a:pt x="2197669" y="6331954"/>
                </a:cubicBezTo>
                <a:cubicBezTo>
                  <a:pt x="2193388" y="6338087"/>
                  <a:pt x="2191247" y="6343887"/>
                  <a:pt x="2191247" y="6349353"/>
                </a:cubicBezTo>
                <a:cubicBezTo>
                  <a:pt x="2191247" y="6354553"/>
                  <a:pt x="2193020" y="6358886"/>
                  <a:pt x="2196566" y="6362352"/>
                </a:cubicBezTo>
                <a:cubicBezTo>
                  <a:pt x="2200111" y="6365819"/>
                  <a:pt x="2204559" y="6367552"/>
                  <a:pt x="2209909" y="6367552"/>
                </a:cubicBezTo>
                <a:cubicBezTo>
                  <a:pt x="2214056" y="6367552"/>
                  <a:pt x="2219074" y="6366085"/>
                  <a:pt x="2224961" y="6363152"/>
                </a:cubicBezTo>
                <a:cubicBezTo>
                  <a:pt x="2232719" y="6359286"/>
                  <a:pt x="2240812" y="6353286"/>
                  <a:pt x="2249241" y="6345153"/>
                </a:cubicBezTo>
                <a:cubicBezTo>
                  <a:pt x="2250176" y="6328221"/>
                  <a:pt x="2250644" y="6316288"/>
                  <a:pt x="2250644" y="6309355"/>
                </a:cubicBezTo>
                <a:cubicBezTo>
                  <a:pt x="2250644" y="6305756"/>
                  <a:pt x="2250444" y="6300889"/>
                  <a:pt x="2250044" y="6294756"/>
                </a:cubicBezTo>
                <a:close/>
                <a:moveTo>
                  <a:pt x="1964294" y="6294756"/>
                </a:moveTo>
                <a:cubicBezTo>
                  <a:pt x="1955330" y="6297956"/>
                  <a:pt x="1945831" y="6302823"/>
                  <a:pt x="1935799" y="6309355"/>
                </a:cubicBezTo>
                <a:cubicBezTo>
                  <a:pt x="1925766" y="6315888"/>
                  <a:pt x="1917806" y="6323421"/>
                  <a:pt x="1911919" y="6331954"/>
                </a:cubicBezTo>
                <a:cubicBezTo>
                  <a:pt x="1907638" y="6338087"/>
                  <a:pt x="1905497" y="6343887"/>
                  <a:pt x="1905497" y="6349353"/>
                </a:cubicBezTo>
                <a:cubicBezTo>
                  <a:pt x="1905497" y="6354553"/>
                  <a:pt x="1907270" y="6358886"/>
                  <a:pt x="1910816" y="6362352"/>
                </a:cubicBezTo>
                <a:cubicBezTo>
                  <a:pt x="1914361" y="6365819"/>
                  <a:pt x="1918809" y="6367552"/>
                  <a:pt x="1924159" y="6367552"/>
                </a:cubicBezTo>
                <a:cubicBezTo>
                  <a:pt x="1928307" y="6367552"/>
                  <a:pt x="1933324" y="6366085"/>
                  <a:pt x="1939211" y="6363152"/>
                </a:cubicBezTo>
                <a:cubicBezTo>
                  <a:pt x="1946969" y="6359286"/>
                  <a:pt x="1955062" y="6353286"/>
                  <a:pt x="1963491" y="6345153"/>
                </a:cubicBezTo>
                <a:cubicBezTo>
                  <a:pt x="1964426" y="6328221"/>
                  <a:pt x="1964894" y="6316288"/>
                  <a:pt x="1964894" y="6309355"/>
                </a:cubicBezTo>
                <a:cubicBezTo>
                  <a:pt x="1964894" y="6305756"/>
                  <a:pt x="1964694" y="6300889"/>
                  <a:pt x="1964294" y="6294756"/>
                </a:cubicBezTo>
                <a:close/>
                <a:moveTo>
                  <a:pt x="1001794" y="6223161"/>
                </a:moveTo>
                <a:cubicBezTo>
                  <a:pt x="986329" y="6223161"/>
                  <a:pt x="973929" y="6228960"/>
                  <a:pt x="964597" y="6240560"/>
                </a:cubicBezTo>
                <a:cubicBezTo>
                  <a:pt x="957397" y="6249359"/>
                  <a:pt x="953797" y="6257625"/>
                  <a:pt x="953797" y="6265358"/>
                </a:cubicBezTo>
                <a:lnTo>
                  <a:pt x="963197" y="6265358"/>
                </a:lnTo>
                <a:cubicBezTo>
                  <a:pt x="969996" y="6265358"/>
                  <a:pt x="990262" y="6264292"/>
                  <a:pt x="1023993" y="6262158"/>
                </a:cubicBezTo>
                <a:cubicBezTo>
                  <a:pt x="1029326" y="6261892"/>
                  <a:pt x="1032593" y="6261358"/>
                  <a:pt x="1033792" y="6260558"/>
                </a:cubicBezTo>
                <a:cubicBezTo>
                  <a:pt x="1036192" y="6258025"/>
                  <a:pt x="1037392" y="6255759"/>
                  <a:pt x="1037392" y="6253759"/>
                </a:cubicBezTo>
                <a:cubicBezTo>
                  <a:pt x="1037392" y="6249626"/>
                  <a:pt x="1036059" y="6244926"/>
                  <a:pt x="1033392" y="6239660"/>
                </a:cubicBezTo>
                <a:cubicBezTo>
                  <a:pt x="1030726" y="6234393"/>
                  <a:pt x="1026626" y="6230327"/>
                  <a:pt x="1021093" y="6227460"/>
                </a:cubicBezTo>
                <a:cubicBezTo>
                  <a:pt x="1015560" y="6224594"/>
                  <a:pt x="1009127" y="6223161"/>
                  <a:pt x="1001794" y="6223161"/>
                </a:cubicBezTo>
                <a:close/>
                <a:moveTo>
                  <a:pt x="225023" y="6219761"/>
                </a:moveTo>
                <a:lnTo>
                  <a:pt x="242022" y="6220361"/>
                </a:lnTo>
                <a:lnTo>
                  <a:pt x="255821" y="6219961"/>
                </a:lnTo>
                <a:cubicBezTo>
                  <a:pt x="263154" y="6219961"/>
                  <a:pt x="269754" y="6220428"/>
                  <a:pt x="275620" y="6221361"/>
                </a:cubicBezTo>
                <a:cubicBezTo>
                  <a:pt x="276153" y="6222694"/>
                  <a:pt x="276420" y="6223761"/>
                  <a:pt x="276420" y="6224561"/>
                </a:cubicBezTo>
                <a:lnTo>
                  <a:pt x="276220" y="6226161"/>
                </a:lnTo>
                <a:cubicBezTo>
                  <a:pt x="273420" y="6227494"/>
                  <a:pt x="269087" y="6228427"/>
                  <a:pt x="263221" y="6228960"/>
                </a:cubicBezTo>
                <a:cubicBezTo>
                  <a:pt x="254955" y="6229627"/>
                  <a:pt x="249022" y="6231094"/>
                  <a:pt x="245422" y="6233360"/>
                </a:cubicBezTo>
                <a:lnTo>
                  <a:pt x="245022" y="6235560"/>
                </a:lnTo>
                <a:cubicBezTo>
                  <a:pt x="245022" y="6236895"/>
                  <a:pt x="245557" y="6238898"/>
                  <a:pt x="246628" y="6241569"/>
                </a:cubicBezTo>
                <a:cubicBezTo>
                  <a:pt x="247297" y="6243173"/>
                  <a:pt x="248168" y="6245578"/>
                  <a:pt x="249240" y="6248784"/>
                </a:cubicBezTo>
                <a:cubicBezTo>
                  <a:pt x="252184" y="6258667"/>
                  <a:pt x="258543" y="6277767"/>
                  <a:pt x="268317" y="6306084"/>
                </a:cubicBezTo>
                <a:cubicBezTo>
                  <a:pt x="275413" y="6326518"/>
                  <a:pt x="281973" y="6344081"/>
                  <a:pt x="287997" y="6358774"/>
                </a:cubicBezTo>
                <a:cubicBezTo>
                  <a:pt x="291672" y="6350714"/>
                  <a:pt x="295871" y="6340505"/>
                  <a:pt x="300594" y="6328145"/>
                </a:cubicBezTo>
                <a:lnTo>
                  <a:pt x="317383" y="6280670"/>
                </a:lnTo>
                <a:cubicBezTo>
                  <a:pt x="321272" y="6270329"/>
                  <a:pt x="324217" y="6259958"/>
                  <a:pt x="326217" y="6249559"/>
                </a:cubicBezTo>
                <a:cubicBezTo>
                  <a:pt x="327017" y="6245426"/>
                  <a:pt x="327417" y="6242160"/>
                  <a:pt x="327417" y="6239760"/>
                </a:cubicBezTo>
                <a:cubicBezTo>
                  <a:pt x="327417" y="6237760"/>
                  <a:pt x="326550" y="6235893"/>
                  <a:pt x="324817" y="6234160"/>
                </a:cubicBezTo>
                <a:cubicBezTo>
                  <a:pt x="323084" y="6232427"/>
                  <a:pt x="319617" y="6230960"/>
                  <a:pt x="314418" y="6229760"/>
                </a:cubicBezTo>
                <a:cubicBezTo>
                  <a:pt x="304952" y="6227360"/>
                  <a:pt x="299819" y="6225861"/>
                  <a:pt x="299019" y="6225261"/>
                </a:cubicBezTo>
                <a:cubicBezTo>
                  <a:pt x="298219" y="6224661"/>
                  <a:pt x="297752" y="6223361"/>
                  <a:pt x="297619" y="6221361"/>
                </a:cubicBezTo>
                <a:cubicBezTo>
                  <a:pt x="298419" y="6220694"/>
                  <a:pt x="299352" y="6220161"/>
                  <a:pt x="300419" y="6219761"/>
                </a:cubicBezTo>
                <a:lnTo>
                  <a:pt x="312818" y="6219761"/>
                </a:lnTo>
                <a:lnTo>
                  <a:pt x="326217" y="6219961"/>
                </a:lnTo>
                <a:lnTo>
                  <a:pt x="346216" y="6219761"/>
                </a:lnTo>
                <a:lnTo>
                  <a:pt x="359015" y="6219961"/>
                </a:lnTo>
                <a:lnTo>
                  <a:pt x="362215" y="6219761"/>
                </a:lnTo>
                <a:cubicBezTo>
                  <a:pt x="363148" y="6219761"/>
                  <a:pt x="364681" y="6219894"/>
                  <a:pt x="366814" y="6220161"/>
                </a:cubicBezTo>
                <a:cubicBezTo>
                  <a:pt x="368148" y="6220827"/>
                  <a:pt x="368814" y="6221894"/>
                  <a:pt x="368814" y="6223361"/>
                </a:cubicBezTo>
                <a:cubicBezTo>
                  <a:pt x="368814" y="6224694"/>
                  <a:pt x="368214" y="6225894"/>
                  <a:pt x="367014" y="6226960"/>
                </a:cubicBezTo>
                <a:lnTo>
                  <a:pt x="363015" y="6227560"/>
                </a:lnTo>
                <a:cubicBezTo>
                  <a:pt x="355282" y="6228627"/>
                  <a:pt x="349349" y="6230627"/>
                  <a:pt x="345216" y="6233560"/>
                </a:cubicBezTo>
                <a:cubicBezTo>
                  <a:pt x="342949" y="6235160"/>
                  <a:pt x="341016" y="6238493"/>
                  <a:pt x="339416" y="6243559"/>
                </a:cubicBezTo>
                <a:cubicBezTo>
                  <a:pt x="338883" y="6245426"/>
                  <a:pt x="338016" y="6247826"/>
                  <a:pt x="336816" y="6250759"/>
                </a:cubicBezTo>
                <a:cubicBezTo>
                  <a:pt x="336150" y="6252357"/>
                  <a:pt x="335184" y="6255021"/>
                  <a:pt x="333920" y="6258752"/>
                </a:cubicBezTo>
                <a:cubicBezTo>
                  <a:pt x="332655" y="6262483"/>
                  <a:pt x="331024" y="6266880"/>
                  <a:pt x="329026" y="6271942"/>
                </a:cubicBezTo>
                <a:lnTo>
                  <a:pt x="326629" y="6277535"/>
                </a:lnTo>
                <a:lnTo>
                  <a:pt x="326429" y="6278535"/>
                </a:lnTo>
                <a:lnTo>
                  <a:pt x="292469" y="6368058"/>
                </a:lnTo>
                <a:lnTo>
                  <a:pt x="267699" y="6435401"/>
                </a:lnTo>
                <a:cubicBezTo>
                  <a:pt x="266097" y="6438744"/>
                  <a:pt x="264228" y="6442891"/>
                  <a:pt x="262093" y="6447841"/>
                </a:cubicBezTo>
                <a:cubicBezTo>
                  <a:pt x="257018" y="6457340"/>
                  <a:pt x="254014" y="6462558"/>
                  <a:pt x="253081" y="6463493"/>
                </a:cubicBezTo>
                <a:cubicBezTo>
                  <a:pt x="249075" y="6468443"/>
                  <a:pt x="245603" y="6471921"/>
                  <a:pt x="242666" y="6473927"/>
                </a:cubicBezTo>
                <a:lnTo>
                  <a:pt x="232454" y="6478342"/>
                </a:lnTo>
                <a:cubicBezTo>
                  <a:pt x="230452" y="6478877"/>
                  <a:pt x="228316" y="6479145"/>
                  <a:pt x="226045" y="6479145"/>
                </a:cubicBezTo>
                <a:cubicBezTo>
                  <a:pt x="220039" y="6479145"/>
                  <a:pt x="215634" y="6477835"/>
                  <a:pt x="212830" y="6475214"/>
                </a:cubicBezTo>
                <a:cubicBezTo>
                  <a:pt x="210026" y="6472593"/>
                  <a:pt x="208624" y="6468999"/>
                  <a:pt x="208624" y="6464430"/>
                </a:cubicBezTo>
                <a:cubicBezTo>
                  <a:pt x="208624" y="6460131"/>
                  <a:pt x="210694" y="6456236"/>
                  <a:pt x="214833" y="6452747"/>
                </a:cubicBezTo>
                <a:cubicBezTo>
                  <a:pt x="216168" y="6452347"/>
                  <a:pt x="217503" y="6451813"/>
                  <a:pt x="218836" y="6451147"/>
                </a:cubicBezTo>
                <a:lnTo>
                  <a:pt x="221442" y="6450547"/>
                </a:lnTo>
                <a:cubicBezTo>
                  <a:pt x="233323" y="6452680"/>
                  <a:pt x="240732" y="6453747"/>
                  <a:pt x="243669" y="6453747"/>
                </a:cubicBezTo>
                <a:cubicBezTo>
                  <a:pt x="246473" y="6452284"/>
                  <a:pt x="248543" y="6450556"/>
                  <a:pt x="249878" y="6448563"/>
                </a:cubicBezTo>
                <a:cubicBezTo>
                  <a:pt x="256419" y="6438857"/>
                  <a:pt x="262041" y="6428039"/>
                  <a:pt x="266742" y="6416110"/>
                </a:cubicBezTo>
                <a:cubicBezTo>
                  <a:pt x="271444" y="6404180"/>
                  <a:pt x="273795" y="6396127"/>
                  <a:pt x="273795" y="6391950"/>
                </a:cubicBezTo>
                <a:cubicBezTo>
                  <a:pt x="273795" y="6387417"/>
                  <a:pt x="272030" y="6380818"/>
                  <a:pt x="268499" y="6372152"/>
                </a:cubicBezTo>
                <a:lnTo>
                  <a:pt x="246266" y="6313355"/>
                </a:lnTo>
                <a:cubicBezTo>
                  <a:pt x="243193" y="6305756"/>
                  <a:pt x="234046" y="6280957"/>
                  <a:pt x="218824" y="6238960"/>
                </a:cubicBezTo>
                <a:cubicBezTo>
                  <a:pt x="217890" y="6236293"/>
                  <a:pt x="216690" y="6234293"/>
                  <a:pt x="215224" y="6232960"/>
                </a:cubicBezTo>
                <a:lnTo>
                  <a:pt x="201625" y="6227960"/>
                </a:lnTo>
                <a:lnTo>
                  <a:pt x="197425" y="6227160"/>
                </a:lnTo>
                <a:cubicBezTo>
                  <a:pt x="195158" y="6226227"/>
                  <a:pt x="194025" y="6224894"/>
                  <a:pt x="194025" y="6223161"/>
                </a:cubicBezTo>
                <a:lnTo>
                  <a:pt x="195025" y="6220561"/>
                </a:lnTo>
                <a:cubicBezTo>
                  <a:pt x="197958" y="6220294"/>
                  <a:pt x="200425" y="6220161"/>
                  <a:pt x="202425" y="6220161"/>
                </a:cubicBezTo>
                <a:lnTo>
                  <a:pt x="212024" y="6220161"/>
                </a:lnTo>
                <a:close/>
                <a:moveTo>
                  <a:pt x="1404319" y="6214961"/>
                </a:moveTo>
                <a:cubicBezTo>
                  <a:pt x="1422984" y="6214961"/>
                  <a:pt x="1437183" y="6218161"/>
                  <a:pt x="1446916" y="6224561"/>
                </a:cubicBezTo>
                <a:cubicBezTo>
                  <a:pt x="1452382" y="6228294"/>
                  <a:pt x="1455116" y="6233093"/>
                  <a:pt x="1455116" y="6238960"/>
                </a:cubicBezTo>
                <a:cubicBezTo>
                  <a:pt x="1455116" y="6243226"/>
                  <a:pt x="1453716" y="6246759"/>
                  <a:pt x="1450916" y="6249559"/>
                </a:cubicBezTo>
                <a:cubicBezTo>
                  <a:pt x="1448116" y="6252359"/>
                  <a:pt x="1444516" y="6253759"/>
                  <a:pt x="1440116" y="6253759"/>
                </a:cubicBezTo>
                <a:cubicBezTo>
                  <a:pt x="1433450" y="6253759"/>
                  <a:pt x="1426117" y="6249626"/>
                  <a:pt x="1418118" y="6241360"/>
                </a:cubicBezTo>
                <a:cubicBezTo>
                  <a:pt x="1413185" y="6236293"/>
                  <a:pt x="1408718" y="6232793"/>
                  <a:pt x="1404719" y="6230860"/>
                </a:cubicBezTo>
                <a:cubicBezTo>
                  <a:pt x="1400719" y="6228927"/>
                  <a:pt x="1396253" y="6227960"/>
                  <a:pt x="1391319" y="6227960"/>
                </a:cubicBezTo>
                <a:cubicBezTo>
                  <a:pt x="1379453" y="6227960"/>
                  <a:pt x="1369587" y="6232827"/>
                  <a:pt x="1361721" y="6242560"/>
                </a:cubicBezTo>
                <a:cubicBezTo>
                  <a:pt x="1350788" y="6256425"/>
                  <a:pt x="1345322" y="6273824"/>
                  <a:pt x="1345322" y="6294756"/>
                </a:cubicBezTo>
                <a:cubicBezTo>
                  <a:pt x="1345322" y="6316355"/>
                  <a:pt x="1350922" y="6333554"/>
                  <a:pt x="1362121" y="6346353"/>
                </a:cubicBezTo>
                <a:cubicBezTo>
                  <a:pt x="1373320" y="6359152"/>
                  <a:pt x="1386386" y="6365552"/>
                  <a:pt x="1401319" y="6365552"/>
                </a:cubicBezTo>
                <a:cubicBezTo>
                  <a:pt x="1411718" y="6365552"/>
                  <a:pt x="1420951" y="6363852"/>
                  <a:pt x="1429017" y="6360452"/>
                </a:cubicBezTo>
                <a:cubicBezTo>
                  <a:pt x="1437083" y="6357053"/>
                  <a:pt x="1446516" y="6350753"/>
                  <a:pt x="1457315" y="6341553"/>
                </a:cubicBezTo>
                <a:lnTo>
                  <a:pt x="1457515" y="6354553"/>
                </a:lnTo>
                <a:cubicBezTo>
                  <a:pt x="1447116" y="6365619"/>
                  <a:pt x="1436850" y="6373352"/>
                  <a:pt x="1426717" y="6377751"/>
                </a:cubicBezTo>
                <a:cubicBezTo>
                  <a:pt x="1416585" y="6382151"/>
                  <a:pt x="1404652" y="6384351"/>
                  <a:pt x="1390920" y="6384351"/>
                </a:cubicBezTo>
                <a:cubicBezTo>
                  <a:pt x="1375987" y="6384351"/>
                  <a:pt x="1362521" y="6380451"/>
                  <a:pt x="1350522" y="6372652"/>
                </a:cubicBezTo>
                <a:cubicBezTo>
                  <a:pt x="1338523" y="6364852"/>
                  <a:pt x="1329290" y="6353819"/>
                  <a:pt x="1322824" y="6339554"/>
                </a:cubicBezTo>
                <a:cubicBezTo>
                  <a:pt x="1316357" y="6325288"/>
                  <a:pt x="1313124" y="6311289"/>
                  <a:pt x="1313124" y="6297556"/>
                </a:cubicBezTo>
                <a:cubicBezTo>
                  <a:pt x="1313124" y="6282490"/>
                  <a:pt x="1317024" y="6268258"/>
                  <a:pt x="1324823" y="6254859"/>
                </a:cubicBezTo>
                <a:cubicBezTo>
                  <a:pt x="1332623" y="6241460"/>
                  <a:pt x="1342956" y="6231460"/>
                  <a:pt x="1355822" y="6224861"/>
                </a:cubicBezTo>
                <a:cubicBezTo>
                  <a:pt x="1368687" y="6218261"/>
                  <a:pt x="1384853" y="6214961"/>
                  <a:pt x="1404319" y="6214961"/>
                </a:cubicBezTo>
                <a:close/>
                <a:moveTo>
                  <a:pt x="2227045" y="6214761"/>
                </a:moveTo>
                <a:cubicBezTo>
                  <a:pt x="2238511" y="6214761"/>
                  <a:pt x="2247044" y="6215794"/>
                  <a:pt x="2252644" y="6217861"/>
                </a:cubicBezTo>
                <a:cubicBezTo>
                  <a:pt x="2258243" y="6219928"/>
                  <a:pt x="2263176" y="6223561"/>
                  <a:pt x="2267443" y="6228760"/>
                </a:cubicBezTo>
                <a:cubicBezTo>
                  <a:pt x="2271709" y="6233960"/>
                  <a:pt x="2274309" y="6239626"/>
                  <a:pt x="2275242" y="6245759"/>
                </a:cubicBezTo>
                <a:cubicBezTo>
                  <a:pt x="2275776" y="6248692"/>
                  <a:pt x="2276042" y="6259159"/>
                  <a:pt x="2276042" y="6277157"/>
                </a:cubicBezTo>
                <a:lnTo>
                  <a:pt x="2275442" y="6308955"/>
                </a:lnTo>
                <a:lnTo>
                  <a:pt x="2275642" y="6332154"/>
                </a:lnTo>
                <a:cubicBezTo>
                  <a:pt x="2275642" y="6335221"/>
                  <a:pt x="2275576" y="6337820"/>
                  <a:pt x="2275442" y="6339954"/>
                </a:cubicBezTo>
                <a:cubicBezTo>
                  <a:pt x="2275309" y="6343820"/>
                  <a:pt x="2275242" y="6346687"/>
                  <a:pt x="2275242" y="6348553"/>
                </a:cubicBezTo>
                <a:cubicBezTo>
                  <a:pt x="2275242" y="6352953"/>
                  <a:pt x="2276509" y="6356486"/>
                  <a:pt x="2279042" y="6359152"/>
                </a:cubicBezTo>
                <a:cubicBezTo>
                  <a:pt x="2281575" y="6361819"/>
                  <a:pt x="2284575" y="6363152"/>
                  <a:pt x="2288041" y="6363152"/>
                </a:cubicBezTo>
                <a:cubicBezTo>
                  <a:pt x="2293108" y="6363152"/>
                  <a:pt x="2297441" y="6360619"/>
                  <a:pt x="2301041" y="6355553"/>
                </a:cubicBezTo>
                <a:lnTo>
                  <a:pt x="2303441" y="6352353"/>
                </a:lnTo>
                <a:cubicBezTo>
                  <a:pt x="2304107" y="6351953"/>
                  <a:pt x="2305574" y="6351486"/>
                  <a:pt x="2307840" y="6350953"/>
                </a:cubicBezTo>
                <a:cubicBezTo>
                  <a:pt x="2308640" y="6352686"/>
                  <a:pt x="2309040" y="6353953"/>
                  <a:pt x="2309040" y="6354753"/>
                </a:cubicBezTo>
                <a:cubicBezTo>
                  <a:pt x="2309040" y="6356753"/>
                  <a:pt x="2307440" y="6360286"/>
                  <a:pt x="2304240" y="6365352"/>
                </a:cubicBezTo>
                <a:cubicBezTo>
                  <a:pt x="2300107" y="6372018"/>
                  <a:pt x="2295508" y="6376885"/>
                  <a:pt x="2290441" y="6379951"/>
                </a:cubicBezTo>
                <a:cubicBezTo>
                  <a:pt x="2287242" y="6381951"/>
                  <a:pt x="2282842" y="6382951"/>
                  <a:pt x="2277242" y="6382951"/>
                </a:cubicBezTo>
                <a:cubicBezTo>
                  <a:pt x="2267643" y="6382951"/>
                  <a:pt x="2260443" y="6380018"/>
                  <a:pt x="2255643" y="6374151"/>
                </a:cubicBezTo>
                <a:cubicBezTo>
                  <a:pt x="2252710" y="6370685"/>
                  <a:pt x="2250644" y="6364485"/>
                  <a:pt x="2249444" y="6355553"/>
                </a:cubicBezTo>
                <a:lnTo>
                  <a:pt x="2227045" y="6371152"/>
                </a:lnTo>
                <a:cubicBezTo>
                  <a:pt x="2219179" y="6375685"/>
                  <a:pt x="2213179" y="6378551"/>
                  <a:pt x="2209046" y="6379751"/>
                </a:cubicBezTo>
                <a:cubicBezTo>
                  <a:pt x="2202380" y="6381484"/>
                  <a:pt x="2194380" y="6382351"/>
                  <a:pt x="2185048" y="6382351"/>
                </a:cubicBezTo>
                <a:cubicBezTo>
                  <a:pt x="2178248" y="6382351"/>
                  <a:pt x="2172882" y="6380318"/>
                  <a:pt x="2168949" y="6376251"/>
                </a:cubicBezTo>
                <a:cubicBezTo>
                  <a:pt x="2165016" y="6372185"/>
                  <a:pt x="2163049" y="6366952"/>
                  <a:pt x="2163049" y="6360552"/>
                </a:cubicBezTo>
                <a:cubicBezTo>
                  <a:pt x="2163049" y="6351353"/>
                  <a:pt x="2168695" y="6340354"/>
                  <a:pt x="2179987" y="6327554"/>
                </a:cubicBezTo>
                <a:cubicBezTo>
                  <a:pt x="2191279" y="6314755"/>
                  <a:pt x="2206613" y="6304289"/>
                  <a:pt x="2225989" y="6296156"/>
                </a:cubicBezTo>
                <a:cubicBezTo>
                  <a:pt x="2239619" y="6290423"/>
                  <a:pt x="2247971" y="6286757"/>
                  <a:pt x="2251044" y="6285157"/>
                </a:cubicBezTo>
                <a:cubicBezTo>
                  <a:pt x="2251310" y="6280757"/>
                  <a:pt x="2251444" y="6275957"/>
                  <a:pt x="2251444" y="6270758"/>
                </a:cubicBezTo>
                <a:cubicBezTo>
                  <a:pt x="2251444" y="6253825"/>
                  <a:pt x="2249070" y="6242360"/>
                  <a:pt x="2244322" y="6236360"/>
                </a:cubicBezTo>
                <a:cubicBezTo>
                  <a:pt x="2239575" y="6230360"/>
                  <a:pt x="2232787" y="6227360"/>
                  <a:pt x="2223961" y="6227360"/>
                </a:cubicBezTo>
                <a:cubicBezTo>
                  <a:pt x="2214732" y="6227360"/>
                  <a:pt x="2206106" y="6230960"/>
                  <a:pt x="2198081" y="6238160"/>
                </a:cubicBezTo>
                <a:cubicBezTo>
                  <a:pt x="2193134" y="6242693"/>
                  <a:pt x="2189389" y="6251226"/>
                  <a:pt x="2186848" y="6263758"/>
                </a:cubicBezTo>
                <a:cubicBezTo>
                  <a:pt x="2186048" y="6267225"/>
                  <a:pt x="2184515" y="6270958"/>
                  <a:pt x="2182248" y="6274958"/>
                </a:cubicBezTo>
                <a:cubicBezTo>
                  <a:pt x="2176515" y="6278691"/>
                  <a:pt x="2171915" y="6280557"/>
                  <a:pt x="2168449" y="6280557"/>
                </a:cubicBezTo>
                <a:cubicBezTo>
                  <a:pt x="2165516" y="6280557"/>
                  <a:pt x="2162849" y="6279691"/>
                  <a:pt x="2160449" y="6277957"/>
                </a:cubicBezTo>
                <a:cubicBezTo>
                  <a:pt x="2159116" y="6277024"/>
                  <a:pt x="2158449" y="6275957"/>
                  <a:pt x="2158449" y="6274758"/>
                </a:cubicBezTo>
                <a:cubicBezTo>
                  <a:pt x="2158449" y="6271291"/>
                  <a:pt x="2162149" y="6263458"/>
                  <a:pt x="2169549" y="6251259"/>
                </a:cubicBezTo>
                <a:cubicBezTo>
                  <a:pt x="2176948" y="6239060"/>
                  <a:pt x="2186281" y="6229927"/>
                  <a:pt x="2197547" y="6223861"/>
                </a:cubicBezTo>
                <a:cubicBezTo>
                  <a:pt x="2208813" y="6217794"/>
                  <a:pt x="2218646" y="6214761"/>
                  <a:pt x="2227045" y="6214761"/>
                </a:cubicBezTo>
                <a:close/>
                <a:moveTo>
                  <a:pt x="1941295" y="6214761"/>
                </a:moveTo>
                <a:cubicBezTo>
                  <a:pt x="1952761" y="6214761"/>
                  <a:pt x="1961294" y="6215794"/>
                  <a:pt x="1966894" y="6217861"/>
                </a:cubicBezTo>
                <a:cubicBezTo>
                  <a:pt x="1972493" y="6219928"/>
                  <a:pt x="1977426" y="6223561"/>
                  <a:pt x="1981693" y="6228760"/>
                </a:cubicBezTo>
                <a:cubicBezTo>
                  <a:pt x="1985959" y="6233960"/>
                  <a:pt x="1988559" y="6239626"/>
                  <a:pt x="1989492" y="6245759"/>
                </a:cubicBezTo>
                <a:cubicBezTo>
                  <a:pt x="1990026" y="6248692"/>
                  <a:pt x="1990292" y="6259159"/>
                  <a:pt x="1990292" y="6277157"/>
                </a:cubicBezTo>
                <a:lnTo>
                  <a:pt x="1989692" y="6308955"/>
                </a:lnTo>
                <a:lnTo>
                  <a:pt x="1989892" y="6332154"/>
                </a:lnTo>
                <a:cubicBezTo>
                  <a:pt x="1989892" y="6335221"/>
                  <a:pt x="1989826" y="6337820"/>
                  <a:pt x="1989692" y="6339954"/>
                </a:cubicBezTo>
                <a:cubicBezTo>
                  <a:pt x="1989559" y="6343820"/>
                  <a:pt x="1989492" y="6346687"/>
                  <a:pt x="1989492" y="6348553"/>
                </a:cubicBezTo>
                <a:cubicBezTo>
                  <a:pt x="1989492" y="6352953"/>
                  <a:pt x="1990759" y="6356486"/>
                  <a:pt x="1993292" y="6359152"/>
                </a:cubicBezTo>
                <a:cubicBezTo>
                  <a:pt x="1995825" y="6361819"/>
                  <a:pt x="1998825" y="6363152"/>
                  <a:pt x="2002291" y="6363152"/>
                </a:cubicBezTo>
                <a:cubicBezTo>
                  <a:pt x="2007358" y="6363152"/>
                  <a:pt x="2011691" y="6360619"/>
                  <a:pt x="2015291" y="6355553"/>
                </a:cubicBezTo>
                <a:lnTo>
                  <a:pt x="2017690" y="6352353"/>
                </a:lnTo>
                <a:cubicBezTo>
                  <a:pt x="2018357" y="6351953"/>
                  <a:pt x="2019824" y="6351486"/>
                  <a:pt x="2022090" y="6350953"/>
                </a:cubicBezTo>
                <a:cubicBezTo>
                  <a:pt x="2022890" y="6352686"/>
                  <a:pt x="2023290" y="6353953"/>
                  <a:pt x="2023290" y="6354753"/>
                </a:cubicBezTo>
                <a:cubicBezTo>
                  <a:pt x="2023290" y="6356753"/>
                  <a:pt x="2021690" y="6360286"/>
                  <a:pt x="2018490" y="6365352"/>
                </a:cubicBezTo>
                <a:cubicBezTo>
                  <a:pt x="2014357" y="6372018"/>
                  <a:pt x="2009758" y="6376885"/>
                  <a:pt x="2004691" y="6379951"/>
                </a:cubicBezTo>
                <a:cubicBezTo>
                  <a:pt x="2001491" y="6381951"/>
                  <a:pt x="1997092" y="6382951"/>
                  <a:pt x="1991492" y="6382951"/>
                </a:cubicBezTo>
                <a:cubicBezTo>
                  <a:pt x="1981893" y="6382951"/>
                  <a:pt x="1974693" y="6380018"/>
                  <a:pt x="1969893" y="6374151"/>
                </a:cubicBezTo>
                <a:cubicBezTo>
                  <a:pt x="1966960" y="6370685"/>
                  <a:pt x="1964894" y="6364485"/>
                  <a:pt x="1963694" y="6355553"/>
                </a:cubicBezTo>
                <a:lnTo>
                  <a:pt x="1941295" y="6371152"/>
                </a:lnTo>
                <a:cubicBezTo>
                  <a:pt x="1933429" y="6375685"/>
                  <a:pt x="1927429" y="6378551"/>
                  <a:pt x="1923296" y="6379751"/>
                </a:cubicBezTo>
                <a:cubicBezTo>
                  <a:pt x="1916630" y="6381484"/>
                  <a:pt x="1908631" y="6382351"/>
                  <a:pt x="1899298" y="6382351"/>
                </a:cubicBezTo>
                <a:cubicBezTo>
                  <a:pt x="1892498" y="6382351"/>
                  <a:pt x="1887132" y="6380318"/>
                  <a:pt x="1883199" y="6376251"/>
                </a:cubicBezTo>
                <a:cubicBezTo>
                  <a:pt x="1879266" y="6372185"/>
                  <a:pt x="1877299" y="6366952"/>
                  <a:pt x="1877299" y="6360552"/>
                </a:cubicBezTo>
                <a:cubicBezTo>
                  <a:pt x="1877299" y="6351353"/>
                  <a:pt x="1882945" y="6340354"/>
                  <a:pt x="1894237" y="6327554"/>
                </a:cubicBezTo>
                <a:cubicBezTo>
                  <a:pt x="1905529" y="6314755"/>
                  <a:pt x="1920863" y="6304289"/>
                  <a:pt x="1940239" y="6296156"/>
                </a:cubicBezTo>
                <a:cubicBezTo>
                  <a:pt x="1953869" y="6290423"/>
                  <a:pt x="1962221" y="6286757"/>
                  <a:pt x="1965294" y="6285157"/>
                </a:cubicBezTo>
                <a:cubicBezTo>
                  <a:pt x="1965560" y="6280757"/>
                  <a:pt x="1965694" y="6275957"/>
                  <a:pt x="1965694" y="6270758"/>
                </a:cubicBezTo>
                <a:cubicBezTo>
                  <a:pt x="1965694" y="6253825"/>
                  <a:pt x="1963320" y="6242360"/>
                  <a:pt x="1958572" y="6236360"/>
                </a:cubicBezTo>
                <a:cubicBezTo>
                  <a:pt x="1953825" y="6230360"/>
                  <a:pt x="1947038" y="6227360"/>
                  <a:pt x="1938211" y="6227360"/>
                </a:cubicBezTo>
                <a:cubicBezTo>
                  <a:pt x="1928982" y="6227360"/>
                  <a:pt x="1920356" y="6230960"/>
                  <a:pt x="1912331" y="6238160"/>
                </a:cubicBezTo>
                <a:cubicBezTo>
                  <a:pt x="1907384" y="6242693"/>
                  <a:pt x="1903639" y="6251226"/>
                  <a:pt x="1901098" y="6263758"/>
                </a:cubicBezTo>
                <a:cubicBezTo>
                  <a:pt x="1900298" y="6267225"/>
                  <a:pt x="1898765" y="6270958"/>
                  <a:pt x="1896498" y="6274958"/>
                </a:cubicBezTo>
                <a:cubicBezTo>
                  <a:pt x="1890765" y="6278691"/>
                  <a:pt x="1886165" y="6280557"/>
                  <a:pt x="1882699" y="6280557"/>
                </a:cubicBezTo>
                <a:cubicBezTo>
                  <a:pt x="1879766" y="6280557"/>
                  <a:pt x="1877099" y="6279691"/>
                  <a:pt x="1874699" y="6277957"/>
                </a:cubicBezTo>
                <a:cubicBezTo>
                  <a:pt x="1873366" y="6277024"/>
                  <a:pt x="1872699" y="6275957"/>
                  <a:pt x="1872699" y="6274758"/>
                </a:cubicBezTo>
                <a:cubicBezTo>
                  <a:pt x="1872699" y="6271291"/>
                  <a:pt x="1876399" y="6263458"/>
                  <a:pt x="1883799" y="6251259"/>
                </a:cubicBezTo>
                <a:cubicBezTo>
                  <a:pt x="1891198" y="6239060"/>
                  <a:pt x="1900531" y="6229927"/>
                  <a:pt x="1911797" y="6223861"/>
                </a:cubicBezTo>
                <a:cubicBezTo>
                  <a:pt x="1923063" y="6217794"/>
                  <a:pt x="1932896" y="6214761"/>
                  <a:pt x="1941295" y="6214761"/>
                </a:cubicBezTo>
                <a:close/>
                <a:moveTo>
                  <a:pt x="1003194" y="6213761"/>
                </a:moveTo>
                <a:cubicBezTo>
                  <a:pt x="1015593" y="6213761"/>
                  <a:pt x="1025726" y="6216028"/>
                  <a:pt x="1033592" y="6220561"/>
                </a:cubicBezTo>
                <a:cubicBezTo>
                  <a:pt x="1044258" y="6226560"/>
                  <a:pt x="1052225" y="6234293"/>
                  <a:pt x="1057491" y="6243759"/>
                </a:cubicBezTo>
                <a:cubicBezTo>
                  <a:pt x="1062757" y="6253226"/>
                  <a:pt x="1065390" y="6261892"/>
                  <a:pt x="1065390" y="6269758"/>
                </a:cubicBezTo>
                <a:lnTo>
                  <a:pt x="1065390" y="6272558"/>
                </a:lnTo>
                <a:lnTo>
                  <a:pt x="985196" y="6273142"/>
                </a:lnTo>
                <a:lnTo>
                  <a:pt x="969996" y="6273126"/>
                </a:lnTo>
                <a:cubicBezTo>
                  <a:pt x="963863" y="6273126"/>
                  <a:pt x="957597" y="6273403"/>
                  <a:pt x="951198" y="6273958"/>
                </a:cubicBezTo>
                <a:cubicBezTo>
                  <a:pt x="949998" y="6277957"/>
                  <a:pt x="949398" y="6280691"/>
                  <a:pt x="949398" y="6282157"/>
                </a:cubicBezTo>
                <a:lnTo>
                  <a:pt x="949598" y="6284157"/>
                </a:lnTo>
                <a:lnTo>
                  <a:pt x="949598" y="6286157"/>
                </a:lnTo>
                <a:lnTo>
                  <a:pt x="949398" y="6295956"/>
                </a:lnTo>
                <a:cubicBezTo>
                  <a:pt x="949398" y="6304089"/>
                  <a:pt x="951964" y="6314055"/>
                  <a:pt x="957097" y="6325854"/>
                </a:cubicBezTo>
                <a:cubicBezTo>
                  <a:pt x="962230" y="6337654"/>
                  <a:pt x="969563" y="6346653"/>
                  <a:pt x="979096" y="6352853"/>
                </a:cubicBezTo>
                <a:cubicBezTo>
                  <a:pt x="988628" y="6359052"/>
                  <a:pt x="1000528" y="6362352"/>
                  <a:pt x="1014794" y="6362752"/>
                </a:cubicBezTo>
                <a:cubicBezTo>
                  <a:pt x="1022393" y="6362352"/>
                  <a:pt x="1028459" y="6361419"/>
                  <a:pt x="1032993" y="6359952"/>
                </a:cubicBezTo>
                <a:cubicBezTo>
                  <a:pt x="1037525" y="6358486"/>
                  <a:pt x="1043925" y="6355086"/>
                  <a:pt x="1052191" y="6349753"/>
                </a:cubicBezTo>
                <a:lnTo>
                  <a:pt x="1066590" y="6337954"/>
                </a:lnTo>
                <a:lnTo>
                  <a:pt x="1067790" y="6345953"/>
                </a:lnTo>
                <a:cubicBezTo>
                  <a:pt x="1067790" y="6346886"/>
                  <a:pt x="1067724" y="6347886"/>
                  <a:pt x="1067590" y="6348953"/>
                </a:cubicBezTo>
                <a:cubicBezTo>
                  <a:pt x="1061591" y="6356553"/>
                  <a:pt x="1053991" y="6363219"/>
                  <a:pt x="1044792" y="6368952"/>
                </a:cubicBezTo>
                <a:cubicBezTo>
                  <a:pt x="1035592" y="6374685"/>
                  <a:pt x="1026259" y="6378885"/>
                  <a:pt x="1016793" y="6381551"/>
                </a:cubicBezTo>
                <a:cubicBezTo>
                  <a:pt x="1012260" y="6382751"/>
                  <a:pt x="1004794" y="6383351"/>
                  <a:pt x="994395" y="6383351"/>
                </a:cubicBezTo>
                <a:cubicBezTo>
                  <a:pt x="984929" y="6383351"/>
                  <a:pt x="975596" y="6381418"/>
                  <a:pt x="966396" y="6377551"/>
                </a:cubicBezTo>
                <a:cubicBezTo>
                  <a:pt x="952797" y="6371685"/>
                  <a:pt x="942098" y="6362252"/>
                  <a:pt x="934299" y="6349253"/>
                </a:cubicBezTo>
                <a:cubicBezTo>
                  <a:pt x="926499" y="6336254"/>
                  <a:pt x="922599" y="6320488"/>
                  <a:pt x="922599" y="6301956"/>
                </a:cubicBezTo>
                <a:cubicBezTo>
                  <a:pt x="922599" y="6296090"/>
                  <a:pt x="923699" y="6288557"/>
                  <a:pt x="925899" y="6279357"/>
                </a:cubicBezTo>
                <a:cubicBezTo>
                  <a:pt x="928099" y="6270158"/>
                  <a:pt x="932065" y="6260358"/>
                  <a:pt x="937798" y="6249959"/>
                </a:cubicBezTo>
                <a:cubicBezTo>
                  <a:pt x="941665" y="6242893"/>
                  <a:pt x="946398" y="6237093"/>
                  <a:pt x="951997" y="6232560"/>
                </a:cubicBezTo>
                <a:cubicBezTo>
                  <a:pt x="959997" y="6226161"/>
                  <a:pt x="966997" y="6221694"/>
                  <a:pt x="972996" y="6219161"/>
                </a:cubicBezTo>
                <a:cubicBezTo>
                  <a:pt x="981662" y="6215561"/>
                  <a:pt x="991728" y="6213761"/>
                  <a:pt x="1003194" y="6213761"/>
                </a:cubicBezTo>
                <a:close/>
                <a:moveTo>
                  <a:pt x="419472" y="6209562"/>
                </a:moveTo>
                <a:lnTo>
                  <a:pt x="426271" y="6209762"/>
                </a:lnTo>
                <a:cubicBezTo>
                  <a:pt x="426671" y="6216049"/>
                  <a:pt x="426871" y="6220530"/>
                  <a:pt x="426871" y="6223204"/>
                </a:cubicBezTo>
                <a:lnTo>
                  <a:pt x="426871" y="6236447"/>
                </a:lnTo>
                <a:lnTo>
                  <a:pt x="427071" y="6240060"/>
                </a:lnTo>
                <a:cubicBezTo>
                  <a:pt x="428671" y="6238989"/>
                  <a:pt x="430538" y="6237650"/>
                  <a:pt x="432671" y="6236044"/>
                </a:cubicBezTo>
                <a:cubicBezTo>
                  <a:pt x="440670" y="6230024"/>
                  <a:pt x="448870" y="6225107"/>
                  <a:pt x="457269" y="6221294"/>
                </a:cubicBezTo>
                <a:cubicBezTo>
                  <a:pt x="465669" y="6217480"/>
                  <a:pt x="473135" y="6214838"/>
                  <a:pt x="479668" y="6213368"/>
                </a:cubicBezTo>
                <a:cubicBezTo>
                  <a:pt x="483801" y="6212297"/>
                  <a:pt x="488467" y="6211761"/>
                  <a:pt x="493667" y="6211761"/>
                </a:cubicBezTo>
                <a:cubicBezTo>
                  <a:pt x="504600" y="6211761"/>
                  <a:pt x="513999" y="6214698"/>
                  <a:pt x="521866" y="6220572"/>
                </a:cubicBezTo>
                <a:cubicBezTo>
                  <a:pt x="529732" y="6226445"/>
                  <a:pt x="534831" y="6233354"/>
                  <a:pt x="537165" y="6241297"/>
                </a:cubicBezTo>
                <a:cubicBezTo>
                  <a:pt x="539498" y="6249240"/>
                  <a:pt x="540664" y="6265026"/>
                  <a:pt x="540664" y="6288654"/>
                </a:cubicBezTo>
                <a:lnTo>
                  <a:pt x="540664" y="6318889"/>
                </a:lnTo>
                <a:cubicBezTo>
                  <a:pt x="540664" y="6319689"/>
                  <a:pt x="540564" y="6322359"/>
                  <a:pt x="540364" y="6326898"/>
                </a:cubicBezTo>
                <a:cubicBezTo>
                  <a:pt x="540164" y="6331437"/>
                  <a:pt x="540064" y="6336643"/>
                  <a:pt x="540064" y="6342516"/>
                </a:cubicBezTo>
                <a:cubicBezTo>
                  <a:pt x="540064" y="6351861"/>
                  <a:pt x="540464" y="6357801"/>
                  <a:pt x="541264" y="6360337"/>
                </a:cubicBezTo>
                <a:cubicBezTo>
                  <a:pt x="541931" y="6362072"/>
                  <a:pt x="543664" y="6363808"/>
                  <a:pt x="546464" y="6365546"/>
                </a:cubicBezTo>
                <a:cubicBezTo>
                  <a:pt x="559263" y="6367281"/>
                  <a:pt x="566729" y="6369350"/>
                  <a:pt x="568863" y="6371752"/>
                </a:cubicBezTo>
                <a:lnTo>
                  <a:pt x="568863" y="6373352"/>
                </a:lnTo>
                <a:cubicBezTo>
                  <a:pt x="568863" y="6374685"/>
                  <a:pt x="568463" y="6376351"/>
                  <a:pt x="567663" y="6378351"/>
                </a:cubicBezTo>
                <a:lnTo>
                  <a:pt x="563863" y="6378351"/>
                </a:lnTo>
                <a:lnTo>
                  <a:pt x="537465" y="6377951"/>
                </a:lnTo>
                <a:lnTo>
                  <a:pt x="511466" y="6378551"/>
                </a:lnTo>
                <a:cubicBezTo>
                  <a:pt x="501867" y="6378818"/>
                  <a:pt x="493001" y="6378751"/>
                  <a:pt x="484868" y="6378351"/>
                </a:cubicBezTo>
                <a:lnTo>
                  <a:pt x="483668" y="6374151"/>
                </a:lnTo>
                <a:cubicBezTo>
                  <a:pt x="483668" y="6373352"/>
                  <a:pt x="484134" y="6372285"/>
                  <a:pt x="485068" y="6370952"/>
                </a:cubicBezTo>
                <a:cubicBezTo>
                  <a:pt x="488668" y="6369350"/>
                  <a:pt x="493734" y="6368282"/>
                  <a:pt x="500267" y="6367749"/>
                </a:cubicBezTo>
                <a:cubicBezTo>
                  <a:pt x="504133" y="6367480"/>
                  <a:pt x="506800" y="6367079"/>
                  <a:pt x="508266" y="6366546"/>
                </a:cubicBezTo>
                <a:cubicBezTo>
                  <a:pt x="509733" y="6366012"/>
                  <a:pt x="511533" y="6364944"/>
                  <a:pt x="513666" y="6363340"/>
                </a:cubicBezTo>
                <a:cubicBezTo>
                  <a:pt x="515266" y="6360136"/>
                  <a:pt x="516066" y="6357466"/>
                  <a:pt x="516066" y="6355331"/>
                </a:cubicBezTo>
                <a:cubicBezTo>
                  <a:pt x="516066" y="6354395"/>
                  <a:pt x="515933" y="6352526"/>
                  <a:pt x="515666" y="6349722"/>
                </a:cubicBezTo>
                <a:cubicBezTo>
                  <a:pt x="515266" y="6343580"/>
                  <a:pt x="514999" y="6328293"/>
                  <a:pt x="514866" y="6303859"/>
                </a:cubicBezTo>
                <a:lnTo>
                  <a:pt x="514866" y="6293444"/>
                </a:lnTo>
                <a:lnTo>
                  <a:pt x="515266" y="6277423"/>
                </a:lnTo>
                <a:cubicBezTo>
                  <a:pt x="515266" y="6260199"/>
                  <a:pt x="511799" y="6248316"/>
                  <a:pt x="504867" y="6241775"/>
                </a:cubicBezTo>
                <a:cubicBezTo>
                  <a:pt x="497934" y="6235232"/>
                  <a:pt x="488668" y="6231960"/>
                  <a:pt x="477068" y="6231960"/>
                </a:cubicBezTo>
                <a:cubicBezTo>
                  <a:pt x="468135" y="6231960"/>
                  <a:pt x="459403" y="6233927"/>
                  <a:pt x="450870" y="6237860"/>
                </a:cubicBezTo>
                <a:cubicBezTo>
                  <a:pt x="442337" y="6241793"/>
                  <a:pt x="434071" y="6247693"/>
                  <a:pt x="426071" y="6255559"/>
                </a:cubicBezTo>
                <a:cubicBezTo>
                  <a:pt x="425805" y="6261958"/>
                  <a:pt x="425671" y="6267425"/>
                  <a:pt x="425671" y="6271958"/>
                </a:cubicBezTo>
                <a:lnTo>
                  <a:pt x="426271" y="6316155"/>
                </a:lnTo>
                <a:cubicBezTo>
                  <a:pt x="426271" y="6339220"/>
                  <a:pt x="426605" y="6353353"/>
                  <a:pt x="427271" y="6358552"/>
                </a:cubicBezTo>
                <a:cubicBezTo>
                  <a:pt x="427538" y="6360686"/>
                  <a:pt x="428005" y="6362152"/>
                  <a:pt x="428671" y="6362952"/>
                </a:cubicBezTo>
                <a:cubicBezTo>
                  <a:pt x="429738" y="6364019"/>
                  <a:pt x="431871" y="6364885"/>
                  <a:pt x="435071" y="6365552"/>
                </a:cubicBezTo>
                <a:cubicBezTo>
                  <a:pt x="438271" y="6366219"/>
                  <a:pt x="441970" y="6367152"/>
                  <a:pt x="446170" y="6368352"/>
                </a:cubicBezTo>
                <a:cubicBezTo>
                  <a:pt x="450370" y="6369552"/>
                  <a:pt x="453136" y="6370285"/>
                  <a:pt x="454470" y="6370552"/>
                </a:cubicBezTo>
                <a:cubicBezTo>
                  <a:pt x="457136" y="6371218"/>
                  <a:pt x="458936" y="6372552"/>
                  <a:pt x="459869" y="6374551"/>
                </a:cubicBezTo>
                <a:lnTo>
                  <a:pt x="459669" y="6378551"/>
                </a:lnTo>
                <a:lnTo>
                  <a:pt x="438671" y="6378551"/>
                </a:lnTo>
                <a:lnTo>
                  <a:pt x="395473" y="6377951"/>
                </a:lnTo>
                <a:cubicBezTo>
                  <a:pt x="385474" y="6378085"/>
                  <a:pt x="379141" y="6378151"/>
                  <a:pt x="376474" y="6378151"/>
                </a:cubicBezTo>
                <a:lnTo>
                  <a:pt x="371475" y="6378151"/>
                </a:lnTo>
                <a:lnTo>
                  <a:pt x="371075" y="6375551"/>
                </a:lnTo>
                <a:cubicBezTo>
                  <a:pt x="371075" y="6374618"/>
                  <a:pt x="371275" y="6373285"/>
                  <a:pt x="371675" y="6371552"/>
                </a:cubicBezTo>
                <a:cubicBezTo>
                  <a:pt x="375008" y="6370620"/>
                  <a:pt x="378874" y="6369824"/>
                  <a:pt x="383274" y="6369161"/>
                </a:cubicBezTo>
                <a:cubicBezTo>
                  <a:pt x="391673" y="6367963"/>
                  <a:pt x="396706" y="6366568"/>
                  <a:pt x="398373" y="6364974"/>
                </a:cubicBezTo>
                <a:cubicBezTo>
                  <a:pt x="400040" y="6363380"/>
                  <a:pt x="400873" y="6359726"/>
                  <a:pt x="400873" y="6354012"/>
                </a:cubicBezTo>
                <a:lnTo>
                  <a:pt x="401273" y="6346834"/>
                </a:lnTo>
                <a:cubicBezTo>
                  <a:pt x="401406" y="6344178"/>
                  <a:pt x="401473" y="6340790"/>
                  <a:pt x="401473" y="6336669"/>
                </a:cubicBezTo>
                <a:lnTo>
                  <a:pt x="401073" y="6275479"/>
                </a:lnTo>
                <a:cubicBezTo>
                  <a:pt x="401073" y="6267240"/>
                  <a:pt x="400006" y="6261925"/>
                  <a:pt x="397873" y="6259533"/>
                </a:cubicBezTo>
                <a:cubicBezTo>
                  <a:pt x="394273" y="6255813"/>
                  <a:pt x="387607" y="6253221"/>
                  <a:pt x="377874" y="6251759"/>
                </a:cubicBezTo>
                <a:lnTo>
                  <a:pt x="377874" y="6244459"/>
                </a:lnTo>
                <a:cubicBezTo>
                  <a:pt x="387607" y="6241785"/>
                  <a:pt x="395073" y="6238308"/>
                  <a:pt x="400273" y="6234029"/>
                </a:cubicBezTo>
                <a:cubicBezTo>
                  <a:pt x="407872" y="6228012"/>
                  <a:pt x="414272" y="6219857"/>
                  <a:pt x="419472" y="6209562"/>
                </a:cubicBezTo>
                <a:close/>
                <a:moveTo>
                  <a:pt x="1260272" y="6200762"/>
                </a:moveTo>
                <a:lnTo>
                  <a:pt x="1262671" y="6200962"/>
                </a:lnTo>
                <a:cubicBezTo>
                  <a:pt x="1263205" y="6207362"/>
                  <a:pt x="1263472" y="6212028"/>
                  <a:pt x="1263472" y="6214961"/>
                </a:cubicBezTo>
                <a:cubicBezTo>
                  <a:pt x="1263472" y="6215628"/>
                  <a:pt x="1263338" y="6218628"/>
                  <a:pt x="1263071" y="6223961"/>
                </a:cubicBezTo>
                <a:lnTo>
                  <a:pt x="1263071" y="6234560"/>
                </a:lnTo>
                <a:lnTo>
                  <a:pt x="1263272" y="6292156"/>
                </a:lnTo>
                <a:lnTo>
                  <a:pt x="1262671" y="6353153"/>
                </a:lnTo>
                <a:cubicBezTo>
                  <a:pt x="1262538" y="6358086"/>
                  <a:pt x="1263338" y="6361519"/>
                  <a:pt x="1265071" y="6363452"/>
                </a:cubicBezTo>
                <a:cubicBezTo>
                  <a:pt x="1266805" y="6365385"/>
                  <a:pt x="1271938" y="6367552"/>
                  <a:pt x="1280470" y="6369952"/>
                </a:cubicBezTo>
                <a:cubicBezTo>
                  <a:pt x="1285803" y="6371418"/>
                  <a:pt x="1289803" y="6372685"/>
                  <a:pt x="1292470" y="6373751"/>
                </a:cubicBezTo>
                <a:cubicBezTo>
                  <a:pt x="1292870" y="6374685"/>
                  <a:pt x="1293070" y="6375485"/>
                  <a:pt x="1293070" y="6376151"/>
                </a:cubicBezTo>
                <a:cubicBezTo>
                  <a:pt x="1293070" y="6376951"/>
                  <a:pt x="1292736" y="6377951"/>
                  <a:pt x="1292070" y="6379151"/>
                </a:cubicBezTo>
                <a:cubicBezTo>
                  <a:pt x="1286870" y="6379018"/>
                  <a:pt x="1280204" y="6378685"/>
                  <a:pt x="1272071" y="6378151"/>
                </a:cubicBezTo>
                <a:cubicBezTo>
                  <a:pt x="1261005" y="6377218"/>
                  <a:pt x="1253672" y="6376751"/>
                  <a:pt x="1250072" y="6376751"/>
                </a:cubicBezTo>
                <a:cubicBezTo>
                  <a:pt x="1248339" y="6376751"/>
                  <a:pt x="1237673" y="6377085"/>
                  <a:pt x="1218074" y="6377751"/>
                </a:cubicBezTo>
                <a:cubicBezTo>
                  <a:pt x="1214074" y="6377885"/>
                  <a:pt x="1210208" y="6378218"/>
                  <a:pt x="1206475" y="6378751"/>
                </a:cubicBezTo>
                <a:cubicBezTo>
                  <a:pt x="1205808" y="6378751"/>
                  <a:pt x="1204742" y="6378551"/>
                  <a:pt x="1203275" y="6378151"/>
                </a:cubicBezTo>
                <a:cubicBezTo>
                  <a:pt x="1202608" y="6377218"/>
                  <a:pt x="1202275" y="6376418"/>
                  <a:pt x="1202275" y="6375751"/>
                </a:cubicBezTo>
                <a:cubicBezTo>
                  <a:pt x="1202275" y="6373885"/>
                  <a:pt x="1203542" y="6372418"/>
                  <a:pt x="1206075" y="6371352"/>
                </a:cubicBezTo>
                <a:cubicBezTo>
                  <a:pt x="1206608" y="6371085"/>
                  <a:pt x="1213408" y="6369554"/>
                  <a:pt x="1226474" y="6366758"/>
                </a:cubicBezTo>
                <a:cubicBezTo>
                  <a:pt x="1230740" y="6365960"/>
                  <a:pt x="1233540" y="6364629"/>
                  <a:pt x="1234873" y="6362765"/>
                </a:cubicBezTo>
                <a:cubicBezTo>
                  <a:pt x="1237140" y="6359969"/>
                  <a:pt x="1238273" y="6355509"/>
                  <a:pt x="1238273" y="6349384"/>
                </a:cubicBezTo>
                <a:cubicBezTo>
                  <a:pt x="1238540" y="6339135"/>
                  <a:pt x="1238673" y="6311045"/>
                  <a:pt x="1238673" y="6265114"/>
                </a:cubicBezTo>
                <a:cubicBezTo>
                  <a:pt x="1238673" y="6255930"/>
                  <a:pt x="1238273" y="6250205"/>
                  <a:pt x="1237473" y="6247940"/>
                </a:cubicBezTo>
                <a:cubicBezTo>
                  <a:pt x="1236806" y="6246345"/>
                  <a:pt x="1235040" y="6244515"/>
                  <a:pt x="1232173" y="6242450"/>
                </a:cubicBezTo>
                <a:cubicBezTo>
                  <a:pt x="1229307" y="6240386"/>
                  <a:pt x="1223207" y="6238289"/>
                  <a:pt x="1213874" y="6236160"/>
                </a:cubicBezTo>
                <a:lnTo>
                  <a:pt x="1214074" y="6230260"/>
                </a:lnTo>
                <a:cubicBezTo>
                  <a:pt x="1222741" y="6227719"/>
                  <a:pt x="1227407" y="6226247"/>
                  <a:pt x="1228074" y="6225845"/>
                </a:cubicBezTo>
                <a:cubicBezTo>
                  <a:pt x="1232873" y="6223705"/>
                  <a:pt x="1237906" y="6220428"/>
                  <a:pt x="1243173" y="6216013"/>
                </a:cubicBezTo>
                <a:cubicBezTo>
                  <a:pt x="1248439" y="6211597"/>
                  <a:pt x="1252872" y="6206647"/>
                  <a:pt x="1256472" y="6201162"/>
                </a:cubicBezTo>
                <a:cubicBezTo>
                  <a:pt x="1258072" y="6200895"/>
                  <a:pt x="1259338" y="6200762"/>
                  <a:pt x="1260272" y="6200762"/>
                </a:cubicBezTo>
                <a:close/>
                <a:moveTo>
                  <a:pt x="2078622" y="6180563"/>
                </a:moveTo>
                <a:lnTo>
                  <a:pt x="2084821" y="6180763"/>
                </a:lnTo>
                <a:lnTo>
                  <a:pt x="2085621" y="6199762"/>
                </a:lnTo>
                <a:lnTo>
                  <a:pt x="2085221" y="6224361"/>
                </a:lnTo>
                <a:cubicBezTo>
                  <a:pt x="2087755" y="6224494"/>
                  <a:pt x="2089354" y="6224561"/>
                  <a:pt x="2090021" y="6224561"/>
                </a:cubicBezTo>
                <a:cubicBezTo>
                  <a:pt x="2093487" y="6224561"/>
                  <a:pt x="2100087" y="6224294"/>
                  <a:pt x="2109820" y="6223761"/>
                </a:cubicBezTo>
                <a:cubicBezTo>
                  <a:pt x="2116086" y="6223361"/>
                  <a:pt x="2122086" y="6223161"/>
                  <a:pt x="2127819" y="6223161"/>
                </a:cubicBezTo>
                <a:cubicBezTo>
                  <a:pt x="2130485" y="6223161"/>
                  <a:pt x="2134485" y="6223227"/>
                  <a:pt x="2139818" y="6223361"/>
                </a:cubicBezTo>
                <a:cubicBezTo>
                  <a:pt x="2140085" y="6226027"/>
                  <a:pt x="2140218" y="6228160"/>
                  <a:pt x="2140218" y="6229760"/>
                </a:cubicBezTo>
                <a:cubicBezTo>
                  <a:pt x="2140218" y="6231494"/>
                  <a:pt x="2139818" y="6234227"/>
                  <a:pt x="2139018" y="6237960"/>
                </a:cubicBezTo>
                <a:lnTo>
                  <a:pt x="2135618" y="6237960"/>
                </a:lnTo>
                <a:lnTo>
                  <a:pt x="2104620" y="6238960"/>
                </a:lnTo>
                <a:lnTo>
                  <a:pt x="2089221" y="6239360"/>
                </a:lnTo>
                <a:lnTo>
                  <a:pt x="2085621" y="6239760"/>
                </a:lnTo>
                <a:cubicBezTo>
                  <a:pt x="2084555" y="6243093"/>
                  <a:pt x="2084021" y="6246959"/>
                  <a:pt x="2084021" y="6251359"/>
                </a:cubicBezTo>
                <a:lnTo>
                  <a:pt x="2084621" y="6281357"/>
                </a:lnTo>
                <a:lnTo>
                  <a:pt x="2084221" y="6334154"/>
                </a:lnTo>
                <a:cubicBezTo>
                  <a:pt x="2084221" y="6348020"/>
                  <a:pt x="2086021" y="6357219"/>
                  <a:pt x="2089621" y="6361752"/>
                </a:cubicBezTo>
                <a:cubicBezTo>
                  <a:pt x="2093087" y="6366419"/>
                  <a:pt x="2098287" y="6368752"/>
                  <a:pt x="2105220" y="6368752"/>
                </a:cubicBezTo>
                <a:cubicBezTo>
                  <a:pt x="2108686" y="6368752"/>
                  <a:pt x="2115219" y="6367685"/>
                  <a:pt x="2124819" y="6365552"/>
                </a:cubicBezTo>
                <a:cubicBezTo>
                  <a:pt x="2127752" y="6364885"/>
                  <a:pt x="2131685" y="6362685"/>
                  <a:pt x="2136618" y="6358952"/>
                </a:cubicBezTo>
                <a:lnTo>
                  <a:pt x="2138418" y="6358952"/>
                </a:lnTo>
                <a:cubicBezTo>
                  <a:pt x="2139618" y="6358952"/>
                  <a:pt x="2140584" y="6359319"/>
                  <a:pt x="2141318" y="6360052"/>
                </a:cubicBezTo>
                <a:cubicBezTo>
                  <a:pt x="2142051" y="6360786"/>
                  <a:pt x="2142418" y="6361752"/>
                  <a:pt x="2142418" y="6362952"/>
                </a:cubicBezTo>
                <a:lnTo>
                  <a:pt x="2142218" y="6364352"/>
                </a:lnTo>
                <a:cubicBezTo>
                  <a:pt x="2136485" y="6370618"/>
                  <a:pt x="2129919" y="6375185"/>
                  <a:pt x="2122519" y="6378051"/>
                </a:cubicBezTo>
                <a:cubicBezTo>
                  <a:pt x="2115119" y="6380918"/>
                  <a:pt x="2105287" y="6382351"/>
                  <a:pt x="2093021" y="6382351"/>
                </a:cubicBezTo>
                <a:cubicBezTo>
                  <a:pt x="2084355" y="6382351"/>
                  <a:pt x="2077188" y="6380351"/>
                  <a:pt x="2071522" y="6376351"/>
                </a:cubicBezTo>
                <a:cubicBezTo>
                  <a:pt x="2065856" y="6372352"/>
                  <a:pt x="2062223" y="6367619"/>
                  <a:pt x="2060623" y="6362152"/>
                </a:cubicBezTo>
                <a:cubicBezTo>
                  <a:pt x="2059023" y="6356686"/>
                  <a:pt x="2058223" y="6344753"/>
                  <a:pt x="2058223" y="6326354"/>
                </a:cubicBezTo>
                <a:lnTo>
                  <a:pt x="2059023" y="6281357"/>
                </a:lnTo>
                <a:lnTo>
                  <a:pt x="2058823" y="6259758"/>
                </a:lnTo>
                <a:lnTo>
                  <a:pt x="2058823" y="6251759"/>
                </a:lnTo>
                <a:cubicBezTo>
                  <a:pt x="2058823" y="6248026"/>
                  <a:pt x="2058689" y="6244293"/>
                  <a:pt x="2058423" y="6240560"/>
                </a:cubicBezTo>
                <a:lnTo>
                  <a:pt x="2055023" y="6240360"/>
                </a:lnTo>
                <a:lnTo>
                  <a:pt x="2038624" y="6240960"/>
                </a:lnTo>
                <a:lnTo>
                  <a:pt x="2037024" y="6241160"/>
                </a:lnTo>
                <a:cubicBezTo>
                  <a:pt x="2035558" y="6241160"/>
                  <a:pt x="2034458" y="6240826"/>
                  <a:pt x="2033724" y="6240160"/>
                </a:cubicBezTo>
                <a:cubicBezTo>
                  <a:pt x="2032991" y="6239493"/>
                  <a:pt x="2032624" y="6238693"/>
                  <a:pt x="2032624" y="6237760"/>
                </a:cubicBezTo>
                <a:cubicBezTo>
                  <a:pt x="2032624" y="6236160"/>
                  <a:pt x="2033124" y="6234860"/>
                  <a:pt x="2034124" y="6233860"/>
                </a:cubicBezTo>
                <a:cubicBezTo>
                  <a:pt x="2035124" y="6232860"/>
                  <a:pt x="2038158" y="6231294"/>
                  <a:pt x="2043224" y="6229160"/>
                </a:cubicBezTo>
                <a:cubicBezTo>
                  <a:pt x="2046690" y="6227694"/>
                  <a:pt x="2050723" y="6224927"/>
                  <a:pt x="2055323" y="6220861"/>
                </a:cubicBezTo>
                <a:cubicBezTo>
                  <a:pt x="2059923" y="6216794"/>
                  <a:pt x="2063823" y="6212295"/>
                  <a:pt x="2067022" y="6207362"/>
                </a:cubicBezTo>
                <a:cubicBezTo>
                  <a:pt x="2068622" y="6204695"/>
                  <a:pt x="2070889" y="6199629"/>
                  <a:pt x="2073822" y="6192163"/>
                </a:cubicBezTo>
                <a:cubicBezTo>
                  <a:pt x="2075955" y="6186696"/>
                  <a:pt x="2077555" y="6182830"/>
                  <a:pt x="2078622" y="6180563"/>
                </a:cubicBezTo>
                <a:close/>
                <a:moveTo>
                  <a:pt x="1135647" y="6180563"/>
                </a:moveTo>
                <a:lnTo>
                  <a:pt x="1141846" y="6180763"/>
                </a:lnTo>
                <a:lnTo>
                  <a:pt x="1142646" y="6199762"/>
                </a:lnTo>
                <a:lnTo>
                  <a:pt x="1142246" y="6224361"/>
                </a:lnTo>
                <a:cubicBezTo>
                  <a:pt x="1144779" y="6224494"/>
                  <a:pt x="1146379" y="6224561"/>
                  <a:pt x="1147046" y="6224561"/>
                </a:cubicBezTo>
                <a:cubicBezTo>
                  <a:pt x="1150512" y="6224561"/>
                  <a:pt x="1157112" y="6224294"/>
                  <a:pt x="1166845" y="6223761"/>
                </a:cubicBezTo>
                <a:cubicBezTo>
                  <a:pt x="1173111" y="6223361"/>
                  <a:pt x="1179111" y="6223161"/>
                  <a:pt x="1184844" y="6223161"/>
                </a:cubicBezTo>
                <a:cubicBezTo>
                  <a:pt x="1187510" y="6223161"/>
                  <a:pt x="1191510" y="6223227"/>
                  <a:pt x="1196843" y="6223361"/>
                </a:cubicBezTo>
                <a:cubicBezTo>
                  <a:pt x="1197109" y="6226027"/>
                  <a:pt x="1197243" y="6228160"/>
                  <a:pt x="1197243" y="6229760"/>
                </a:cubicBezTo>
                <a:cubicBezTo>
                  <a:pt x="1197243" y="6231494"/>
                  <a:pt x="1196843" y="6234227"/>
                  <a:pt x="1196043" y="6237960"/>
                </a:cubicBezTo>
                <a:lnTo>
                  <a:pt x="1192643" y="6237960"/>
                </a:lnTo>
                <a:lnTo>
                  <a:pt x="1161645" y="6238960"/>
                </a:lnTo>
                <a:lnTo>
                  <a:pt x="1146246" y="6239360"/>
                </a:lnTo>
                <a:lnTo>
                  <a:pt x="1142646" y="6239760"/>
                </a:lnTo>
                <a:cubicBezTo>
                  <a:pt x="1141580" y="6243093"/>
                  <a:pt x="1141046" y="6246959"/>
                  <a:pt x="1141046" y="6251359"/>
                </a:cubicBezTo>
                <a:lnTo>
                  <a:pt x="1141646" y="6281357"/>
                </a:lnTo>
                <a:lnTo>
                  <a:pt x="1141246" y="6334154"/>
                </a:lnTo>
                <a:cubicBezTo>
                  <a:pt x="1141246" y="6348020"/>
                  <a:pt x="1143046" y="6357219"/>
                  <a:pt x="1146646" y="6361752"/>
                </a:cubicBezTo>
                <a:cubicBezTo>
                  <a:pt x="1150113" y="6366419"/>
                  <a:pt x="1155312" y="6368752"/>
                  <a:pt x="1162245" y="6368752"/>
                </a:cubicBezTo>
                <a:cubicBezTo>
                  <a:pt x="1165711" y="6368752"/>
                  <a:pt x="1172245" y="6367685"/>
                  <a:pt x="1181844" y="6365552"/>
                </a:cubicBezTo>
                <a:cubicBezTo>
                  <a:pt x="1184777" y="6364885"/>
                  <a:pt x="1188710" y="6362685"/>
                  <a:pt x="1193643" y="6358952"/>
                </a:cubicBezTo>
                <a:lnTo>
                  <a:pt x="1195443" y="6358952"/>
                </a:lnTo>
                <a:cubicBezTo>
                  <a:pt x="1196643" y="6358952"/>
                  <a:pt x="1197610" y="6359319"/>
                  <a:pt x="1198343" y="6360052"/>
                </a:cubicBezTo>
                <a:cubicBezTo>
                  <a:pt x="1199076" y="6360786"/>
                  <a:pt x="1199443" y="6361752"/>
                  <a:pt x="1199443" y="6362952"/>
                </a:cubicBezTo>
                <a:lnTo>
                  <a:pt x="1199243" y="6364352"/>
                </a:lnTo>
                <a:cubicBezTo>
                  <a:pt x="1193510" y="6370618"/>
                  <a:pt x="1186944" y="6375185"/>
                  <a:pt x="1179544" y="6378051"/>
                </a:cubicBezTo>
                <a:cubicBezTo>
                  <a:pt x="1172144" y="6380918"/>
                  <a:pt x="1162312" y="6382351"/>
                  <a:pt x="1150046" y="6382351"/>
                </a:cubicBezTo>
                <a:cubicBezTo>
                  <a:pt x="1141380" y="6382351"/>
                  <a:pt x="1134213" y="6380351"/>
                  <a:pt x="1128547" y="6376351"/>
                </a:cubicBezTo>
                <a:cubicBezTo>
                  <a:pt x="1122881" y="6372352"/>
                  <a:pt x="1119248" y="6367619"/>
                  <a:pt x="1117648" y="6362152"/>
                </a:cubicBezTo>
                <a:cubicBezTo>
                  <a:pt x="1116048" y="6356686"/>
                  <a:pt x="1115248" y="6344753"/>
                  <a:pt x="1115248" y="6326354"/>
                </a:cubicBezTo>
                <a:lnTo>
                  <a:pt x="1116048" y="6281357"/>
                </a:lnTo>
                <a:lnTo>
                  <a:pt x="1115848" y="6259758"/>
                </a:lnTo>
                <a:lnTo>
                  <a:pt x="1115848" y="6251759"/>
                </a:lnTo>
                <a:cubicBezTo>
                  <a:pt x="1115848" y="6248026"/>
                  <a:pt x="1115714" y="6244293"/>
                  <a:pt x="1115448" y="6240560"/>
                </a:cubicBezTo>
                <a:lnTo>
                  <a:pt x="1112048" y="6240360"/>
                </a:lnTo>
                <a:lnTo>
                  <a:pt x="1095649" y="6240960"/>
                </a:lnTo>
                <a:lnTo>
                  <a:pt x="1094049" y="6241160"/>
                </a:lnTo>
                <a:cubicBezTo>
                  <a:pt x="1092583" y="6241160"/>
                  <a:pt x="1091483" y="6240826"/>
                  <a:pt x="1090749" y="6240160"/>
                </a:cubicBezTo>
                <a:cubicBezTo>
                  <a:pt x="1090016" y="6239493"/>
                  <a:pt x="1089650" y="6238693"/>
                  <a:pt x="1089650" y="6237760"/>
                </a:cubicBezTo>
                <a:cubicBezTo>
                  <a:pt x="1089650" y="6236160"/>
                  <a:pt x="1090149" y="6234860"/>
                  <a:pt x="1091149" y="6233860"/>
                </a:cubicBezTo>
                <a:cubicBezTo>
                  <a:pt x="1092149" y="6232860"/>
                  <a:pt x="1095182" y="6231294"/>
                  <a:pt x="1100249" y="6229160"/>
                </a:cubicBezTo>
                <a:cubicBezTo>
                  <a:pt x="1103715" y="6227694"/>
                  <a:pt x="1107748" y="6224927"/>
                  <a:pt x="1112348" y="6220861"/>
                </a:cubicBezTo>
                <a:cubicBezTo>
                  <a:pt x="1116948" y="6216794"/>
                  <a:pt x="1120848" y="6212295"/>
                  <a:pt x="1124047" y="6207362"/>
                </a:cubicBezTo>
                <a:cubicBezTo>
                  <a:pt x="1125647" y="6204695"/>
                  <a:pt x="1127914" y="6199629"/>
                  <a:pt x="1130847" y="6192163"/>
                </a:cubicBezTo>
                <a:cubicBezTo>
                  <a:pt x="1132980" y="6186696"/>
                  <a:pt x="1134580" y="6182830"/>
                  <a:pt x="1135647" y="6180563"/>
                </a:cubicBezTo>
                <a:close/>
                <a:moveTo>
                  <a:pt x="630822" y="6180563"/>
                </a:moveTo>
                <a:lnTo>
                  <a:pt x="637021" y="6180763"/>
                </a:lnTo>
                <a:lnTo>
                  <a:pt x="637821" y="6199762"/>
                </a:lnTo>
                <a:lnTo>
                  <a:pt x="637421" y="6224361"/>
                </a:lnTo>
                <a:cubicBezTo>
                  <a:pt x="639954" y="6224494"/>
                  <a:pt x="641554" y="6224561"/>
                  <a:pt x="642221" y="6224561"/>
                </a:cubicBezTo>
                <a:cubicBezTo>
                  <a:pt x="645687" y="6224561"/>
                  <a:pt x="652287" y="6224294"/>
                  <a:pt x="662020" y="6223761"/>
                </a:cubicBezTo>
                <a:cubicBezTo>
                  <a:pt x="668286" y="6223361"/>
                  <a:pt x="674286" y="6223161"/>
                  <a:pt x="680019" y="6223161"/>
                </a:cubicBezTo>
                <a:cubicBezTo>
                  <a:pt x="682685" y="6223161"/>
                  <a:pt x="686685" y="6223227"/>
                  <a:pt x="692018" y="6223361"/>
                </a:cubicBezTo>
                <a:cubicBezTo>
                  <a:pt x="692285" y="6226027"/>
                  <a:pt x="692418" y="6228160"/>
                  <a:pt x="692418" y="6229760"/>
                </a:cubicBezTo>
                <a:cubicBezTo>
                  <a:pt x="692418" y="6231494"/>
                  <a:pt x="692018" y="6234227"/>
                  <a:pt x="691218" y="6237960"/>
                </a:cubicBezTo>
                <a:lnTo>
                  <a:pt x="687818" y="6237960"/>
                </a:lnTo>
                <a:lnTo>
                  <a:pt x="656820" y="6238960"/>
                </a:lnTo>
                <a:lnTo>
                  <a:pt x="641421" y="6239360"/>
                </a:lnTo>
                <a:lnTo>
                  <a:pt x="637821" y="6239760"/>
                </a:lnTo>
                <a:cubicBezTo>
                  <a:pt x="636755" y="6243093"/>
                  <a:pt x="636221" y="6246959"/>
                  <a:pt x="636221" y="6251359"/>
                </a:cubicBezTo>
                <a:lnTo>
                  <a:pt x="636821" y="6281357"/>
                </a:lnTo>
                <a:lnTo>
                  <a:pt x="636421" y="6334154"/>
                </a:lnTo>
                <a:cubicBezTo>
                  <a:pt x="636421" y="6348020"/>
                  <a:pt x="638221" y="6357219"/>
                  <a:pt x="641821" y="6361752"/>
                </a:cubicBezTo>
                <a:cubicBezTo>
                  <a:pt x="645287" y="6366419"/>
                  <a:pt x="650487" y="6368752"/>
                  <a:pt x="657420" y="6368752"/>
                </a:cubicBezTo>
                <a:cubicBezTo>
                  <a:pt x="660887" y="6368752"/>
                  <a:pt x="667419" y="6367685"/>
                  <a:pt x="677019" y="6365552"/>
                </a:cubicBezTo>
                <a:cubicBezTo>
                  <a:pt x="679952" y="6364885"/>
                  <a:pt x="683885" y="6362685"/>
                  <a:pt x="688818" y="6358952"/>
                </a:cubicBezTo>
                <a:lnTo>
                  <a:pt x="690618" y="6358952"/>
                </a:lnTo>
                <a:cubicBezTo>
                  <a:pt x="691818" y="6358952"/>
                  <a:pt x="692785" y="6359319"/>
                  <a:pt x="693518" y="6360052"/>
                </a:cubicBezTo>
                <a:cubicBezTo>
                  <a:pt x="694251" y="6360786"/>
                  <a:pt x="694618" y="6361752"/>
                  <a:pt x="694618" y="6362952"/>
                </a:cubicBezTo>
                <a:lnTo>
                  <a:pt x="694418" y="6364352"/>
                </a:lnTo>
                <a:cubicBezTo>
                  <a:pt x="688685" y="6370618"/>
                  <a:pt x="682118" y="6375185"/>
                  <a:pt x="674719" y="6378051"/>
                </a:cubicBezTo>
                <a:cubicBezTo>
                  <a:pt x="667319" y="6380918"/>
                  <a:pt x="657487" y="6382351"/>
                  <a:pt x="645221" y="6382351"/>
                </a:cubicBezTo>
                <a:cubicBezTo>
                  <a:pt x="636555" y="6382351"/>
                  <a:pt x="629389" y="6380351"/>
                  <a:pt x="623722" y="6376351"/>
                </a:cubicBezTo>
                <a:cubicBezTo>
                  <a:pt x="618056" y="6372352"/>
                  <a:pt x="614423" y="6367619"/>
                  <a:pt x="612823" y="6362152"/>
                </a:cubicBezTo>
                <a:cubicBezTo>
                  <a:pt x="611223" y="6356686"/>
                  <a:pt x="610423" y="6344753"/>
                  <a:pt x="610423" y="6326354"/>
                </a:cubicBezTo>
                <a:lnTo>
                  <a:pt x="611223" y="6281357"/>
                </a:lnTo>
                <a:lnTo>
                  <a:pt x="611023" y="6259758"/>
                </a:lnTo>
                <a:lnTo>
                  <a:pt x="611023" y="6251759"/>
                </a:lnTo>
                <a:cubicBezTo>
                  <a:pt x="611023" y="6248026"/>
                  <a:pt x="610890" y="6244293"/>
                  <a:pt x="610623" y="6240560"/>
                </a:cubicBezTo>
                <a:lnTo>
                  <a:pt x="607223" y="6240360"/>
                </a:lnTo>
                <a:lnTo>
                  <a:pt x="590824" y="6240960"/>
                </a:lnTo>
                <a:lnTo>
                  <a:pt x="589224" y="6241160"/>
                </a:lnTo>
                <a:cubicBezTo>
                  <a:pt x="587758" y="6241160"/>
                  <a:pt x="586658" y="6240826"/>
                  <a:pt x="585924" y="6240160"/>
                </a:cubicBezTo>
                <a:cubicBezTo>
                  <a:pt x="585191" y="6239493"/>
                  <a:pt x="584824" y="6238693"/>
                  <a:pt x="584824" y="6237760"/>
                </a:cubicBezTo>
                <a:cubicBezTo>
                  <a:pt x="584824" y="6236160"/>
                  <a:pt x="585324" y="6234860"/>
                  <a:pt x="586324" y="6233860"/>
                </a:cubicBezTo>
                <a:cubicBezTo>
                  <a:pt x="587324" y="6232860"/>
                  <a:pt x="590357" y="6231294"/>
                  <a:pt x="595424" y="6229160"/>
                </a:cubicBezTo>
                <a:cubicBezTo>
                  <a:pt x="598890" y="6227694"/>
                  <a:pt x="602923" y="6224927"/>
                  <a:pt x="607523" y="6220861"/>
                </a:cubicBezTo>
                <a:cubicBezTo>
                  <a:pt x="612123" y="6216794"/>
                  <a:pt x="616022" y="6212295"/>
                  <a:pt x="619222" y="6207362"/>
                </a:cubicBezTo>
                <a:cubicBezTo>
                  <a:pt x="620822" y="6204695"/>
                  <a:pt x="623089" y="6199629"/>
                  <a:pt x="626022" y="6192163"/>
                </a:cubicBezTo>
                <a:cubicBezTo>
                  <a:pt x="628155" y="6186696"/>
                  <a:pt x="629755" y="6182830"/>
                  <a:pt x="630822" y="6180563"/>
                </a:cubicBezTo>
                <a:close/>
                <a:moveTo>
                  <a:pt x="1661168" y="6129966"/>
                </a:moveTo>
                <a:cubicBezTo>
                  <a:pt x="1647302" y="6129966"/>
                  <a:pt x="1637036" y="6131500"/>
                  <a:pt x="1630370" y="6134566"/>
                </a:cubicBezTo>
                <a:cubicBezTo>
                  <a:pt x="1629570" y="6135366"/>
                  <a:pt x="1628770" y="6136299"/>
                  <a:pt x="1627970" y="6137366"/>
                </a:cubicBezTo>
                <a:cubicBezTo>
                  <a:pt x="1627170" y="6140699"/>
                  <a:pt x="1626770" y="6143766"/>
                  <a:pt x="1626770" y="6146565"/>
                </a:cubicBezTo>
                <a:cubicBezTo>
                  <a:pt x="1626770" y="6148299"/>
                  <a:pt x="1626837" y="6150365"/>
                  <a:pt x="1626970" y="6152765"/>
                </a:cubicBezTo>
                <a:cubicBezTo>
                  <a:pt x="1627370" y="6168231"/>
                  <a:pt x="1627570" y="6180630"/>
                  <a:pt x="1627570" y="6189963"/>
                </a:cubicBezTo>
                <a:lnTo>
                  <a:pt x="1627370" y="6235360"/>
                </a:lnTo>
                <a:cubicBezTo>
                  <a:pt x="1627370" y="6302023"/>
                  <a:pt x="1628604" y="6339120"/>
                  <a:pt x="1631070" y="6346653"/>
                </a:cubicBezTo>
                <a:cubicBezTo>
                  <a:pt x="1633536" y="6354186"/>
                  <a:pt x="1640436" y="6360752"/>
                  <a:pt x="1651769" y="6366352"/>
                </a:cubicBezTo>
                <a:cubicBezTo>
                  <a:pt x="1661902" y="6369818"/>
                  <a:pt x="1672167" y="6371552"/>
                  <a:pt x="1682567" y="6371552"/>
                </a:cubicBezTo>
                <a:cubicBezTo>
                  <a:pt x="1696033" y="6371552"/>
                  <a:pt x="1709232" y="6369452"/>
                  <a:pt x="1722164" y="6365252"/>
                </a:cubicBezTo>
                <a:cubicBezTo>
                  <a:pt x="1735097" y="6361052"/>
                  <a:pt x="1746530" y="6355119"/>
                  <a:pt x="1756462" y="6347453"/>
                </a:cubicBezTo>
                <a:cubicBezTo>
                  <a:pt x="1766395" y="6339787"/>
                  <a:pt x="1774561" y="6331121"/>
                  <a:pt x="1780961" y="6321455"/>
                </a:cubicBezTo>
                <a:cubicBezTo>
                  <a:pt x="1787360" y="6311789"/>
                  <a:pt x="1791894" y="6303089"/>
                  <a:pt x="1794560" y="6295356"/>
                </a:cubicBezTo>
                <a:cubicBezTo>
                  <a:pt x="1798293" y="6284024"/>
                  <a:pt x="1800160" y="6269291"/>
                  <a:pt x="1800160" y="6251159"/>
                </a:cubicBezTo>
                <a:cubicBezTo>
                  <a:pt x="1800160" y="6233827"/>
                  <a:pt x="1796493" y="6216228"/>
                  <a:pt x="1789160" y="6198362"/>
                </a:cubicBezTo>
                <a:cubicBezTo>
                  <a:pt x="1784094" y="6185963"/>
                  <a:pt x="1775195" y="6174097"/>
                  <a:pt x="1762462" y="6162764"/>
                </a:cubicBezTo>
                <a:cubicBezTo>
                  <a:pt x="1749729" y="6151432"/>
                  <a:pt x="1734697" y="6143132"/>
                  <a:pt x="1717365" y="6137866"/>
                </a:cubicBezTo>
                <a:cubicBezTo>
                  <a:pt x="1700032" y="6132600"/>
                  <a:pt x="1681300" y="6129966"/>
                  <a:pt x="1661168" y="6129966"/>
                </a:cubicBezTo>
                <a:close/>
                <a:moveTo>
                  <a:pt x="1581773" y="6117967"/>
                </a:moveTo>
                <a:cubicBezTo>
                  <a:pt x="1586706" y="6117967"/>
                  <a:pt x="1592172" y="6118500"/>
                  <a:pt x="1598172" y="6119567"/>
                </a:cubicBezTo>
                <a:cubicBezTo>
                  <a:pt x="1610438" y="6120367"/>
                  <a:pt x="1623037" y="6120767"/>
                  <a:pt x="1635970" y="6120767"/>
                </a:cubicBezTo>
                <a:cubicBezTo>
                  <a:pt x="1639703" y="6120767"/>
                  <a:pt x="1645036" y="6120567"/>
                  <a:pt x="1651969" y="6120167"/>
                </a:cubicBezTo>
                <a:cubicBezTo>
                  <a:pt x="1670368" y="6119100"/>
                  <a:pt x="1683567" y="6118567"/>
                  <a:pt x="1691566" y="6118567"/>
                </a:cubicBezTo>
                <a:cubicBezTo>
                  <a:pt x="1707699" y="6118567"/>
                  <a:pt x="1722931" y="6120167"/>
                  <a:pt x="1737264" y="6123367"/>
                </a:cubicBezTo>
                <a:cubicBezTo>
                  <a:pt x="1751596" y="6126567"/>
                  <a:pt x="1766362" y="6132500"/>
                  <a:pt x="1781561" y="6141166"/>
                </a:cubicBezTo>
                <a:cubicBezTo>
                  <a:pt x="1791027" y="6146632"/>
                  <a:pt x="1800726" y="6155265"/>
                  <a:pt x="1810659" y="6167064"/>
                </a:cubicBezTo>
                <a:cubicBezTo>
                  <a:pt x="1820592" y="6178863"/>
                  <a:pt x="1828125" y="6191729"/>
                  <a:pt x="1833258" y="6205662"/>
                </a:cubicBezTo>
                <a:cubicBezTo>
                  <a:pt x="1838391" y="6219594"/>
                  <a:pt x="1840957" y="6235293"/>
                  <a:pt x="1840957" y="6252759"/>
                </a:cubicBezTo>
                <a:cubicBezTo>
                  <a:pt x="1840957" y="6268358"/>
                  <a:pt x="1838124" y="6283824"/>
                  <a:pt x="1832458" y="6299156"/>
                </a:cubicBezTo>
                <a:cubicBezTo>
                  <a:pt x="1826791" y="6314488"/>
                  <a:pt x="1818892" y="6327788"/>
                  <a:pt x="1808759" y="6339054"/>
                </a:cubicBezTo>
                <a:cubicBezTo>
                  <a:pt x="1798626" y="6350320"/>
                  <a:pt x="1788360" y="6358786"/>
                  <a:pt x="1777961" y="6364452"/>
                </a:cubicBezTo>
                <a:cubicBezTo>
                  <a:pt x="1767562" y="6370118"/>
                  <a:pt x="1751696" y="6375018"/>
                  <a:pt x="1730364" y="6379151"/>
                </a:cubicBezTo>
                <a:cubicBezTo>
                  <a:pt x="1721564" y="6380751"/>
                  <a:pt x="1705765" y="6381551"/>
                  <a:pt x="1682967" y="6381551"/>
                </a:cubicBezTo>
                <a:cubicBezTo>
                  <a:pt x="1667901" y="6381551"/>
                  <a:pt x="1655635" y="6381084"/>
                  <a:pt x="1646169" y="6380151"/>
                </a:cubicBezTo>
                <a:cubicBezTo>
                  <a:pt x="1642436" y="6379618"/>
                  <a:pt x="1638436" y="6379351"/>
                  <a:pt x="1634170" y="6379351"/>
                </a:cubicBezTo>
                <a:cubicBezTo>
                  <a:pt x="1633503" y="6379351"/>
                  <a:pt x="1632770" y="6379418"/>
                  <a:pt x="1631970" y="6379551"/>
                </a:cubicBezTo>
                <a:lnTo>
                  <a:pt x="1550375" y="6381151"/>
                </a:lnTo>
                <a:lnTo>
                  <a:pt x="1549975" y="6379551"/>
                </a:lnTo>
                <a:cubicBezTo>
                  <a:pt x="1549708" y="6378885"/>
                  <a:pt x="1549575" y="6378151"/>
                  <a:pt x="1549575" y="6377351"/>
                </a:cubicBezTo>
                <a:lnTo>
                  <a:pt x="1549975" y="6374351"/>
                </a:lnTo>
                <a:cubicBezTo>
                  <a:pt x="1554908" y="6372218"/>
                  <a:pt x="1560641" y="6370818"/>
                  <a:pt x="1567174" y="6370152"/>
                </a:cubicBezTo>
                <a:cubicBezTo>
                  <a:pt x="1576640" y="6369083"/>
                  <a:pt x="1583706" y="6366814"/>
                  <a:pt x="1588373" y="6363346"/>
                </a:cubicBezTo>
                <a:cubicBezTo>
                  <a:pt x="1591972" y="6356007"/>
                  <a:pt x="1593772" y="6337326"/>
                  <a:pt x="1593772" y="6307302"/>
                </a:cubicBezTo>
                <a:lnTo>
                  <a:pt x="1593772" y="6275679"/>
                </a:lnTo>
                <a:lnTo>
                  <a:pt x="1594172" y="6256665"/>
                </a:lnTo>
                <a:lnTo>
                  <a:pt x="1593772" y="6242653"/>
                </a:lnTo>
                <a:lnTo>
                  <a:pt x="1594172" y="6216836"/>
                </a:lnTo>
                <a:lnTo>
                  <a:pt x="1593572" y="6151787"/>
                </a:lnTo>
                <a:cubicBezTo>
                  <a:pt x="1593572" y="6144448"/>
                  <a:pt x="1592506" y="6139644"/>
                  <a:pt x="1590372" y="6137375"/>
                </a:cubicBezTo>
                <a:cubicBezTo>
                  <a:pt x="1587306" y="6134040"/>
                  <a:pt x="1579173" y="6130971"/>
                  <a:pt x="1565974" y="6128166"/>
                </a:cubicBezTo>
                <a:cubicBezTo>
                  <a:pt x="1560508" y="6126967"/>
                  <a:pt x="1557175" y="6125867"/>
                  <a:pt x="1555975" y="6124867"/>
                </a:cubicBezTo>
                <a:cubicBezTo>
                  <a:pt x="1554775" y="6123867"/>
                  <a:pt x="1554041" y="6121967"/>
                  <a:pt x="1553775" y="6119167"/>
                </a:cubicBezTo>
                <a:cubicBezTo>
                  <a:pt x="1556841" y="6118500"/>
                  <a:pt x="1558974" y="6118167"/>
                  <a:pt x="1560174" y="6118167"/>
                </a:cubicBezTo>
                <a:lnTo>
                  <a:pt x="1574373" y="6118167"/>
                </a:lnTo>
                <a:close/>
                <a:moveTo>
                  <a:pt x="1248072" y="6116167"/>
                </a:moveTo>
                <a:cubicBezTo>
                  <a:pt x="1253005" y="6116167"/>
                  <a:pt x="1257338" y="6117967"/>
                  <a:pt x="1261072" y="6121567"/>
                </a:cubicBezTo>
                <a:cubicBezTo>
                  <a:pt x="1264805" y="6125167"/>
                  <a:pt x="1266671" y="6129033"/>
                  <a:pt x="1266671" y="6133166"/>
                </a:cubicBezTo>
                <a:cubicBezTo>
                  <a:pt x="1266671" y="6137299"/>
                  <a:pt x="1264805" y="6141199"/>
                  <a:pt x="1261072" y="6144865"/>
                </a:cubicBezTo>
                <a:cubicBezTo>
                  <a:pt x="1257338" y="6148532"/>
                  <a:pt x="1253005" y="6150365"/>
                  <a:pt x="1248072" y="6150365"/>
                </a:cubicBezTo>
                <a:cubicBezTo>
                  <a:pt x="1243139" y="6150365"/>
                  <a:pt x="1239006" y="6148699"/>
                  <a:pt x="1235673" y="6145365"/>
                </a:cubicBezTo>
                <a:cubicBezTo>
                  <a:pt x="1232340" y="6142032"/>
                  <a:pt x="1230674" y="6137699"/>
                  <a:pt x="1230674" y="6132366"/>
                </a:cubicBezTo>
                <a:cubicBezTo>
                  <a:pt x="1230674" y="6127967"/>
                  <a:pt x="1232373" y="6124167"/>
                  <a:pt x="1235773" y="6120967"/>
                </a:cubicBezTo>
                <a:cubicBezTo>
                  <a:pt x="1239173" y="6117767"/>
                  <a:pt x="1243273" y="6116167"/>
                  <a:pt x="1248072" y="6116167"/>
                </a:cubicBezTo>
                <a:close/>
                <a:moveTo>
                  <a:pt x="94194" y="6114967"/>
                </a:moveTo>
                <a:cubicBezTo>
                  <a:pt x="107793" y="6114967"/>
                  <a:pt x="119526" y="6116501"/>
                  <a:pt x="129392" y="6119567"/>
                </a:cubicBezTo>
                <a:cubicBezTo>
                  <a:pt x="136591" y="6121967"/>
                  <a:pt x="143991" y="6125900"/>
                  <a:pt x="151590" y="6131366"/>
                </a:cubicBezTo>
                <a:cubicBezTo>
                  <a:pt x="152657" y="6140166"/>
                  <a:pt x="153190" y="6145232"/>
                  <a:pt x="153190" y="6146565"/>
                </a:cubicBezTo>
                <a:lnTo>
                  <a:pt x="152390" y="6164364"/>
                </a:lnTo>
                <a:cubicBezTo>
                  <a:pt x="152124" y="6171964"/>
                  <a:pt x="151790" y="6176830"/>
                  <a:pt x="151390" y="6178963"/>
                </a:cubicBezTo>
                <a:cubicBezTo>
                  <a:pt x="150190" y="6179497"/>
                  <a:pt x="149191" y="6179763"/>
                  <a:pt x="148391" y="6179763"/>
                </a:cubicBezTo>
                <a:lnTo>
                  <a:pt x="146591" y="6179363"/>
                </a:lnTo>
                <a:cubicBezTo>
                  <a:pt x="142324" y="6160698"/>
                  <a:pt x="135091" y="6147099"/>
                  <a:pt x="124892" y="6138566"/>
                </a:cubicBezTo>
                <a:cubicBezTo>
                  <a:pt x="114693" y="6130033"/>
                  <a:pt x="102260" y="6125767"/>
                  <a:pt x="87594" y="6125767"/>
                </a:cubicBezTo>
                <a:cubicBezTo>
                  <a:pt x="72395" y="6125767"/>
                  <a:pt x="59929" y="6130033"/>
                  <a:pt x="50197" y="6138566"/>
                </a:cubicBezTo>
                <a:cubicBezTo>
                  <a:pt x="40464" y="6147099"/>
                  <a:pt x="35598" y="6157031"/>
                  <a:pt x="35598" y="6168364"/>
                </a:cubicBezTo>
                <a:cubicBezTo>
                  <a:pt x="35598" y="6177030"/>
                  <a:pt x="38997" y="6184963"/>
                  <a:pt x="45797" y="6192163"/>
                </a:cubicBezTo>
                <a:cubicBezTo>
                  <a:pt x="52596" y="6199362"/>
                  <a:pt x="69995" y="6210134"/>
                  <a:pt x="97994" y="6224479"/>
                </a:cubicBezTo>
                <a:cubicBezTo>
                  <a:pt x="119326" y="6235504"/>
                  <a:pt x="134591" y="6244519"/>
                  <a:pt x="143791" y="6251526"/>
                </a:cubicBezTo>
                <a:cubicBezTo>
                  <a:pt x="152990" y="6258533"/>
                  <a:pt x="159923" y="6266641"/>
                  <a:pt x="164590" y="6275850"/>
                </a:cubicBezTo>
                <a:cubicBezTo>
                  <a:pt x="169256" y="6285058"/>
                  <a:pt x="171589" y="6295334"/>
                  <a:pt x="171589" y="6306677"/>
                </a:cubicBezTo>
                <a:cubicBezTo>
                  <a:pt x="171589" y="6320958"/>
                  <a:pt x="167889" y="6334371"/>
                  <a:pt x="160490" y="6346916"/>
                </a:cubicBezTo>
                <a:cubicBezTo>
                  <a:pt x="153090" y="6359461"/>
                  <a:pt x="143124" y="6368903"/>
                  <a:pt x="130592" y="6375242"/>
                </a:cubicBezTo>
                <a:cubicBezTo>
                  <a:pt x="118059" y="6381581"/>
                  <a:pt x="101460" y="6384751"/>
                  <a:pt x="80795" y="6384751"/>
                </a:cubicBezTo>
                <a:cubicBezTo>
                  <a:pt x="62796" y="6384751"/>
                  <a:pt x="45530" y="6381884"/>
                  <a:pt x="28998" y="6376151"/>
                </a:cubicBezTo>
                <a:cubicBezTo>
                  <a:pt x="19265" y="6372685"/>
                  <a:pt x="13332" y="6369885"/>
                  <a:pt x="11199" y="6367752"/>
                </a:cubicBezTo>
                <a:cubicBezTo>
                  <a:pt x="9066" y="6365619"/>
                  <a:pt x="7999" y="6363352"/>
                  <a:pt x="7999" y="6360952"/>
                </a:cubicBezTo>
                <a:cubicBezTo>
                  <a:pt x="7999" y="6359486"/>
                  <a:pt x="8133" y="6357619"/>
                  <a:pt x="8399" y="6355353"/>
                </a:cubicBezTo>
                <a:cubicBezTo>
                  <a:pt x="10266" y="6339620"/>
                  <a:pt x="11266" y="6326688"/>
                  <a:pt x="11399" y="6316555"/>
                </a:cubicBezTo>
                <a:cubicBezTo>
                  <a:pt x="11666" y="6310289"/>
                  <a:pt x="12132" y="6306622"/>
                  <a:pt x="12799" y="6305556"/>
                </a:cubicBezTo>
                <a:cubicBezTo>
                  <a:pt x="13332" y="6304622"/>
                  <a:pt x="14332" y="6304156"/>
                  <a:pt x="15799" y="6304156"/>
                </a:cubicBezTo>
                <a:cubicBezTo>
                  <a:pt x="16999" y="6304156"/>
                  <a:pt x="17965" y="6304589"/>
                  <a:pt x="18699" y="6305456"/>
                </a:cubicBezTo>
                <a:cubicBezTo>
                  <a:pt x="19432" y="6306322"/>
                  <a:pt x="19932" y="6307956"/>
                  <a:pt x="20198" y="6310355"/>
                </a:cubicBezTo>
                <a:cubicBezTo>
                  <a:pt x="21665" y="6326754"/>
                  <a:pt x="29265" y="6341420"/>
                  <a:pt x="42997" y="6354353"/>
                </a:cubicBezTo>
                <a:cubicBezTo>
                  <a:pt x="56596" y="6367285"/>
                  <a:pt x="71995" y="6373751"/>
                  <a:pt x="89194" y="6373751"/>
                </a:cubicBezTo>
                <a:cubicBezTo>
                  <a:pt x="99727" y="6373751"/>
                  <a:pt x="109426" y="6371552"/>
                  <a:pt x="118292" y="6367152"/>
                </a:cubicBezTo>
                <a:cubicBezTo>
                  <a:pt x="127159" y="6362752"/>
                  <a:pt x="134091" y="6356386"/>
                  <a:pt x="139091" y="6348053"/>
                </a:cubicBezTo>
                <a:cubicBezTo>
                  <a:pt x="144091" y="6339720"/>
                  <a:pt x="146591" y="6331621"/>
                  <a:pt x="146591" y="6323755"/>
                </a:cubicBezTo>
                <a:cubicBezTo>
                  <a:pt x="146591" y="6312955"/>
                  <a:pt x="142791" y="6303089"/>
                  <a:pt x="135191" y="6294156"/>
                </a:cubicBezTo>
                <a:cubicBezTo>
                  <a:pt x="127592" y="6285224"/>
                  <a:pt x="112326" y="6274791"/>
                  <a:pt x="89394" y="6262858"/>
                </a:cubicBezTo>
                <a:cubicBezTo>
                  <a:pt x="66462" y="6250926"/>
                  <a:pt x="51530" y="6242226"/>
                  <a:pt x="44597" y="6236760"/>
                </a:cubicBezTo>
                <a:cubicBezTo>
                  <a:pt x="33398" y="6227827"/>
                  <a:pt x="24998" y="6218361"/>
                  <a:pt x="19399" y="6208362"/>
                </a:cubicBezTo>
                <a:cubicBezTo>
                  <a:pt x="15265" y="6200629"/>
                  <a:pt x="13199" y="6191629"/>
                  <a:pt x="13199" y="6181363"/>
                </a:cubicBezTo>
                <a:cubicBezTo>
                  <a:pt x="13199" y="6162831"/>
                  <a:pt x="20532" y="6147132"/>
                  <a:pt x="35197" y="6134266"/>
                </a:cubicBezTo>
                <a:cubicBezTo>
                  <a:pt x="49863" y="6121400"/>
                  <a:pt x="69529" y="6114967"/>
                  <a:pt x="94194" y="6114967"/>
                </a:cubicBezTo>
                <a:close/>
                <a:moveTo>
                  <a:pt x="749447" y="6111768"/>
                </a:moveTo>
                <a:lnTo>
                  <a:pt x="759246" y="6111768"/>
                </a:lnTo>
                <a:cubicBezTo>
                  <a:pt x="759513" y="6115503"/>
                  <a:pt x="759646" y="6127308"/>
                  <a:pt x="759646" y="6147184"/>
                </a:cubicBezTo>
                <a:lnTo>
                  <a:pt x="759446" y="6172595"/>
                </a:lnTo>
                <a:lnTo>
                  <a:pt x="759646" y="6205409"/>
                </a:lnTo>
                <a:lnTo>
                  <a:pt x="758846" y="6245828"/>
                </a:lnTo>
                <a:cubicBezTo>
                  <a:pt x="758846" y="6248228"/>
                  <a:pt x="758980" y="6250895"/>
                  <a:pt x="759246" y="6253831"/>
                </a:cubicBezTo>
                <a:cubicBezTo>
                  <a:pt x="767660" y="6244079"/>
                  <a:pt x="773804" y="6237600"/>
                  <a:pt x="777676" y="6234394"/>
                </a:cubicBezTo>
                <a:cubicBezTo>
                  <a:pt x="784622" y="6228784"/>
                  <a:pt x="792035" y="6224343"/>
                  <a:pt x="799914" y="6221070"/>
                </a:cubicBezTo>
                <a:cubicBezTo>
                  <a:pt x="807794" y="6217797"/>
                  <a:pt x="816075" y="6216161"/>
                  <a:pt x="824758" y="6216161"/>
                </a:cubicBezTo>
                <a:cubicBezTo>
                  <a:pt x="841186" y="6216161"/>
                  <a:pt x="854608" y="6223086"/>
                  <a:pt x="865024" y="6236935"/>
                </a:cubicBezTo>
                <a:cubicBezTo>
                  <a:pt x="871034" y="6245057"/>
                  <a:pt x="874039" y="6256574"/>
                  <a:pt x="874039" y="6271486"/>
                </a:cubicBezTo>
                <a:lnTo>
                  <a:pt x="873439" y="6291860"/>
                </a:lnTo>
                <a:lnTo>
                  <a:pt x="873639" y="6303243"/>
                </a:lnTo>
                <a:lnTo>
                  <a:pt x="872839" y="6323017"/>
                </a:lnTo>
                <a:cubicBezTo>
                  <a:pt x="872306" y="6339395"/>
                  <a:pt x="872039" y="6349117"/>
                  <a:pt x="872039" y="6352181"/>
                </a:cubicBezTo>
                <a:cubicBezTo>
                  <a:pt x="872039" y="6355641"/>
                  <a:pt x="872173" y="6360301"/>
                  <a:pt x="872440" y="6366161"/>
                </a:cubicBezTo>
                <a:lnTo>
                  <a:pt x="883839" y="6368758"/>
                </a:lnTo>
                <a:cubicBezTo>
                  <a:pt x="891438" y="6370356"/>
                  <a:pt x="897305" y="6371820"/>
                  <a:pt x="901438" y="6373152"/>
                </a:cubicBezTo>
                <a:lnTo>
                  <a:pt x="901238" y="6379351"/>
                </a:lnTo>
                <a:lnTo>
                  <a:pt x="858640" y="6378151"/>
                </a:lnTo>
                <a:cubicBezTo>
                  <a:pt x="856241" y="6378151"/>
                  <a:pt x="849707" y="6378418"/>
                  <a:pt x="839042" y="6378951"/>
                </a:cubicBezTo>
                <a:cubicBezTo>
                  <a:pt x="832508" y="6379218"/>
                  <a:pt x="828709" y="6379351"/>
                  <a:pt x="827642" y="6379351"/>
                </a:cubicBezTo>
                <a:lnTo>
                  <a:pt x="823243" y="6379351"/>
                </a:lnTo>
                <a:cubicBezTo>
                  <a:pt x="822576" y="6378151"/>
                  <a:pt x="822243" y="6377151"/>
                  <a:pt x="822243" y="6376351"/>
                </a:cubicBezTo>
                <a:lnTo>
                  <a:pt x="822243" y="6374551"/>
                </a:lnTo>
                <a:cubicBezTo>
                  <a:pt x="824109" y="6372152"/>
                  <a:pt x="827576" y="6370553"/>
                  <a:pt x="832642" y="6369755"/>
                </a:cubicBezTo>
                <a:lnTo>
                  <a:pt x="844641" y="6366958"/>
                </a:lnTo>
                <a:cubicBezTo>
                  <a:pt x="846241" y="6365627"/>
                  <a:pt x="847174" y="6364229"/>
                  <a:pt x="847441" y="6362765"/>
                </a:cubicBezTo>
                <a:cubicBezTo>
                  <a:pt x="847974" y="6359302"/>
                  <a:pt x="848574" y="6342128"/>
                  <a:pt x="849241" y="6311243"/>
                </a:cubicBezTo>
                <a:lnTo>
                  <a:pt x="849641" y="6296466"/>
                </a:lnTo>
                <a:cubicBezTo>
                  <a:pt x="850174" y="6280889"/>
                  <a:pt x="848971" y="6267976"/>
                  <a:pt x="846032" y="6257724"/>
                </a:cubicBezTo>
                <a:cubicBezTo>
                  <a:pt x="844161" y="6250668"/>
                  <a:pt x="839918" y="6245044"/>
                  <a:pt x="833304" y="6240850"/>
                </a:cubicBezTo>
                <a:cubicBezTo>
                  <a:pt x="826690" y="6236657"/>
                  <a:pt x="819041" y="6234560"/>
                  <a:pt x="810356" y="6234560"/>
                </a:cubicBezTo>
                <a:cubicBezTo>
                  <a:pt x="803142" y="6234560"/>
                  <a:pt x="796327" y="6236091"/>
                  <a:pt x="789913" y="6239153"/>
                </a:cubicBezTo>
                <a:cubicBezTo>
                  <a:pt x="785503" y="6241416"/>
                  <a:pt x="780225" y="6245343"/>
                  <a:pt x="774078" y="6250936"/>
                </a:cubicBezTo>
                <a:cubicBezTo>
                  <a:pt x="767932" y="6256528"/>
                  <a:pt x="763655" y="6261321"/>
                  <a:pt x="761249" y="6265314"/>
                </a:cubicBezTo>
                <a:cubicBezTo>
                  <a:pt x="759647" y="6267973"/>
                  <a:pt x="758846" y="6272358"/>
                  <a:pt x="758846" y="6278470"/>
                </a:cubicBezTo>
                <a:lnTo>
                  <a:pt x="759046" y="6292419"/>
                </a:lnTo>
                <a:lnTo>
                  <a:pt x="758646" y="6306971"/>
                </a:lnTo>
                <a:cubicBezTo>
                  <a:pt x="758646" y="6308167"/>
                  <a:pt x="758846" y="6316471"/>
                  <a:pt x="759246" y="6331882"/>
                </a:cubicBezTo>
                <a:lnTo>
                  <a:pt x="759046" y="6344638"/>
                </a:lnTo>
                <a:lnTo>
                  <a:pt x="759446" y="6358590"/>
                </a:lnTo>
                <a:cubicBezTo>
                  <a:pt x="759580" y="6360584"/>
                  <a:pt x="759780" y="6362045"/>
                  <a:pt x="760046" y="6362974"/>
                </a:cubicBezTo>
                <a:lnTo>
                  <a:pt x="788245" y="6369752"/>
                </a:lnTo>
                <a:cubicBezTo>
                  <a:pt x="789711" y="6370162"/>
                  <a:pt x="791911" y="6370983"/>
                  <a:pt x="794844" y="6372214"/>
                </a:cubicBezTo>
                <a:lnTo>
                  <a:pt x="795444" y="6374470"/>
                </a:lnTo>
                <a:cubicBezTo>
                  <a:pt x="795444" y="6375154"/>
                  <a:pt x="795111" y="6376247"/>
                  <a:pt x="794444" y="6377751"/>
                </a:cubicBezTo>
                <a:cubicBezTo>
                  <a:pt x="790578" y="6377885"/>
                  <a:pt x="787645" y="6377951"/>
                  <a:pt x="785645" y="6377951"/>
                </a:cubicBezTo>
                <a:lnTo>
                  <a:pt x="770046" y="6377751"/>
                </a:lnTo>
                <a:lnTo>
                  <a:pt x="735648" y="6378151"/>
                </a:lnTo>
                <a:lnTo>
                  <a:pt x="709849" y="6378951"/>
                </a:lnTo>
                <a:cubicBezTo>
                  <a:pt x="708516" y="6378818"/>
                  <a:pt x="706516" y="6378685"/>
                  <a:pt x="703850" y="6378551"/>
                </a:cubicBezTo>
                <a:lnTo>
                  <a:pt x="703650" y="6377151"/>
                </a:lnTo>
                <a:cubicBezTo>
                  <a:pt x="703650" y="6376085"/>
                  <a:pt x="704183" y="6374751"/>
                  <a:pt x="705250" y="6373152"/>
                </a:cubicBezTo>
                <a:cubicBezTo>
                  <a:pt x="720849" y="6370354"/>
                  <a:pt x="729848" y="6368223"/>
                  <a:pt x="732248" y="6366758"/>
                </a:cubicBezTo>
                <a:cubicBezTo>
                  <a:pt x="733715" y="6365825"/>
                  <a:pt x="734448" y="6363693"/>
                  <a:pt x="734448" y="6360362"/>
                </a:cubicBezTo>
                <a:lnTo>
                  <a:pt x="734248" y="6347175"/>
                </a:lnTo>
                <a:lnTo>
                  <a:pt x="734448" y="6323795"/>
                </a:lnTo>
                <a:lnTo>
                  <a:pt x="734048" y="6264249"/>
                </a:lnTo>
                <a:lnTo>
                  <a:pt x="734248" y="6242069"/>
                </a:lnTo>
                <a:lnTo>
                  <a:pt x="734248" y="6226282"/>
                </a:lnTo>
                <a:lnTo>
                  <a:pt x="734848" y="6206899"/>
                </a:lnTo>
                <a:cubicBezTo>
                  <a:pt x="734848" y="6176526"/>
                  <a:pt x="734548" y="6158376"/>
                  <a:pt x="733948" y="6152448"/>
                </a:cubicBezTo>
                <a:cubicBezTo>
                  <a:pt x="733348" y="6146520"/>
                  <a:pt x="732181" y="6142823"/>
                  <a:pt x="730448" y="6141356"/>
                </a:cubicBezTo>
                <a:cubicBezTo>
                  <a:pt x="727248" y="6138294"/>
                  <a:pt x="718449" y="6135097"/>
                  <a:pt x="704050" y="6131766"/>
                </a:cubicBezTo>
                <a:lnTo>
                  <a:pt x="704050" y="6130766"/>
                </a:lnTo>
                <a:cubicBezTo>
                  <a:pt x="704050" y="6129833"/>
                  <a:pt x="704183" y="6128500"/>
                  <a:pt x="704450" y="6126767"/>
                </a:cubicBezTo>
                <a:cubicBezTo>
                  <a:pt x="706316" y="6126500"/>
                  <a:pt x="708116" y="6126167"/>
                  <a:pt x="709849" y="6125767"/>
                </a:cubicBezTo>
                <a:cubicBezTo>
                  <a:pt x="711583" y="6125367"/>
                  <a:pt x="713249" y="6125100"/>
                  <a:pt x="714849" y="6124967"/>
                </a:cubicBezTo>
                <a:cubicBezTo>
                  <a:pt x="730715" y="6120434"/>
                  <a:pt x="742247" y="6116034"/>
                  <a:pt x="749447" y="6111768"/>
                </a:cubicBezTo>
                <a:close/>
                <a:moveTo>
                  <a:pt x="3821222" y="1700635"/>
                </a:moveTo>
                <a:cubicBezTo>
                  <a:pt x="3826155" y="1700635"/>
                  <a:pt x="3830622" y="1702769"/>
                  <a:pt x="3834621" y="1707035"/>
                </a:cubicBezTo>
                <a:cubicBezTo>
                  <a:pt x="3838621" y="1711301"/>
                  <a:pt x="3840621" y="1716501"/>
                  <a:pt x="3840621" y="1722634"/>
                </a:cubicBezTo>
                <a:cubicBezTo>
                  <a:pt x="3840621" y="1728634"/>
                  <a:pt x="3838721" y="1733433"/>
                  <a:pt x="3834921" y="1737033"/>
                </a:cubicBezTo>
                <a:cubicBezTo>
                  <a:pt x="3831122" y="1740633"/>
                  <a:pt x="3825955" y="1742433"/>
                  <a:pt x="3819422" y="1742433"/>
                </a:cubicBezTo>
                <a:cubicBezTo>
                  <a:pt x="3814756" y="1742433"/>
                  <a:pt x="3810390" y="1740400"/>
                  <a:pt x="3806323" y="1736333"/>
                </a:cubicBezTo>
                <a:cubicBezTo>
                  <a:pt x="3802257" y="1732267"/>
                  <a:pt x="3800224" y="1727700"/>
                  <a:pt x="3800224" y="1722634"/>
                </a:cubicBezTo>
                <a:cubicBezTo>
                  <a:pt x="3800224" y="1716234"/>
                  <a:pt x="3802023" y="1711235"/>
                  <a:pt x="3805623" y="1707635"/>
                </a:cubicBezTo>
                <a:cubicBezTo>
                  <a:pt x="3810423" y="1702969"/>
                  <a:pt x="3815623" y="1700635"/>
                  <a:pt x="3821222" y="1700635"/>
                </a:cubicBezTo>
                <a:close/>
                <a:moveTo>
                  <a:pt x="2002394" y="1653038"/>
                </a:moveTo>
                <a:cubicBezTo>
                  <a:pt x="1993430" y="1656238"/>
                  <a:pt x="1983931" y="1661104"/>
                  <a:pt x="1973899" y="1667637"/>
                </a:cubicBezTo>
                <a:cubicBezTo>
                  <a:pt x="1963866" y="1674170"/>
                  <a:pt x="1955906" y="1681703"/>
                  <a:pt x="1950019" y="1690236"/>
                </a:cubicBezTo>
                <a:cubicBezTo>
                  <a:pt x="1945738" y="1696369"/>
                  <a:pt x="1943597" y="1702169"/>
                  <a:pt x="1943597" y="1707635"/>
                </a:cubicBezTo>
                <a:cubicBezTo>
                  <a:pt x="1943597" y="1712835"/>
                  <a:pt x="1945370" y="1717168"/>
                  <a:pt x="1948916" y="1720634"/>
                </a:cubicBezTo>
                <a:cubicBezTo>
                  <a:pt x="1952461" y="1724101"/>
                  <a:pt x="1956909" y="1725834"/>
                  <a:pt x="1962259" y="1725834"/>
                </a:cubicBezTo>
                <a:cubicBezTo>
                  <a:pt x="1966407" y="1725834"/>
                  <a:pt x="1971424" y="1724367"/>
                  <a:pt x="1977311" y="1721434"/>
                </a:cubicBezTo>
                <a:cubicBezTo>
                  <a:pt x="1985069" y="1717568"/>
                  <a:pt x="1993162" y="1711568"/>
                  <a:pt x="2001591" y="1703435"/>
                </a:cubicBezTo>
                <a:cubicBezTo>
                  <a:pt x="2002526" y="1686503"/>
                  <a:pt x="2002994" y="1674570"/>
                  <a:pt x="2002994" y="1667637"/>
                </a:cubicBezTo>
                <a:cubicBezTo>
                  <a:pt x="2002994" y="1664038"/>
                  <a:pt x="2002794" y="1659171"/>
                  <a:pt x="2002394" y="1653038"/>
                </a:cubicBezTo>
                <a:close/>
                <a:moveTo>
                  <a:pt x="3395560" y="1589042"/>
                </a:moveTo>
                <a:cubicBezTo>
                  <a:pt x="3380286" y="1589042"/>
                  <a:pt x="3367336" y="1594975"/>
                  <a:pt x="3356711" y="1606841"/>
                </a:cubicBezTo>
                <a:cubicBezTo>
                  <a:pt x="3346085" y="1618707"/>
                  <a:pt x="3340772" y="1636239"/>
                  <a:pt x="3340772" y="1659438"/>
                </a:cubicBezTo>
                <a:cubicBezTo>
                  <a:pt x="3340772" y="1679837"/>
                  <a:pt x="3346517" y="1696102"/>
                  <a:pt x="3358006" y="1708235"/>
                </a:cubicBezTo>
                <a:cubicBezTo>
                  <a:pt x="3369495" y="1720367"/>
                  <a:pt x="3383805" y="1726434"/>
                  <a:pt x="3400937" y="1726434"/>
                </a:cubicBezTo>
                <a:cubicBezTo>
                  <a:pt x="3410766" y="1726434"/>
                  <a:pt x="3419731" y="1725100"/>
                  <a:pt x="3427833" y="1722434"/>
                </a:cubicBezTo>
                <a:cubicBezTo>
                  <a:pt x="3435934" y="1719768"/>
                  <a:pt x="3441313" y="1717234"/>
                  <a:pt x="3443969" y="1714835"/>
                </a:cubicBezTo>
                <a:cubicBezTo>
                  <a:pt x="3444501" y="1705902"/>
                  <a:pt x="3444766" y="1687503"/>
                  <a:pt x="3444766" y="1659638"/>
                </a:cubicBezTo>
                <a:cubicBezTo>
                  <a:pt x="3444766" y="1636039"/>
                  <a:pt x="3443670" y="1621140"/>
                  <a:pt x="3441479" y="1614941"/>
                </a:cubicBezTo>
                <a:cubicBezTo>
                  <a:pt x="3439287" y="1608741"/>
                  <a:pt x="3433808" y="1602875"/>
                  <a:pt x="3425042" y="1597342"/>
                </a:cubicBezTo>
                <a:cubicBezTo>
                  <a:pt x="3416276" y="1591809"/>
                  <a:pt x="3406449" y="1589042"/>
                  <a:pt x="3395560" y="1589042"/>
                </a:cubicBezTo>
                <a:close/>
                <a:moveTo>
                  <a:pt x="1785835" y="1589042"/>
                </a:moveTo>
                <a:cubicBezTo>
                  <a:pt x="1770561" y="1589042"/>
                  <a:pt x="1757611" y="1594975"/>
                  <a:pt x="1746986" y="1606841"/>
                </a:cubicBezTo>
                <a:cubicBezTo>
                  <a:pt x="1736360" y="1618707"/>
                  <a:pt x="1731048" y="1636239"/>
                  <a:pt x="1731048" y="1659438"/>
                </a:cubicBezTo>
                <a:cubicBezTo>
                  <a:pt x="1731048" y="1679837"/>
                  <a:pt x="1736792" y="1696102"/>
                  <a:pt x="1748281" y="1708235"/>
                </a:cubicBezTo>
                <a:cubicBezTo>
                  <a:pt x="1759770" y="1720367"/>
                  <a:pt x="1774080" y="1726434"/>
                  <a:pt x="1791213" y="1726434"/>
                </a:cubicBezTo>
                <a:cubicBezTo>
                  <a:pt x="1801041" y="1726434"/>
                  <a:pt x="1810006" y="1725100"/>
                  <a:pt x="1818108" y="1722434"/>
                </a:cubicBezTo>
                <a:cubicBezTo>
                  <a:pt x="1826210" y="1719768"/>
                  <a:pt x="1831588" y="1717234"/>
                  <a:pt x="1834245" y="1714835"/>
                </a:cubicBezTo>
                <a:cubicBezTo>
                  <a:pt x="1834776" y="1705902"/>
                  <a:pt x="1835041" y="1687503"/>
                  <a:pt x="1835041" y="1659638"/>
                </a:cubicBezTo>
                <a:cubicBezTo>
                  <a:pt x="1835041" y="1636039"/>
                  <a:pt x="1833945" y="1621140"/>
                  <a:pt x="1831754" y="1614941"/>
                </a:cubicBezTo>
                <a:cubicBezTo>
                  <a:pt x="1829563" y="1608741"/>
                  <a:pt x="1824084" y="1602875"/>
                  <a:pt x="1815318" y="1597342"/>
                </a:cubicBezTo>
                <a:cubicBezTo>
                  <a:pt x="1806551" y="1591809"/>
                  <a:pt x="1796724" y="1589042"/>
                  <a:pt x="1785835" y="1589042"/>
                </a:cubicBezTo>
                <a:close/>
                <a:moveTo>
                  <a:pt x="3602119" y="1581443"/>
                </a:moveTo>
                <a:cubicBezTo>
                  <a:pt x="3586653" y="1581443"/>
                  <a:pt x="3574255" y="1587242"/>
                  <a:pt x="3564922" y="1598842"/>
                </a:cubicBezTo>
                <a:cubicBezTo>
                  <a:pt x="3557722" y="1607641"/>
                  <a:pt x="3554122" y="1615907"/>
                  <a:pt x="3554122" y="1623640"/>
                </a:cubicBezTo>
                <a:lnTo>
                  <a:pt x="3563522" y="1623640"/>
                </a:lnTo>
                <a:cubicBezTo>
                  <a:pt x="3570321" y="1623640"/>
                  <a:pt x="3590587" y="1622573"/>
                  <a:pt x="3624318" y="1620440"/>
                </a:cubicBezTo>
                <a:cubicBezTo>
                  <a:pt x="3629651" y="1620174"/>
                  <a:pt x="3632918" y="1619640"/>
                  <a:pt x="3634117" y="1618841"/>
                </a:cubicBezTo>
                <a:cubicBezTo>
                  <a:pt x="3636517" y="1616307"/>
                  <a:pt x="3637717" y="1614041"/>
                  <a:pt x="3637717" y="1612041"/>
                </a:cubicBezTo>
                <a:cubicBezTo>
                  <a:pt x="3637717" y="1607908"/>
                  <a:pt x="3636384" y="1603208"/>
                  <a:pt x="3633717" y="1597942"/>
                </a:cubicBezTo>
                <a:cubicBezTo>
                  <a:pt x="3631051" y="1592675"/>
                  <a:pt x="3626951" y="1588609"/>
                  <a:pt x="3621418" y="1585742"/>
                </a:cubicBezTo>
                <a:cubicBezTo>
                  <a:pt x="3615885" y="1582876"/>
                  <a:pt x="3609452" y="1581443"/>
                  <a:pt x="3602119" y="1581443"/>
                </a:cubicBezTo>
                <a:close/>
                <a:moveTo>
                  <a:pt x="1401844" y="1581443"/>
                </a:moveTo>
                <a:cubicBezTo>
                  <a:pt x="1386379" y="1581443"/>
                  <a:pt x="1373980" y="1587242"/>
                  <a:pt x="1364647" y="1598842"/>
                </a:cubicBezTo>
                <a:cubicBezTo>
                  <a:pt x="1357447" y="1607641"/>
                  <a:pt x="1353847" y="1615907"/>
                  <a:pt x="1353847" y="1623640"/>
                </a:cubicBezTo>
                <a:lnTo>
                  <a:pt x="1363247" y="1623640"/>
                </a:lnTo>
                <a:cubicBezTo>
                  <a:pt x="1370046" y="1623640"/>
                  <a:pt x="1390312" y="1622573"/>
                  <a:pt x="1424043" y="1620440"/>
                </a:cubicBezTo>
                <a:cubicBezTo>
                  <a:pt x="1429376" y="1620174"/>
                  <a:pt x="1432643" y="1619640"/>
                  <a:pt x="1433843" y="1618841"/>
                </a:cubicBezTo>
                <a:cubicBezTo>
                  <a:pt x="1436242" y="1616307"/>
                  <a:pt x="1437442" y="1614041"/>
                  <a:pt x="1437442" y="1612041"/>
                </a:cubicBezTo>
                <a:cubicBezTo>
                  <a:pt x="1437442" y="1607908"/>
                  <a:pt x="1436109" y="1603208"/>
                  <a:pt x="1433443" y="1597942"/>
                </a:cubicBezTo>
                <a:cubicBezTo>
                  <a:pt x="1430776" y="1592675"/>
                  <a:pt x="1426676" y="1588609"/>
                  <a:pt x="1421143" y="1585742"/>
                </a:cubicBezTo>
                <a:cubicBezTo>
                  <a:pt x="1415610" y="1582876"/>
                  <a:pt x="1409177" y="1581443"/>
                  <a:pt x="1401844" y="1581443"/>
                </a:cubicBezTo>
                <a:close/>
                <a:moveTo>
                  <a:pt x="220744" y="1581443"/>
                </a:moveTo>
                <a:cubicBezTo>
                  <a:pt x="205279" y="1581443"/>
                  <a:pt x="192880" y="1587242"/>
                  <a:pt x="183547" y="1598842"/>
                </a:cubicBezTo>
                <a:cubicBezTo>
                  <a:pt x="176347" y="1607641"/>
                  <a:pt x="172747" y="1615907"/>
                  <a:pt x="172747" y="1623640"/>
                </a:cubicBezTo>
                <a:lnTo>
                  <a:pt x="182147" y="1623640"/>
                </a:lnTo>
                <a:cubicBezTo>
                  <a:pt x="188946" y="1623640"/>
                  <a:pt x="209212" y="1622573"/>
                  <a:pt x="242943" y="1620440"/>
                </a:cubicBezTo>
                <a:cubicBezTo>
                  <a:pt x="248276" y="1620174"/>
                  <a:pt x="251543" y="1619640"/>
                  <a:pt x="252742" y="1618841"/>
                </a:cubicBezTo>
                <a:cubicBezTo>
                  <a:pt x="255142" y="1616307"/>
                  <a:pt x="256342" y="1614041"/>
                  <a:pt x="256342" y="1612041"/>
                </a:cubicBezTo>
                <a:cubicBezTo>
                  <a:pt x="256342" y="1607908"/>
                  <a:pt x="255009" y="1603208"/>
                  <a:pt x="252342" y="1597942"/>
                </a:cubicBezTo>
                <a:cubicBezTo>
                  <a:pt x="249676" y="1592675"/>
                  <a:pt x="245576" y="1588609"/>
                  <a:pt x="240043" y="1585742"/>
                </a:cubicBezTo>
                <a:cubicBezTo>
                  <a:pt x="234510" y="1582876"/>
                  <a:pt x="228077" y="1581443"/>
                  <a:pt x="220744" y="1581443"/>
                </a:cubicBezTo>
                <a:close/>
                <a:moveTo>
                  <a:pt x="3193319" y="1580243"/>
                </a:moveTo>
                <a:cubicBezTo>
                  <a:pt x="3184505" y="1580243"/>
                  <a:pt x="3175523" y="1582309"/>
                  <a:pt x="3166375" y="1586442"/>
                </a:cubicBezTo>
                <a:cubicBezTo>
                  <a:pt x="3157227" y="1590575"/>
                  <a:pt x="3149481" y="1598508"/>
                  <a:pt x="3143137" y="1610241"/>
                </a:cubicBezTo>
                <a:cubicBezTo>
                  <a:pt x="3136794" y="1621973"/>
                  <a:pt x="3133622" y="1638639"/>
                  <a:pt x="3133622" y="1660238"/>
                </a:cubicBezTo>
                <a:cubicBezTo>
                  <a:pt x="3133622" y="1684503"/>
                  <a:pt x="3139131" y="1702869"/>
                  <a:pt x="3150149" y="1715335"/>
                </a:cubicBezTo>
                <a:cubicBezTo>
                  <a:pt x="3161168" y="1727800"/>
                  <a:pt x="3174890" y="1734033"/>
                  <a:pt x="3191316" y="1734033"/>
                </a:cubicBezTo>
                <a:cubicBezTo>
                  <a:pt x="3201467" y="1734033"/>
                  <a:pt x="3211251" y="1731300"/>
                  <a:pt x="3220665" y="1725834"/>
                </a:cubicBezTo>
                <a:cubicBezTo>
                  <a:pt x="3230080" y="1720367"/>
                  <a:pt x="3237593" y="1711601"/>
                  <a:pt x="3243201" y="1699535"/>
                </a:cubicBezTo>
                <a:cubicBezTo>
                  <a:pt x="3248811" y="1687469"/>
                  <a:pt x="3251615" y="1673504"/>
                  <a:pt x="3251615" y="1657638"/>
                </a:cubicBezTo>
                <a:cubicBezTo>
                  <a:pt x="3251615" y="1647239"/>
                  <a:pt x="3249445" y="1635173"/>
                  <a:pt x="3245105" y="1621440"/>
                </a:cubicBezTo>
                <a:cubicBezTo>
                  <a:pt x="3240764" y="1607708"/>
                  <a:pt x="3234087" y="1597408"/>
                  <a:pt x="3225071" y="1590542"/>
                </a:cubicBezTo>
                <a:cubicBezTo>
                  <a:pt x="3216056" y="1583676"/>
                  <a:pt x="3205472" y="1580243"/>
                  <a:pt x="3193319" y="1580243"/>
                </a:cubicBezTo>
                <a:close/>
                <a:moveTo>
                  <a:pt x="2383693" y="1580243"/>
                </a:moveTo>
                <a:cubicBezTo>
                  <a:pt x="2374880" y="1580243"/>
                  <a:pt x="2365898" y="1582309"/>
                  <a:pt x="2356750" y="1586442"/>
                </a:cubicBezTo>
                <a:cubicBezTo>
                  <a:pt x="2347602" y="1590575"/>
                  <a:pt x="2339856" y="1598508"/>
                  <a:pt x="2333512" y="1610241"/>
                </a:cubicBezTo>
                <a:cubicBezTo>
                  <a:pt x="2327169" y="1621973"/>
                  <a:pt x="2323997" y="1638639"/>
                  <a:pt x="2323997" y="1660238"/>
                </a:cubicBezTo>
                <a:cubicBezTo>
                  <a:pt x="2323997" y="1684503"/>
                  <a:pt x="2329506" y="1702869"/>
                  <a:pt x="2340524" y="1715335"/>
                </a:cubicBezTo>
                <a:cubicBezTo>
                  <a:pt x="2351543" y="1727800"/>
                  <a:pt x="2365265" y="1734033"/>
                  <a:pt x="2381691" y="1734033"/>
                </a:cubicBezTo>
                <a:cubicBezTo>
                  <a:pt x="2391842" y="1734033"/>
                  <a:pt x="2401625" y="1731300"/>
                  <a:pt x="2411040" y="1725834"/>
                </a:cubicBezTo>
                <a:cubicBezTo>
                  <a:pt x="2420455" y="1720367"/>
                  <a:pt x="2427968" y="1711601"/>
                  <a:pt x="2433576" y="1699535"/>
                </a:cubicBezTo>
                <a:cubicBezTo>
                  <a:pt x="2439186" y="1687469"/>
                  <a:pt x="2441990" y="1673504"/>
                  <a:pt x="2441990" y="1657638"/>
                </a:cubicBezTo>
                <a:cubicBezTo>
                  <a:pt x="2441990" y="1647239"/>
                  <a:pt x="2439820" y="1635173"/>
                  <a:pt x="2435480" y="1621440"/>
                </a:cubicBezTo>
                <a:cubicBezTo>
                  <a:pt x="2431139" y="1607708"/>
                  <a:pt x="2424461" y="1597408"/>
                  <a:pt x="2415446" y="1590542"/>
                </a:cubicBezTo>
                <a:cubicBezTo>
                  <a:pt x="2406431" y="1583676"/>
                  <a:pt x="2395847" y="1580243"/>
                  <a:pt x="2383693" y="1580243"/>
                </a:cubicBezTo>
                <a:close/>
                <a:moveTo>
                  <a:pt x="573944" y="1580243"/>
                </a:moveTo>
                <a:cubicBezTo>
                  <a:pt x="565130" y="1580243"/>
                  <a:pt x="556148" y="1582309"/>
                  <a:pt x="547000" y="1586442"/>
                </a:cubicBezTo>
                <a:cubicBezTo>
                  <a:pt x="537852" y="1590575"/>
                  <a:pt x="530106" y="1598508"/>
                  <a:pt x="523762" y="1610241"/>
                </a:cubicBezTo>
                <a:cubicBezTo>
                  <a:pt x="517419" y="1621973"/>
                  <a:pt x="514247" y="1638639"/>
                  <a:pt x="514247" y="1660238"/>
                </a:cubicBezTo>
                <a:cubicBezTo>
                  <a:pt x="514247" y="1684503"/>
                  <a:pt x="519756" y="1702869"/>
                  <a:pt x="530774" y="1715335"/>
                </a:cubicBezTo>
                <a:cubicBezTo>
                  <a:pt x="541793" y="1727800"/>
                  <a:pt x="555515" y="1734033"/>
                  <a:pt x="571941" y="1734033"/>
                </a:cubicBezTo>
                <a:cubicBezTo>
                  <a:pt x="582092" y="1734033"/>
                  <a:pt x="591876" y="1731300"/>
                  <a:pt x="601291" y="1725834"/>
                </a:cubicBezTo>
                <a:cubicBezTo>
                  <a:pt x="610706" y="1720367"/>
                  <a:pt x="618218" y="1711601"/>
                  <a:pt x="623827" y="1699535"/>
                </a:cubicBezTo>
                <a:cubicBezTo>
                  <a:pt x="629436" y="1687469"/>
                  <a:pt x="632240" y="1673504"/>
                  <a:pt x="632240" y="1657638"/>
                </a:cubicBezTo>
                <a:cubicBezTo>
                  <a:pt x="632240" y="1647239"/>
                  <a:pt x="630070" y="1635173"/>
                  <a:pt x="625730" y="1621440"/>
                </a:cubicBezTo>
                <a:cubicBezTo>
                  <a:pt x="621389" y="1607708"/>
                  <a:pt x="614712" y="1597408"/>
                  <a:pt x="605697" y="1590542"/>
                </a:cubicBezTo>
                <a:cubicBezTo>
                  <a:pt x="596681" y="1583676"/>
                  <a:pt x="586097" y="1580243"/>
                  <a:pt x="573944" y="1580243"/>
                </a:cubicBezTo>
                <a:close/>
                <a:moveTo>
                  <a:pt x="404194" y="1573243"/>
                </a:moveTo>
                <a:cubicBezTo>
                  <a:pt x="422859" y="1573243"/>
                  <a:pt x="437058" y="1576443"/>
                  <a:pt x="446791" y="1582843"/>
                </a:cubicBezTo>
                <a:cubicBezTo>
                  <a:pt x="452257" y="1586576"/>
                  <a:pt x="454991" y="1591375"/>
                  <a:pt x="454991" y="1597242"/>
                </a:cubicBezTo>
                <a:cubicBezTo>
                  <a:pt x="454991" y="1601508"/>
                  <a:pt x="453591" y="1605041"/>
                  <a:pt x="450791" y="1607841"/>
                </a:cubicBezTo>
                <a:cubicBezTo>
                  <a:pt x="447991" y="1610641"/>
                  <a:pt x="444391" y="1612041"/>
                  <a:pt x="439991" y="1612041"/>
                </a:cubicBezTo>
                <a:cubicBezTo>
                  <a:pt x="433325" y="1612041"/>
                  <a:pt x="425992" y="1607908"/>
                  <a:pt x="417993" y="1599642"/>
                </a:cubicBezTo>
                <a:cubicBezTo>
                  <a:pt x="413060" y="1594575"/>
                  <a:pt x="408593" y="1591075"/>
                  <a:pt x="404594" y="1589142"/>
                </a:cubicBezTo>
                <a:cubicBezTo>
                  <a:pt x="400594" y="1587209"/>
                  <a:pt x="396128" y="1586242"/>
                  <a:pt x="391195" y="1586242"/>
                </a:cubicBezTo>
                <a:cubicBezTo>
                  <a:pt x="379329" y="1586242"/>
                  <a:pt x="369462" y="1591109"/>
                  <a:pt x="361596" y="1600841"/>
                </a:cubicBezTo>
                <a:cubicBezTo>
                  <a:pt x="350664" y="1614707"/>
                  <a:pt x="345197" y="1632106"/>
                  <a:pt x="345197" y="1653038"/>
                </a:cubicBezTo>
                <a:cubicBezTo>
                  <a:pt x="345197" y="1674637"/>
                  <a:pt x="350797" y="1691836"/>
                  <a:pt x="361996" y="1704635"/>
                </a:cubicBezTo>
                <a:cubicBezTo>
                  <a:pt x="373196" y="1717434"/>
                  <a:pt x="386261" y="1723834"/>
                  <a:pt x="401194" y="1723834"/>
                </a:cubicBezTo>
                <a:cubicBezTo>
                  <a:pt x="411593" y="1723834"/>
                  <a:pt x="420826" y="1722134"/>
                  <a:pt x="428892" y="1718734"/>
                </a:cubicBezTo>
                <a:cubicBezTo>
                  <a:pt x="436958" y="1715335"/>
                  <a:pt x="446391" y="1709035"/>
                  <a:pt x="457190" y="1699835"/>
                </a:cubicBezTo>
                <a:lnTo>
                  <a:pt x="457390" y="1712835"/>
                </a:lnTo>
                <a:cubicBezTo>
                  <a:pt x="446991" y="1723901"/>
                  <a:pt x="436725" y="1731634"/>
                  <a:pt x="426592" y="1736033"/>
                </a:cubicBezTo>
                <a:cubicBezTo>
                  <a:pt x="416460" y="1740433"/>
                  <a:pt x="404527" y="1742633"/>
                  <a:pt x="390795" y="1742633"/>
                </a:cubicBezTo>
                <a:cubicBezTo>
                  <a:pt x="375862" y="1742633"/>
                  <a:pt x="362396" y="1738733"/>
                  <a:pt x="350397" y="1730934"/>
                </a:cubicBezTo>
                <a:cubicBezTo>
                  <a:pt x="338398" y="1723134"/>
                  <a:pt x="329165" y="1712101"/>
                  <a:pt x="322699" y="1697836"/>
                </a:cubicBezTo>
                <a:cubicBezTo>
                  <a:pt x="316232" y="1683570"/>
                  <a:pt x="312999" y="1669571"/>
                  <a:pt x="312999" y="1655838"/>
                </a:cubicBezTo>
                <a:cubicBezTo>
                  <a:pt x="312999" y="1640772"/>
                  <a:pt x="316899" y="1626540"/>
                  <a:pt x="324699" y="1613141"/>
                </a:cubicBezTo>
                <a:cubicBezTo>
                  <a:pt x="332498" y="1599742"/>
                  <a:pt x="342831" y="1589742"/>
                  <a:pt x="355697" y="1583143"/>
                </a:cubicBezTo>
                <a:cubicBezTo>
                  <a:pt x="368563" y="1576543"/>
                  <a:pt x="384728" y="1573243"/>
                  <a:pt x="404194" y="1573243"/>
                </a:cubicBezTo>
                <a:close/>
                <a:moveTo>
                  <a:pt x="1979395" y="1573043"/>
                </a:moveTo>
                <a:cubicBezTo>
                  <a:pt x="1990861" y="1573043"/>
                  <a:pt x="1999394" y="1574076"/>
                  <a:pt x="2004994" y="1576143"/>
                </a:cubicBezTo>
                <a:cubicBezTo>
                  <a:pt x="2010593" y="1578209"/>
                  <a:pt x="2015526" y="1581843"/>
                  <a:pt x="2019793" y="1587042"/>
                </a:cubicBezTo>
                <a:cubicBezTo>
                  <a:pt x="2024059" y="1592242"/>
                  <a:pt x="2026659" y="1597908"/>
                  <a:pt x="2027592" y="1604041"/>
                </a:cubicBezTo>
                <a:cubicBezTo>
                  <a:pt x="2028126" y="1606974"/>
                  <a:pt x="2028392" y="1617440"/>
                  <a:pt x="2028392" y="1635440"/>
                </a:cubicBezTo>
                <a:lnTo>
                  <a:pt x="2027792" y="1667237"/>
                </a:lnTo>
                <a:lnTo>
                  <a:pt x="2027992" y="1690436"/>
                </a:lnTo>
                <a:cubicBezTo>
                  <a:pt x="2027992" y="1693502"/>
                  <a:pt x="2027926" y="1696102"/>
                  <a:pt x="2027792" y="1698236"/>
                </a:cubicBezTo>
                <a:cubicBezTo>
                  <a:pt x="2027659" y="1702102"/>
                  <a:pt x="2027592" y="1704968"/>
                  <a:pt x="2027592" y="1706835"/>
                </a:cubicBezTo>
                <a:cubicBezTo>
                  <a:pt x="2027592" y="1711235"/>
                  <a:pt x="2028859" y="1714768"/>
                  <a:pt x="2031392" y="1717434"/>
                </a:cubicBezTo>
                <a:cubicBezTo>
                  <a:pt x="2033925" y="1720101"/>
                  <a:pt x="2036925" y="1721434"/>
                  <a:pt x="2040391" y="1721434"/>
                </a:cubicBezTo>
                <a:cubicBezTo>
                  <a:pt x="2045458" y="1721434"/>
                  <a:pt x="2049791" y="1718901"/>
                  <a:pt x="2053391" y="1713835"/>
                </a:cubicBezTo>
                <a:lnTo>
                  <a:pt x="2055791" y="1710635"/>
                </a:lnTo>
                <a:cubicBezTo>
                  <a:pt x="2056457" y="1710235"/>
                  <a:pt x="2057924" y="1709768"/>
                  <a:pt x="2060190" y="1709235"/>
                </a:cubicBezTo>
                <a:cubicBezTo>
                  <a:pt x="2060990" y="1710968"/>
                  <a:pt x="2061390" y="1712235"/>
                  <a:pt x="2061390" y="1713035"/>
                </a:cubicBezTo>
                <a:cubicBezTo>
                  <a:pt x="2061390" y="1715035"/>
                  <a:pt x="2059790" y="1718568"/>
                  <a:pt x="2056590" y="1723634"/>
                </a:cubicBezTo>
                <a:cubicBezTo>
                  <a:pt x="2052457" y="1730300"/>
                  <a:pt x="2047858" y="1735167"/>
                  <a:pt x="2042791" y="1738233"/>
                </a:cubicBezTo>
                <a:cubicBezTo>
                  <a:pt x="2039592" y="1740233"/>
                  <a:pt x="2035192" y="1741233"/>
                  <a:pt x="2029592" y="1741233"/>
                </a:cubicBezTo>
                <a:cubicBezTo>
                  <a:pt x="2019993" y="1741233"/>
                  <a:pt x="2012793" y="1738300"/>
                  <a:pt x="2007993" y="1732434"/>
                </a:cubicBezTo>
                <a:cubicBezTo>
                  <a:pt x="2005060" y="1728967"/>
                  <a:pt x="2002994" y="1722767"/>
                  <a:pt x="2001794" y="1713835"/>
                </a:cubicBezTo>
                <a:lnTo>
                  <a:pt x="1979395" y="1729434"/>
                </a:lnTo>
                <a:cubicBezTo>
                  <a:pt x="1971529" y="1733967"/>
                  <a:pt x="1965529" y="1736833"/>
                  <a:pt x="1961396" y="1738033"/>
                </a:cubicBezTo>
                <a:cubicBezTo>
                  <a:pt x="1954730" y="1739766"/>
                  <a:pt x="1946731" y="1740633"/>
                  <a:pt x="1937398" y="1740633"/>
                </a:cubicBezTo>
                <a:cubicBezTo>
                  <a:pt x="1930598" y="1740633"/>
                  <a:pt x="1925232" y="1738600"/>
                  <a:pt x="1921299" y="1734533"/>
                </a:cubicBezTo>
                <a:cubicBezTo>
                  <a:pt x="1917366" y="1730467"/>
                  <a:pt x="1915399" y="1725234"/>
                  <a:pt x="1915399" y="1718834"/>
                </a:cubicBezTo>
                <a:cubicBezTo>
                  <a:pt x="1915399" y="1709635"/>
                  <a:pt x="1921045" y="1698636"/>
                  <a:pt x="1932337" y="1685836"/>
                </a:cubicBezTo>
                <a:cubicBezTo>
                  <a:pt x="1943629" y="1673037"/>
                  <a:pt x="1958963" y="1662571"/>
                  <a:pt x="1978339" y="1654438"/>
                </a:cubicBezTo>
                <a:cubicBezTo>
                  <a:pt x="1991969" y="1648705"/>
                  <a:pt x="2000321" y="1645039"/>
                  <a:pt x="2003394" y="1643439"/>
                </a:cubicBezTo>
                <a:cubicBezTo>
                  <a:pt x="2003660" y="1639039"/>
                  <a:pt x="2003794" y="1634239"/>
                  <a:pt x="2003794" y="1629040"/>
                </a:cubicBezTo>
                <a:cubicBezTo>
                  <a:pt x="2003794" y="1612107"/>
                  <a:pt x="2001420" y="1600642"/>
                  <a:pt x="1996672" y="1594642"/>
                </a:cubicBezTo>
                <a:cubicBezTo>
                  <a:pt x="1991925" y="1588642"/>
                  <a:pt x="1985138" y="1585643"/>
                  <a:pt x="1976311" y="1585643"/>
                </a:cubicBezTo>
                <a:cubicBezTo>
                  <a:pt x="1967082" y="1585643"/>
                  <a:pt x="1958456" y="1589242"/>
                  <a:pt x="1950431" y="1596442"/>
                </a:cubicBezTo>
                <a:cubicBezTo>
                  <a:pt x="1945484" y="1600975"/>
                  <a:pt x="1941739" y="1609508"/>
                  <a:pt x="1939198" y="1622040"/>
                </a:cubicBezTo>
                <a:cubicBezTo>
                  <a:pt x="1938398" y="1625507"/>
                  <a:pt x="1936865" y="1629240"/>
                  <a:pt x="1934598" y="1633240"/>
                </a:cubicBezTo>
                <a:cubicBezTo>
                  <a:pt x="1928865" y="1636973"/>
                  <a:pt x="1924265" y="1638839"/>
                  <a:pt x="1920799" y="1638839"/>
                </a:cubicBezTo>
                <a:cubicBezTo>
                  <a:pt x="1917866" y="1638839"/>
                  <a:pt x="1915199" y="1637973"/>
                  <a:pt x="1912799" y="1636239"/>
                </a:cubicBezTo>
                <a:cubicBezTo>
                  <a:pt x="1911466" y="1635306"/>
                  <a:pt x="1910799" y="1634239"/>
                  <a:pt x="1910799" y="1633040"/>
                </a:cubicBezTo>
                <a:cubicBezTo>
                  <a:pt x="1910799" y="1629573"/>
                  <a:pt x="1914499" y="1621740"/>
                  <a:pt x="1921899" y="1609541"/>
                </a:cubicBezTo>
                <a:cubicBezTo>
                  <a:pt x="1929298" y="1597342"/>
                  <a:pt x="1938631" y="1588209"/>
                  <a:pt x="1949897" y="1582143"/>
                </a:cubicBezTo>
                <a:cubicBezTo>
                  <a:pt x="1961163" y="1576076"/>
                  <a:pt x="1970996" y="1573043"/>
                  <a:pt x="1979395" y="1573043"/>
                </a:cubicBezTo>
                <a:close/>
                <a:moveTo>
                  <a:pt x="3194819" y="1572443"/>
                </a:moveTo>
                <a:cubicBezTo>
                  <a:pt x="3219751" y="1572443"/>
                  <a:pt x="3240582" y="1580976"/>
                  <a:pt x="3257315" y="1598042"/>
                </a:cubicBezTo>
                <a:cubicBezTo>
                  <a:pt x="3274047" y="1615107"/>
                  <a:pt x="3282413" y="1635639"/>
                  <a:pt x="3282413" y="1659638"/>
                </a:cubicBezTo>
                <a:cubicBezTo>
                  <a:pt x="3282413" y="1680970"/>
                  <a:pt x="3273647" y="1700002"/>
                  <a:pt x="3256115" y="1716735"/>
                </a:cubicBezTo>
                <a:cubicBezTo>
                  <a:pt x="3238583" y="1733467"/>
                  <a:pt x="3216417" y="1741833"/>
                  <a:pt x="3189619" y="1741833"/>
                </a:cubicBezTo>
                <a:cubicBezTo>
                  <a:pt x="3173087" y="1741833"/>
                  <a:pt x="3157488" y="1737500"/>
                  <a:pt x="3142822" y="1728834"/>
                </a:cubicBezTo>
                <a:cubicBezTo>
                  <a:pt x="3131889" y="1722301"/>
                  <a:pt x="3122490" y="1712635"/>
                  <a:pt x="3114624" y="1699835"/>
                </a:cubicBezTo>
                <a:cubicBezTo>
                  <a:pt x="3106757" y="1687036"/>
                  <a:pt x="3102824" y="1672437"/>
                  <a:pt x="3102824" y="1656038"/>
                </a:cubicBezTo>
                <a:cubicBezTo>
                  <a:pt x="3102824" y="1646972"/>
                  <a:pt x="3104724" y="1637273"/>
                  <a:pt x="3108524" y="1626940"/>
                </a:cubicBezTo>
                <a:cubicBezTo>
                  <a:pt x="3112324" y="1616607"/>
                  <a:pt x="3118090" y="1607341"/>
                  <a:pt x="3125823" y="1599142"/>
                </a:cubicBezTo>
                <a:cubicBezTo>
                  <a:pt x="3133556" y="1590942"/>
                  <a:pt x="3141755" y="1584842"/>
                  <a:pt x="3150421" y="1580843"/>
                </a:cubicBezTo>
                <a:cubicBezTo>
                  <a:pt x="3162554" y="1575243"/>
                  <a:pt x="3177353" y="1572443"/>
                  <a:pt x="3194819" y="1572443"/>
                </a:cubicBezTo>
                <a:close/>
                <a:moveTo>
                  <a:pt x="2385193" y="1572443"/>
                </a:moveTo>
                <a:cubicBezTo>
                  <a:pt x="2410125" y="1572443"/>
                  <a:pt x="2430957" y="1580976"/>
                  <a:pt x="2447690" y="1598042"/>
                </a:cubicBezTo>
                <a:cubicBezTo>
                  <a:pt x="2464422" y="1615107"/>
                  <a:pt x="2472788" y="1635639"/>
                  <a:pt x="2472788" y="1659638"/>
                </a:cubicBezTo>
                <a:cubicBezTo>
                  <a:pt x="2472788" y="1680970"/>
                  <a:pt x="2464022" y="1700002"/>
                  <a:pt x="2446490" y="1716735"/>
                </a:cubicBezTo>
                <a:cubicBezTo>
                  <a:pt x="2428958" y="1733467"/>
                  <a:pt x="2406792" y="1741833"/>
                  <a:pt x="2379994" y="1741833"/>
                </a:cubicBezTo>
                <a:cubicBezTo>
                  <a:pt x="2363462" y="1741833"/>
                  <a:pt x="2347863" y="1737500"/>
                  <a:pt x="2333197" y="1728834"/>
                </a:cubicBezTo>
                <a:cubicBezTo>
                  <a:pt x="2322264" y="1722301"/>
                  <a:pt x="2312865" y="1712635"/>
                  <a:pt x="2304998" y="1699835"/>
                </a:cubicBezTo>
                <a:cubicBezTo>
                  <a:pt x="2297132" y="1687036"/>
                  <a:pt x="2293199" y="1672437"/>
                  <a:pt x="2293199" y="1656038"/>
                </a:cubicBezTo>
                <a:cubicBezTo>
                  <a:pt x="2293199" y="1646972"/>
                  <a:pt x="2295099" y="1637273"/>
                  <a:pt x="2298899" y="1626940"/>
                </a:cubicBezTo>
                <a:cubicBezTo>
                  <a:pt x="2302699" y="1616607"/>
                  <a:pt x="2308465" y="1607341"/>
                  <a:pt x="2316198" y="1599142"/>
                </a:cubicBezTo>
                <a:cubicBezTo>
                  <a:pt x="2323931" y="1590942"/>
                  <a:pt x="2332130" y="1584842"/>
                  <a:pt x="2340796" y="1580843"/>
                </a:cubicBezTo>
                <a:cubicBezTo>
                  <a:pt x="2352929" y="1575243"/>
                  <a:pt x="2367728" y="1572443"/>
                  <a:pt x="2385193" y="1572443"/>
                </a:cubicBezTo>
                <a:close/>
                <a:moveTo>
                  <a:pt x="575444" y="1572443"/>
                </a:moveTo>
                <a:cubicBezTo>
                  <a:pt x="600376" y="1572443"/>
                  <a:pt x="621208" y="1580976"/>
                  <a:pt x="637940" y="1598042"/>
                </a:cubicBezTo>
                <a:cubicBezTo>
                  <a:pt x="654672" y="1615107"/>
                  <a:pt x="663038" y="1635639"/>
                  <a:pt x="663038" y="1659638"/>
                </a:cubicBezTo>
                <a:cubicBezTo>
                  <a:pt x="663038" y="1680970"/>
                  <a:pt x="654272" y="1700002"/>
                  <a:pt x="636740" y="1716735"/>
                </a:cubicBezTo>
                <a:cubicBezTo>
                  <a:pt x="619208" y="1733467"/>
                  <a:pt x="597042" y="1741833"/>
                  <a:pt x="570244" y="1741833"/>
                </a:cubicBezTo>
                <a:cubicBezTo>
                  <a:pt x="553712" y="1741833"/>
                  <a:pt x="538113" y="1737500"/>
                  <a:pt x="523447" y="1728834"/>
                </a:cubicBezTo>
                <a:cubicBezTo>
                  <a:pt x="512514" y="1722301"/>
                  <a:pt x="503115" y="1712635"/>
                  <a:pt x="495249" y="1699835"/>
                </a:cubicBezTo>
                <a:cubicBezTo>
                  <a:pt x="487382" y="1687036"/>
                  <a:pt x="483449" y="1672437"/>
                  <a:pt x="483449" y="1656038"/>
                </a:cubicBezTo>
                <a:cubicBezTo>
                  <a:pt x="483449" y="1646972"/>
                  <a:pt x="485349" y="1637273"/>
                  <a:pt x="489149" y="1626940"/>
                </a:cubicBezTo>
                <a:cubicBezTo>
                  <a:pt x="492949" y="1616607"/>
                  <a:pt x="498715" y="1607341"/>
                  <a:pt x="506448" y="1599142"/>
                </a:cubicBezTo>
                <a:cubicBezTo>
                  <a:pt x="514181" y="1590942"/>
                  <a:pt x="522380" y="1584842"/>
                  <a:pt x="531046" y="1580843"/>
                </a:cubicBezTo>
                <a:cubicBezTo>
                  <a:pt x="543179" y="1575243"/>
                  <a:pt x="557978" y="1572443"/>
                  <a:pt x="575444" y="1572443"/>
                </a:cubicBezTo>
                <a:close/>
                <a:moveTo>
                  <a:pt x="3603519" y="1572043"/>
                </a:moveTo>
                <a:cubicBezTo>
                  <a:pt x="3615919" y="1572043"/>
                  <a:pt x="3626051" y="1574310"/>
                  <a:pt x="3633917" y="1578843"/>
                </a:cubicBezTo>
                <a:cubicBezTo>
                  <a:pt x="3644584" y="1584842"/>
                  <a:pt x="3652550" y="1592575"/>
                  <a:pt x="3657816" y="1602041"/>
                </a:cubicBezTo>
                <a:cubicBezTo>
                  <a:pt x="3663083" y="1611507"/>
                  <a:pt x="3665716" y="1620174"/>
                  <a:pt x="3665716" y="1628040"/>
                </a:cubicBezTo>
                <a:lnTo>
                  <a:pt x="3665716" y="1630840"/>
                </a:lnTo>
                <a:lnTo>
                  <a:pt x="3585520" y="1631424"/>
                </a:lnTo>
                <a:lnTo>
                  <a:pt x="3570321" y="1631408"/>
                </a:lnTo>
                <a:cubicBezTo>
                  <a:pt x="3564189" y="1631408"/>
                  <a:pt x="3557922" y="1631685"/>
                  <a:pt x="3551522" y="1632240"/>
                </a:cubicBezTo>
                <a:cubicBezTo>
                  <a:pt x="3550323" y="1636239"/>
                  <a:pt x="3549723" y="1638972"/>
                  <a:pt x="3549723" y="1640439"/>
                </a:cubicBezTo>
                <a:lnTo>
                  <a:pt x="3549923" y="1642439"/>
                </a:lnTo>
                <a:lnTo>
                  <a:pt x="3549923" y="1644439"/>
                </a:lnTo>
                <a:lnTo>
                  <a:pt x="3549723" y="1654238"/>
                </a:lnTo>
                <a:cubicBezTo>
                  <a:pt x="3549723" y="1662371"/>
                  <a:pt x="3552289" y="1672337"/>
                  <a:pt x="3557422" y="1684136"/>
                </a:cubicBezTo>
                <a:cubicBezTo>
                  <a:pt x="3562555" y="1695936"/>
                  <a:pt x="3569888" y="1704935"/>
                  <a:pt x="3579421" y="1711135"/>
                </a:cubicBezTo>
                <a:cubicBezTo>
                  <a:pt x="3588953" y="1717334"/>
                  <a:pt x="3600853" y="1720634"/>
                  <a:pt x="3615119" y="1721034"/>
                </a:cubicBezTo>
                <a:cubicBezTo>
                  <a:pt x="3622718" y="1720634"/>
                  <a:pt x="3628785" y="1719701"/>
                  <a:pt x="3633317" y="1718234"/>
                </a:cubicBezTo>
                <a:cubicBezTo>
                  <a:pt x="3637850" y="1716768"/>
                  <a:pt x="3644250" y="1713368"/>
                  <a:pt x="3652516" y="1708035"/>
                </a:cubicBezTo>
                <a:lnTo>
                  <a:pt x="3666915" y="1696236"/>
                </a:lnTo>
                <a:lnTo>
                  <a:pt x="3668115" y="1704235"/>
                </a:lnTo>
                <a:cubicBezTo>
                  <a:pt x="3668115" y="1705168"/>
                  <a:pt x="3668049" y="1706168"/>
                  <a:pt x="3667915" y="1707235"/>
                </a:cubicBezTo>
                <a:cubicBezTo>
                  <a:pt x="3661916" y="1714835"/>
                  <a:pt x="3654316" y="1721501"/>
                  <a:pt x="3645117" y="1727234"/>
                </a:cubicBezTo>
                <a:cubicBezTo>
                  <a:pt x="3635917" y="1732967"/>
                  <a:pt x="3626585" y="1737167"/>
                  <a:pt x="3617118" y="1739833"/>
                </a:cubicBezTo>
                <a:cubicBezTo>
                  <a:pt x="3612586" y="1741033"/>
                  <a:pt x="3605119" y="1741633"/>
                  <a:pt x="3594720" y="1741633"/>
                </a:cubicBezTo>
                <a:cubicBezTo>
                  <a:pt x="3585254" y="1741633"/>
                  <a:pt x="3575921" y="1739700"/>
                  <a:pt x="3566722" y="1735833"/>
                </a:cubicBezTo>
                <a:cubicBezTo>
                  <a:pt x="3553122" y="1729967"/>
                  <a:pt x="3542423" y="1720534"/>
                  <a:pt x="3534624" y="1707535"/>
                </a:cubicBezTo>
                <a:cubicBezTo>
                  <a:pt x="3526824" y="1694536"/>
                  <a:pt x="3522924" y="1678770"/>
                  <a:pt x="3522924" y="1660238"/>
                </a:cubicBezTo>
                <a:cubicBezTo>
                  <a:pt x="3522924" y="1654372"/>
                  <a:pt x="3524024" y="1646839"/>
                  <a:pt x="3526224" y="1637639"/>
                </a:cubicBezTo>
                <a:cubicBezTo>
                  <a:pt x="3528424" y="1628440"/>
                  <a:pt x="3532391" y="1618640"/>
                  <a:pt x="3538123" y="1608241"/>
                </a:cubicBezTo>
                <a:cubicBezTo>
                  <a:pt x="3541990" y="1601175"/>
                  <a:pt x="3546723" y="1595375"/>
                  <a:pt x="3552322" y="1590842"/>
                </a:cubicBezTo>
                <a:cubicBezTo>
                  <a:pt x="3560322" y="1584442"/>
                  <a:pt x="3567322" y="1579976"/>
                  <a:pt x="3573321" y="1577443"/>
                </a:cubicBezTo>
                <a:cubicBezTo>
                  <a:pt x="3581987" y="1573843"/>
                  <a:pt x="3592053" y="1572043"/>
                  <a:pt x="3603519" y="1572043"/>
                </a:cubicBezTo>
                <a:close/>
                <a:moveTo>
                  <a:pt x="1403244" y="1572043"/>
                </a:moveTo>
                <a:cubicBezTo>
                  <a:pt x="1415644" y="1572043"/>
                  <a:pt x="1425776" y="1574310"/>
                  <a:pt x="1433643" y="1578843"/>
                </a:cubicBezTo>
                <a:cubicBezTo>
                  <a:pt x="1444309" y="1584842"/>
                  <a:pt x="1452275" y="1592575"/>
                  <a:pt x="1457541" y="1602041"/>
                </a:cubicBezTo>
                <a:cubicBezTo>
                  <a:pt x="1462807" y="1611507"/>
                  <a:pt x="1465441" y="1620174"/>
                  <a:pt x="1465441" y="1628040"/>
                </a:cubicBezTo>
                <a:lnTo>
                  <a:pt x="1465441" y="1630840"/>
                </a:lnTo>
                <a:lnTo>
                  <a:pt x="1385245" y="1631424"/>
                </a:lnTo>
                <a:lnTo>
                  <a:pt x="1370046" y="1631408"/>
                </a:lnTo>
                <a:cubicBezTo>
                  <a:pt x="1363913" y="1631408"/>
                  <a:pt x="1357647" y="1631685"/>
                  <a:pt x="1351248" y="1632240"/>
                </a:cubicBezTo>
                <a:cubicBezTo>
                  <a:pt x="1350048" y="1636239"/>
                  <a:pt x="1349448" y="1638972"/>
                  <a:pt x="1349448" y="1640439"/>
                </a:cubicBezTo>
                <a:lnTo>
                  <a:pt x="1349648" y="1642439"/>
                </a:lnTo>
                <a:lnTo>
                  <a:pt x="1349648" y="1644439"/>
                </a:lnTo>
                <a:lnTo>
                  <a:pt x="1349448" y="1654238"/>
                </a:lnTo>
                <a:cubicBezTo>
                  <a:pt x="1349448" y="1662371"/>
                  <a:pt x="1352014" y="1672337"/>
                  <a:pt x="1357147" y="1684136"/>
                </a:cubicBezTo>
                <a:cubicBezTo>
                  <a:pt x="1362280" y="1695936"/>
                  <a:pt x="1369613" y="1704935"/>
                  <a:pt x="1379146" y="1711135"/>
                </a:cubicBezTo>
                <a:cubicBezTo>
                  <a:pt x="1388679" y="1717334"/>
                  <a:pt x="1400578" y="1720634"/>
                  <a:pt x="1414844" y="1721034"/>
                </a:cubicBezTo>
                <a:cubicBezTo>
                  <a:pt x="1422443" y="1720634"/>
                  <a:pt x="1428509" y="1719701"/>
                  <a:pt x="1433043" y="1718234"/>
                </a:cubicBezTo>
                <a:cubicBezTo>
                  <a:pt x="1437576" y="1716768"/>
                  <a:pt x="1443975" y="1713368"/>
                  <a:pt x="1452241" y="1708035"/>
                </a:cubicBezTo>
                <a:lnTo>
                  <a:pt x="1466641" y="1696236"/>
                </a:lnTo>
                <a:lnTo>
                  <a:pt x="1467840" y="1704235"/>
                </a:lnTo>
                <a:cubicBezTo>
                  <a:pt x="1467840" y="1705168"/>
                  <a:pt x="1467774" y="1706168"/>
                  <a:pt x="1467641" y="1707235"/>
                </a:cubicBezTo>
                <a:cubicBezTo>
                  <a:pt x="1461641" y="1714835"/>
                  <a:pt x="1454041" y="1721501"/>
                  <a:pt x="1444842" y="1727234"/>
                </a:cubicBezTo>
                <a:cubicBezTo>
                  <a:pt x="1435643" y="1732967"/>
                  <a:pt x="1426310" y="1737167"/>
                  <a:pt x="1416844" y="1739833"/>
                </a:cubicBezTo>
                <a:cubicBezTo>
                  <a:pt x="1412311" y="1741033"/>
                  <a:pt x="1404844" y="1741633"/>
                  <a:pt x="1394445" y="1741633"/>
                </a:cubicBezTo>
                <a:cubicBezTo>
                  <a:pt x="1384979" y="1741633"/>
                  <a:pt x="1375646" y="1739700"/>
                  <a:pt x="1366447" y="1735833"/>
                </a:cubicBezTo>
                <a:cubicBezTo>
                  <a:pt x="1352847" y="1729967"/>
                  <a:pt x="1342148" y="1720534"/>
                  <a:pt x="1334349" y="1707535"/>
                </a:cubicBezTo>
                <a:cubicBezTo>
                  <a:pt x="1326549" y="1694536"/>
                  <a:pt x="1322649" y="1678770"/>
                  <a:pt x="1322649" y="1660238"/>
                </a:cubicBezTo>
                <a:cubicBezTo>
                  <a:pt x="1322649" y="1654372"/>
                  <a:pt x="1323749" y="1646839"/>
                  <a:pt x="1325949" y="1637639"/>
                </a:cubicBezTo>
                <a:cubicBezTo>
                  <a:pt x="1328149" y="1628440"/>
                  <a:pt x="1332115" y="1618640"/>
                  <a:pt x="1337848" y="1608241"/>
                </a:cubicBezTo>
                <a:cubicBezTo>
                  <a:pt x="1341715" y="1601175"/>
                  <a:pt x="1346448" y="1595375"/>
                  <a:pt x="1352047" y="1590842"/>
                </a:cubicBezTo>
                <a:cubicBezTo>
                  <a:pt x="1360047" y="1584442"/>
                  <a:pt x="1367047" y="1579976"/>
                  <a:pt x="1373046" y="1577443"/>
                </a:cubicBezTo>
                <a:cubicBezTo>
                  <a:pt x="1381712" y="1573843"/>
                  <a:pt x="1391778" y="1572043"/>
                  <a:pt x="1403244" y="1572043"/>
                </a:cubicBezTo>
                <a:close/>
                <a:moveTo>
                  <a:pt x="222144" y="1572043"/>
                </a:moveTo>
                <a:cubicBezTo>
                  <a:pt x="234544" y="1572043"/>
                  <a:pt x="244676" y="1574310"/>
                  <a:pt x="252542" y="1578843"/>
                </a:cubicBezTo>
                <a:cubicBezTo>
                  <a:pt x="263209" y="1584842"/>
                  <a:pt x="271175" y="1592575"/>
                  <a:pt x="276441" y="1602041"/>
                </a:cubicBezTo>
                <a:cubicBezTo>
                  <a:pt x="281707" y="1611507"/>
                  <a:pt x="284340" y="1620174"/>
                  <a:pt x="284340" y="1628040"/>
                </a:cubicBezTo>
                <a:lnTo>
                  <a:pt x="284340" y="1630840"/>
                </a:lnTo>
                <a:lnTo>
                  <a:pt x="204145" y="1631424"/>
                </a:lnTo>
                <a:lnTo>
                  <a:pt x="188946" y="1631408"/>
                </a:lnTo>
                <a:cubicBezTo>
                  <a:pt x="182813" y="1631408"/>
                  <a:pt x="176547" y="1631685"/>
                  <a:pt x="170148" y="1632240"/>
                </a:cubicBezTo>
                <a:cubicBezTo>
                  <a:pt x="168948" y="1636239"/>
                  <a:pt x="168348" y="1638972"/>
                  <a:pt x="168348" y="1640439"/>
                </a:cubicBezTo>
                <a:lnTo>
                  <a:pt x="168548" y="1642439"/>
                </a:lnTo>
                <a:lnTo>
                  <a:pt x="168548" y="1644439"/>
                </a:lnTo>
                <a:lnTo>
                  <a:pt x="168348" y="1654238"/>
                </a:lnTo>
                <a:cubicBezTo>
                  <a:pt x="168348" y="1662371"/>
                  <a:pt x="170914" y="1672337"/>
                  <a:pt x="176047" y="1684136"/>
                </a:cubicBezTo>
                <a:cubicBezTo>
                  <a:pt x="181180" y="1695936"/>
                  <a:pt x="188513" y="1704935"/>
                  <a:pt x="198046" y="1711135"/>
                </a:cubicBezTo>
                <a:cubicBezTo>
                  <a:pt x="207579" y="1717334"/>
                  <a:pt x="219478" y="1720634"/>
                  <a:pt x="233744" y="1721034"/>
                </a:cubicBezTo>
                <a:cubicBezTo>
                  <a:pt x="241343" y="1720634"/>
                  <a:pt x="247409" y="1719701"/>
                  <a:pt x="251943" y="1718234"/>
                </a:cubicBezTo>
                <a:cubicBezTo>
                  <a:pt x="256476" y="1716768"/>
                  <a:pt x="262875" y="1713368"/>
                  <a:pt x="271141" y="1708035"/>
                </a:cubicBezTo>
                <a:lnTo>
                  <a:pt x="285540" y="1696236"/>
                </a:lnTo>
                <a:lnTo>
                  <a:pt x="286740" y="1704235"/>
                </a:lnTo>
                <a:cubicBezTo>
                  <a:pt x="286740" y="1705168"/>
                  <a:pt x="286674" y="1706168"/>
                  <a:pt x="286540" y="1707235"/>
                </a:cubicBezTo>
                <a:cubicBezTo>
                  <a:pt x="280541" y="1714835"/>
                  <a:pt x="272941" y="1721501"/>
                  <a:pt x="263742" y="1727234"/>
                </a:cubicBezTo>
                <a:cubicBezTo>
                  <a:pt x="254542" y="1732967"/>
                  <a:pt x="245210" y="1737167"/>
                  <a:pt x="235744" y="1739833"/>
                </a:cubicBezTo>
                <a:cubicBezTo>
                  <a:pt x="231210" y="1741033"/>
                  <a:pt x="223744" y="1741633"/>
                  <a:pt x="213345" y="1741633"/>
                </a:cubicBezTo>
                <a:cubicBezTo>
                  <a:pt x="203879" y="1741633"/>
                  <a:pt x="194546" y="1739700"/>
                  <a:pt x="185347" y="1735833"/>
                </a:cubicBezTo>
                <a:cubicBezTo>
                  <a:pt x="171747" y="1729967"/>
                  <a:pt x="161048" y="1720534"/>
                  <a:pt x="153249" y="1707535"/>
                </a:cubicBezTo>
                <a:cubicBezTo>
                  <a:pt x="145449" y="1694536"/>
                  <a:pt x="141549" y="1678770"/>
                  <a:pt x="141549" y="1660238"/>
                </a:cubicBezTo>
                <a:cubicBezTo>
                  <a:pt x="141549" y="1654372"/>
                  <a:pt x="142649" y="1646839"/>
                  <a:pt x="144849" y="1637639"/>
                </a:cubicBezTo>
                <a:cubicBezTo>
                  <a:pt x="147049" y="1628440"/>
                  <a:pt x="151015" y="1618640"/>
                  <a:pt x="156748" y="1608241"/>
                </a:cubicBezTo>
                <a:cubicBezTo>
                  <a:pt x="160615" y="1601175"/>
                  <a:pt x="165348" y="1595375"/>
                  <a:pt x="170947" y="1590842"/>
                </a:cubicBezTo>
                <a:cubicBezTo>
                  <a:pt x="178947" y="1584442"/>
                  <a:pt x="185947" y="1579976"/>
                  <a:pt x="191946" y="1577443"/>
                </a:cubicBezTo>
                <a:cubicBezTo>
                  <a:pt x="200612" y="1573843"/>
                  <a:pt x="210678" y="1572043"/>
                  <a:pt x="222144" y="1572043"/>
                </a:cubicBezTo>
                <a:close/>
                <a:moveTo>
                  <a:pt x="2543547" y="1567844"/>
                </a:moveTo>
                <a:lnTo>
                  <a:pt x="2550346" y="1568043"/>
                </a:lnTo>
                <a:cubicBezTo>
                  <a:pt x="2550746" y="1574331"/>
                  <a:pt x="2550946" y="1578812"/>
                  <a:pt x="2550946" y="1581486"/>
                </a:cubicBezTo>
                <a:lnTo>
                  <a:pt x="2550946" y="1594729"/>
                </a:lnTo>
                <a:lnTo>
                  <a:pt x="2551146" y="1598342"/>
                </a:lnTo>
                <a:cubicBezTo>
                  <a:pt x="2552746" y="1597271"/>
                  <a:pt x="2554613" y="1595932"/>
                  <a:pt x="2556746" y="1594326"/>
                </a:cubicBezTo>
                <a:cubicBezTo>
                  <a:pt x="2564746" y="1588306"/>
                  <a:pt x="2572945" y="1583389"/>
                  <a:pt x="2581344" y="1579576"/>
                </a:cubicBezTo>
                <a:cubicBezTo>
                  <a:pt x="2589744" y="1575762"/>
                  <a:pt x="2597210" y="1573120"/>
                  <a:pt x="2603743" y="1571650"/>
                </a:cubicBezTo>
                <a:cubicBezTo>
                  <a:pt x="2607876" y="1570579"/>
                  <a:pt x="2612543" y="1570043"/>
                  <a:pt x="2617742" y="1570043"/>
                </a:cubicBezTo>
                <a:cubicBezTo>
                  <a:pt x="2628675" y="1570043"/>
                  <a:pt x="2638074" y="1572980"/>
                  <a:pt x="2645941" y="1578854"/>
                </a:cubicBezTo>
                <a:cubicBezTo>
                  <a:pt x="2653807" y="1584727"/>
                  <a:pt x="2658906" y="1591636"/>
                  <a:pt x="2661240" y="1599579"/>
                </a:cubicBezTo>
                <a:cubicBezTo>
                  <a:pt x="2663573" y="1607522"/>
                  <a:pt x="2664739" y="1623308"/>
                  <a:pt x="2664739" y="1646935"/>
                </a:cubicBezTo>
                <a:lnTo>
                  <a:pt x="2664739" y="1677171"/>
                </a:lnTo>
                <a:cubicBezTo>
                  <a:pt x="2664739" y="1677971"/>
                  <a:pt x="2664639" y="1680641"/>
                  <a:pt x="2664439" y="1685180"/>
                </a:cubicBezTo>
                <a:cubicBezTo>
                  <a:pt x="2664239" y="1689719"/>
                  <a:pt x="2664139" y="1694925"/>
                  <a:pt x="2664139" y="1700798"/>
                </a:cubicBezTo>
                <a:cubicBezTo>
                  <a:pt x="2664139" y="1710143"/>
                  <a:pt x="2664539" y="1716084"/>
                  <a:pt x="2665339" y="1718619"/>
                </a:cubicBezTo>
                <a:cubicBezTo>
                  <a:pt x="2666006" y="1720354"/>
                  <a:pt x="2667739" y="1722090"/>
                  <a:pt x="2670539" y="1723828"/>
                </a:cubicBezTo>
                <a:cubicBezTo>
                  <a:pt x="2683338" y="1725563"/>
                  <a:pt x="2690804" y="1727632"/>
                  <a:pt x="2692938" y="1730034"/>
                </a:cubicBezTo>
                <a:lnTo>
                  <a:pt x="2692938" y="1731634"/>
                </a:lnTo>
                <a:cubicBezTo>
                  <a:pt x="2692938" y="1732967"/>
                  <a:pt x="2692538" y="1734633"/>
                  <a:pt x="2691738" y="1736633"/>
                </a:cubicBezTo>
                <a:lnTo>
                  <a:pt x="2687938" y="1736633"/>
                </a:lnTo>
                <a:lnTo>
                  <a:pt x="2661540" y="1736233"/>
                </a:lnTo>
                <a:lnTo>
                  <a:pt x="2635541" y="1736833"/>
                </a:lnTo>
                <a:cubicBezTo>
                  <a:pt x="2625942" y="1737100"/>
                  <a:pt x="2617076" y="1737033"/>
                  <a:pt x="2608943" y="1736633"/>
                </a:cubicBezTo>
                <a:lnTo>
                  <a:pt x="2607743" y="1732434"/>
                </a:lnTo>
                <a:cubicBezTo>
                  <a:pt x="2607743" y="1731634"/>
                  <a:pt x="2608209" y="1730567"/>
                  <a:pt x="2609143" y="1729234"/>
                </a:cubicBezTo>
                <a:cubicBezTo>
                  <a:pt x="2612743" y="1727632"/>
                  <a:pt x="2617809" y="1726564"/>
                  <a:pt x="2624342" y="1726031"/>
                </a:cubicBezTo>
                <a:cubicBezTo>
                  <a:pt x="2628208" y="1725762"/>
                  <a:pt x="2630875" y="1725361"/>
                  <a:pt x="2632341" y="1724828"/>
                </a:cubicBezTo>
                <a:cubicBezTo>
                  <a:pt x="2633808" y="1724294"/>
                  <a:pt x="2635608" y="1723226"/>
                  <a:pt x="2637741" y="1721622"/>
                </a:cubicBezTo>
                <a:cubicBezTo>
                  <a:pt x="2639341" y="1718418"/>
                  <a:pt x="2640141" y="1715748"/>
                  <a:pt x="2640141" y="1713613"/>
                </a:cubicBezTo>
                <a:cubicBezTo>
                  <a:pt x="2640141" y="1712677"/>
                  <a:pt x="2640007" y="1710808"/>
                  <a:pt x="2639741" y="1708004"/>
                </a:cubicBezTo>
                <a:cubicBezTo>
                  <a:pt x="2639341" y="1701862"/>
                  <a:pt x="2639074" y="1686575"/>
                  <a:pt x="2638941" y="1662141"/>
                </a:cubicBezTo>
                <a:lnTo>
                  <a:pt x="2638941" y="1651726"/>
                </a:lnTo>
                <a:lnTo>
                  <a:pt x="2639341" y="1635705"/>
                </a:lnTo>
                <a:cubicBezTo>
                  <a:pt x="2639341" y="1618481"/>
                  <a:pt x="2635875" y="1606598"/>
                  <a:pt x="2628942" y="1600057"/>
                </a:cubicBezTo>
                <a:cubicBezTo>
                  <a:pt x="2622009" y="1593514"/>
                  <a:pt x="2612743" y="1590242"/>
                  <a:pt x="2601143" y="1590242"/>
                </a:cubicBezTo>
                <a:cubicBezTo>
                  <a:pt x="2592210" y="1590242"/>
                  <a:pt x="2583478" y="1592209"/>
                  <a:pt x="2574945" y="1596142"/>
                </a:cubicBezTo>
                <a:cubicBezTo>
                  <a:pt x="2566412" y="1600075"/>
                  <a:pt x="2558146" y="1605974"/>
                  <a:pt x="2550146" y="1613841"/>
                </a:cubicBezTo>
                <a:cubicBezTo>
                  <a:pt x="2549880" y="1620240"/>
                  <a:pt x="2549746" y="1625707"/>
                  <a:pt x="2549746" y="1630240"/>
                </a:cubicBezTo>
                <a:lnTo>
                  <a:pt x="2550346" y="1674437"/>
                </a:lnTo>
                <a:cubicBezTo>
                  <a:pt x="2550346" y="1697502"/>
                  <a:pt x="2550680" y="1711635"/>
                  <a:pt x="2551346" y="1716834"/>
                </a:cubicBezTo>
                <a:cubicBezTo>
                  <a:pt x="2551613" y="1718968"/>
                  <a:pt x="2552080" y="1720434"/>
                  <a:pt x="2552746" y="1721234"/>
                </a:cubicBezTo>
                <a:cubicBezTo>
                  <a:pt x="2553813" y="1722301"/>
                  <a:pt x="2555946" y="1723167"/>
                  <a:pt x="2559146" y="1723834"/>
                </a:cubicBezTo>
                <a:cubicBezTo>
                  <a:pt x="2562346" y="1724501"/>
                  <a:pt x="2566045" y="1725434"/>
                  <a:pt x="2570245" y="1726634"/>
                </a:cubicBezTo>
                <a:cubicBezTo>
                  <a:pt x="2574445" y="1727834"/>
                  <a:pt x="2577211" y="1728567"/>
                  <a:pt x="2578545" y="1728834"/>
                </a:cubicBezTo>
                <a:cubicBezTo>
                  <a:pt x="2581211" y="1729500"/>
                  <a:pt x="2583011" y="1730834"/>
                  <a:pt x="2583944" y="1732833"/>
                </a:cubicBezTo>
                <a:lnTo>
                  <a:pt x="2583744" y="1736833"/>
                </a:lnTo>
                <a:lnTo>
                  <a:pt x="2562746" y="1736833"/>
                </a:lnTo>
                <a:lnTo>
                  <a:pt x="2519548" y="1736233"/>
                </a:lnTo>
                <a:cubicBezTo>
                  <a:pt x="2509549" y="1736367"/>
                  <a:pt x="2503216" y="1736433"/>
                  <a:pt x="2500549" y="1736433"/>
                </a:cubicBezTo>
                <a:lnTo>
                  <a:pt x="2495550" y="1736433"/>
                </a:lnTo>
                <a:lnTo>
                  <a:pt x="2495150" y="1733833"/>
                </a:lnTo>
                <a:cubicBezTo>
                  <a:pt x="2495150" y="1732900"/>
                  <a:pt x="2495350" y="1731567"/>
                  <a:pt x="2495750" y="1729834"/>
                </a:cubicBezTo>
                <a:cubicBezTo>
                  <a:pt x="2499083" y="1728903"/>
                  <a:pt x="2502949" y="1728106"/>
                  <a:pt x="2507349" y="1727443"/>
                </a:cubicBezTo>
                <a:cubicBezTo>
                  <a:pt x="2515748" y="1726245"/>
                  <a:pt x="2520782" y="1724849"/>
                  <a:pt x="2522448" y="1723256"/>
                </a:cubicBezTo>
                <a:cubicBezTo>
                  <a:pt x="2524115" y="1721662"/>
                  <a:pt x="2524948" y="1718008"/>
                  <a:pt x="2524948" y="1712294"/>
                </a:cubicBezTo>
                <a:lnTo>
                  <a:pt x="2525348" y="1705116"/>
                </a:lnTo>
                <a:cubicBezTo>
                  <a:pt x="2525481" y="1702460"/>
                  <a:pt x="2525548" y="1699072"/>
                  <a:pt x="2525548" y="1694951"/>
                </a:cubicBezTo>
                <a:lnTo>
                  <a:pt x="2525148" y="1633761"/>
                </a:lnTo>
                <a:cubicBezTo>
                  <a:pt x="2525148" y="1625522"/>
                  <a:pt x="2524081" y="1620207"/>
                  <a:pt x="2521948" y="1617815"/>
                </a:cubicBezTo>
                <a:cubicBezTo>
                  <a:pt x="2518348" y="1614095"/>
                  <a:pt x="2511682" y="1611503"/>
                  <a:pt x="2501949" y="1610041"/>
                </a:cubicBezTo>
                <a:lnTo>
                  <a:pt x="2501949" y="1602741"/>
                </a:lnTo>
                <a:cubicBezTo>
                  <a:pt x="2511682" y="1600067"/>
                  <a:pt x="2519148" y="1596590"/>
                  <a:pt x="2524348" y="1592311"/>
                </a:cubicBezTo>
                <a:cubicBezTo>
                  <a:pt x="2531948" y="1586294"/>
                  <a:pt x="2538347" y="1578139"/>
                  <a:pt x="2543547" y="1567844"/>
                </a:cubicBezTo>
                <a:close/>
                <a:moveTo>
                  <a:pt x="1533897" y="1567844"/>
                </a:moveTo>
                <a:lnTo>
                  <a:pt x="1540697" y="1568043"/>
                </a:lnTo>
                <a:cubicBezTo>
                  <a:pt x="1541097" y="1574331"/>
                  <a:pt x="1541297" y="1578812"/>
                  <a:pt x="1541297" y="1581486"/>
                </a:cubicBezTo>
                <a:lnTo>
                  <a:pt x="1541297" y="1594729"/>
                </a:lnTo>
                <a:lnTo>
                  <a:pt x="1541496" y="1598342"/>
                </a:lnTo>
                <a:cubicBezTo>
                  <a:pt x="1543096" y="1597271"/>
                  <a:pt x="1544963" y="1595932"/>
                  <a:pt x="1547096" y="1594326"/>
                </a:cubicBezTo>
                <a:cubicBezTo>
                  <a:pt x="1555096" y="1588306"/>
                  <a:pt x="1563295" y="1583389"/>
                  <a:pt x="1571695" y="1579576"/>
                </a:cubicBezTo>
                <a:cubicBezTo>
                  <a:pt x="1580094" y="1575762"/>
                  <a:pt x="1587560" y="1573120"/>
                  <a:pt x="1594093" y="1571650"/>
                </a:cubicBezTo>
                <a:cubicBezTo>
                  <a:pt x="1598226" y="1570579"/>
                  <a:pt x="1602893" y="1570043"/>
                  <a:pt x="1608092" y="1570043"/>
                </a:cubicBezTo>
                <a:cubicBezTo>
                  <a:pt x="1619025" y="1570043"/>
                  <a:pt x="1628424" y="1572980"/>
                  <a:pt x="1636291" y="1578854"/>
                </a:cubicBezTo>
                <a:cubicBezTo>
                  <a:pt x="1644157" y="1584727"/>
                  <a:pt x="1649257" y="1591636"/>
                  <a:pt x="1651590" y="1599579"/>
                </a:cubicBezTo>
                <a:cubicBezTo>
                  <a:pt x="1653923" y="1607522"/>
                  <a:pt x="1655090" y="1623308"/>
                  <a:pt x="1655090" y="1646935"/>
                </a:cubicBezTo>
                <a:lnTo>
                  <a:pt x="1655090" y="1677171"/>
                </a:lnTo>
                <a:cubicBezTo>
                  <a:pt x="1655090" y="1677971"/>
                  <a:pt x="1654989" y="1680641"/>
                  <a:pt x="1654789" y="1685180"/>
                </a:cubicBezTo>
                <a:cubicBezTo>
                  <a:pt x="1654589" y="1689719"/>
                  <a:pt x="1654490" y="1694925"/>
                  <a:pt x="1654490" y="1700798"/>
                </a:cubicBezTo>
                <a:cubicBezTo>
                  <a:pt x="1654490" y="1710143"/>
                  <a:pt x="1654890" y="1716084"/>
                  <a:pt x="1655690" y="1718619"/>
                </a:cubicBezTo>
                <a:cubicBezTo>
                  <a:pt x="1656356" y="1720354"/>
                  <a:pt x="1658089" y="1722090"/>
                  <a:pt x="1660889" y="1723828"/>
                </a:cubicBezTo>
                <a:cubicBezTo>
                  <a:pt x="1673688" y="1725563"/>
                  <a:pt x="1681155" y="1727632"/>
                  <a:pt x="1683288" y="1730034"/>
                </a:cubicBezTo>
                <a:lnTo>
                  <a:pt x="1683288" y="1731634"/>
                </a:lnTo>
                <a:cubicBezTo>
                  <a:pt x="1683288" y="1732967"/>
                  <a:pt x="1682888" y="1734633"/>
                  <a:pt x="1682088" y="1736633"/>
                </a:cubicBezTo>
                <a:lnTo>
                  <a:pt x="1678288" y="1736633"/>
                </a:lnTo>
                <a:lnTo>
                  <a:pt x="1651890" y="1736233"/>
                </a:lnTo>
                <a:lnTo>
                  <a:pt x="1625891" y="1736833"/>
                </a:lnTo>
                <a:cubicBezTo>
                  <a:pt x="1616292" y="1737100"/>
                  <a:pt x="1607426" y="1737033"/>
                  <a:pt x="1599293" y="1736633"/>
                </a:cubicBezTo>
                <a:lnTo>
                  <a:pt x="1598093" y="1732434"/>
                </a:lnTo>
                <a:cubicBezTo>
                  <a:pt x="1598093" y="1731634"/>
                  <a:pt x="1598560" y="1730567"/>
                  <a:pt x="1599493" y="1729234"/>
                </a:cubicBezTo>
                <a:cubicBezTo>
                  <a:pt x="1603093" y="1727632"/>
                  <a:pt x="1608159" y="1726564"/>
                  <a:pt x="1614692" y="1726031"/>
                </a:cubicBezTo>
                <a:cubicBezTo>
                  <a:pt x="1618558" y="1725762"/>
                  <a:pt x="1621225" y="1725361"/>
                  <a:pt x="1622692" y="1724828"/>
                </a:cubicBezTo>
                <a:cubicBezTo>
                  <a:pt x="1624158" y="1724294"/>
                  <a:pt x="1625958" y="1723226"/>
                  <a:pt x="1628091" y="1721622"/>
                </a:cubicBezTo>
                <a:cubicBezTo>
                  <a:pt x="1629691" y="1718418"/>
                  <a:pt x="1630491" y="1715748"/>
                  <a:pt x="1630491" y="1713613"/>
                </a:cubicBezTo>
                <a:cubicBezTo>
                  <a:pt x="1630491" y="1712677"/>
                  <a:pt x="1630358" y="1710808"/>
                  <a:pt x="1630091" y="1708004"/>
                </a:cubicBezTo>
                <a:cubicBezTo>
                  <a:pt x="1629691" y="1701862"/>
                  <a:pt x="1629424" y="1686575"/>
                  <a:pt x="1629291" y="1662141"/>
                </a:cubicBezTo>
                <a:lnTo>
                  <a:pt x="1629291" y="1651726"/>
                </a:lnTo>
                <a:lnTo>
                  <a:pt x="1629691" y="1635705"/>
                </a:lnTo>
                <a:cubicBezTo>
                  <a:pt x="1629691" y="1618481"/>
                  <a:pt x="1626225" y="1606598"/>
                  <a:pt x="1619292" y="1600057"/>
                </a:cubicBezTo>
                <a:cubicBezTo>
                  <a:pt x="1612359" y="1593514"/>
                  <a:pt x="1603093" y="1590242"/>
                  <a:pt x="1591493" y="1590242"/>
                </a:cubicBezTo>
                <a:cubicBezTo>
                  <a:pt x="1582560" y="1590242"/>
                  <a:pt x="1573828" y="1592209"/>
                  <a:pt x="1565295" y="1596142"/>
                </a:cubicBezTo>
                <a:cubicBezTo>
                  <a:pt x="1556762" y="1600075"/>
                  <a:pt x="1548496" y="1605974"/>
                  <a:pt x="1540497" y="1613841"/>
                </a:cubicBezTo>
                <a:cubicBezTo>
                  <a:pt x="1540230" y="1620240"/>
                  <a:pt x="1540097" y="1625707"/>
                  <a:pt x="1540097" y="1630240"/>
                </a:cubicBezTo>
                <a:lnTo>
                  <a:pt x="1540697" y="1674437"/>
                </a:lnTo>
                <a:cubicBezTo>
                  <a:pt x="1540697" y="1697502"/>
                  <a:pt x="1541030" y="1711635"/>
                  <a:pt x="1541697" y="1716834"/>
                </a:cubicBezTo>
                <a:cubicBezTo>
                  <a:pt x="1541963" y="1718968"/>
                  <a:pt x="1542430" y="1720434"/>
                  <a:pt x="1543096" y="1721234"/>
                </a:cubicBezTo>
                <a:cubicBezTo>
                  <a:pt x="1544163" y="1722301"/>
                  <a:pt x="1546296" y="1723167"/>
                  <a:pt x="1549496" y="1723834"/>
                </a:cubicBezTo>
                <a:cubicBezTo>
                  <a:pt x="1552696" y="1724501"/>
                  <a:pt x="1556396" y="1725434"/>
                  <a:pt x="1560595" y="1726634"/>
                </a:cubicBezTo>
                <a:cubicBezTo>
                  <a:pt x="1564795" y="1727834"/>
                  <a:pt x="1567562" y="1728567"/>
                  <a:pt x="1568895" y="1728834"/>
                </a:cubicBezTo>
                <a:cubicBezTo>
                  <a:pt x="1571561" y="1729500"/>
                  <a:pt x="1573361" y="1730834"/>
                  <a:pt x="1574294" y="1732833"/>
                </a:cubicBezTo>
                <a:lnTo>
                  <a:pt x="1574094" y="1736833"/>
                </a:lnTo>
                <a:lnTo>
                  <a:pt x="1553096" y="1736833"/>
                </a:lnTo>
                <a:lnTo>
                  <a:pt x="1509898" y="1736233"/>
                </a:lnTo>
                <a:cubicBezTo>
                  <a:pt x="1499899" y="1736367"/>
                  <a:pt x="1493566" y="1736433"/>
                  <a:pt x="1490899" y="1736433"/>
                </a:cubicBezTo>
                <a:lnTo>
                  <a:pt x="1485900" y="1736433"/>
                </a:lnTo>
                <a:lnTo>
                  <a:pt x="1485500" y="1733833"/>
                </a:lnTo>
                <a:cubicBezTo>
                  <a:pt x="1485500" y="1732900"/>
                  <a:pt x="1485700" y="1731567"/>
                  <a:pt x="1486100" y="1729834"/>
                </a:cubicBezTo>
                <a:cubicBezTo>
                  <a:pt x="1489433" y="1728903"/>
                  <a:pt x="1493299" y="1728106"/>
                  <a:pt x="1497699" y="1727443"/>
                </a:cubicBezTo>
                <a:cubicBezTo>
                  <a:pt x="1506099" y="1726245"/>
                  <a:pt x="1511131" y="1724849"/>
                  <a:pt x="1512798" y="1723256"/>
                </a:cubicBezTo>
                <a:cubicBezTo>
                  <a:pt x="1514464" y="1721662"/>
                  <a:pt x="1515298" y="1718008"/>
                  <a:pt x="1515298" y="1712294"/>
                </a:cubicBezTo>
                <a:lnTo>
                  <a:pt x="1515698" y="1705116"/>
                </a:lnTo>
                <a:cubicBezTo>
                  <a:pt x="1515831" y="1702460"/>
                  <a:pt x="1515898" y="1699072"/>
                  <a:pt x="1515898" y="1694951"/>
                </a:cubicBezTo>
                <a:lnTo>
                  <a:pt x="1515498" y="1633761"/>
                </a:lnTo>
                <a:cubicBezTo>
                  <a:pt x="1515498" y="1625522"/>
                  <a:pt x="1514431" y="1620207"/>
                  <a:pt x="1512298" y="1617815"/>
                </a:cubicBezTo>
                <a:cubicBezTo>
                  <a:pt x="1508699" y="1614095"/>
                  <a:pt x="1502032" y="1611503"/>
                  <a:pt x="1492299" y="1610041"/>
                </a:cubicBezTo>
                <a:lnTo>
                  <a:pt x="1492299" y="1602741"/>
                </a:lnTo>
                <a:cubicBezTo>
                  <a:pt x="1502032" y="1600067"/>
                  <a:pt x="1509498" y="1596590"/>
                  <a:pt x="1514698" y="1592311"/>
                </a:cubicBezTo>
                <a:cubicBezTo>
                  <a:pt x="1522297" y="1586294"/>
                  <a:pt x="1528697" y="1578139"/>
                  <a:pt x="1533897" y="1567844"/>
                </a:cubicBezTo>
                <a:close/>
                <a:moveTo>
                  <a:pt x="2830684" y="1565244"/>
                </a:moveTo>
                <a:cubicBezTo>
                  <a:pt x="2831757" y="1565377"/>
                  <a:pt x="2832628" y="1565710"/>
                  <a:pt x="2833297" y="1566244"/>
                </a:cubicBezTo>
                <a:lnTo>
                  <a:pt x="2833097" y="1589042"/>
                </a:lnTo>
                <a:cubicBezTo>
                  <a:pt x="2833097" y="1593709"/>
                  <a:pt x="2833230" y="1598708"/>
                  <a:pt x="2833497" y="1604041"/>
                </a:cubicBezTo>
                <a:cubicBezTo>
                  <a:pt x="2847737" y="1591109"/>
                  <a:pt x="2860514" y="1582043"/>
                  <a:pt x="2871825" y="1576843"/>
                </a:cubicBezTo>
                <a:cubicBezTo>
                  <a:pt x="2879544" y="1573376"/>
                  <a:pt x="2888261" y="1571643"/>
                  <a:pt x="2897977" y="1571643"/>
                </a:cubicBezTo>
                <a:cubicBezTo>
                  <a:pt x="2909555" y="1571643"/>
                  <a:pt x="2918738" y="1573843"/>
                  <a:pt x="2925525" y="1578243"/>
                </a:cubicBezTo>
                <a:cubicBezTo>
                  <a:pt x="2932312" y="1582643"/>
                  <a:pt x="2938767" y="1590575"/>
                  <a:pt x="2944890" y="1602041"/>
                </a:cubicBezTo>
                <a:cubicBezTo>
                  <a:pt x="2956756" y="1590309"/>
                  <a:pt x="2967522" y="1582109"/>
                  <a:pt x="2977188" y="1577443"/>
                </a:cubicBezTo>
                <a:cubicBezTo>
                  <a:pt x="2986854" y="1572776"/>
                  <a:pt x="2996620" y="1570443"/>
                  <a:pt x="3006486" y="1570443"/>
                </a:cubicBezTo>
                <a:cubicBezTo>
                  <a:pt x="3021419" y="1570443"/>
                  <a:pt x="3033684" y="1575316"/>
                  <a:pt x="3043284" y="1585061"/>
                </a:cubicBezTo>
                <a:cubicBezTo>
                  <a:pt x="3052750" y="1594940"/>
                  <a:pt x="3057616" y="1609423"/>
                  <a:pt x="3057883" y="1628512"/>
                </a:cubicBezTo>
                <a:lnTo>
                  <a:pt x="3057883" y="1645133"/>
                </a:lnTo>
                <a:lnTo>
                  <a:pt x="3058083" y="1663353"/>
                </a:lnTo>
                <a:lnTo>
                  <a:pt x="3057883" y="1710210"/>
                </a:lnTo>
                <a:cubicBezTo>
                  <a:pt x="3057749" y="1715682"/>
                  <a:pt x="3058950" y="1719821"/>
                  <a:pt x="3061483" y="1722625"/>
                </a:cubicBezTo>
                <a:cubicBezTo>
                  <a:pt x="3062549" y="1723025"/>
                  <a:pt x="3066616" y="1724226"/>
                  <a:pt x="3073682" y="1726228"/>
                </a:cubicBezTo>
                <a:cubicBezTo>
                  <a:pt x="3078082" y="1727430"/>
                  <a:pt x="3080681" y="1728364"/>
                  <a:pt x="3081481" y="1729032"/>
                </a:cubicBezTo>
                <a:cubicBezTo>
                  <a:pt x="3082281" y="1729700"/>
                  <a:pt x="3082681" y="1730634"/>
                  <a:pt x="3082681" y="1731833"/>
                </a:cubicBezTo>
                <a:cubicBezTo>
                  <a:pt x="3082681" y="1733300"/>
                  <a:pt x="3082283" y="1735033"/>
                  <a:pt x="3081485" y="1737033"/>
                </a:cubicBezTo>
                <a:lnTo>
                  <a:pt x="3080088" y="1737033"/>
                </a:lnTo>
                <a:lnTo>
                  <a:pt x="3059939" y="1735833"/>
                </a:lnTo>
                <a:cubicBezTo>
                  <a:pt x="3057545" y="1735700"/>
                  <a:pt x="3053755" y="1735633"/>
                  <a:pt x="3048568" y="1735633"/>
                </a:cubicBezTo>
                <a:cubicBezTo>
                  <a:pt x="3042185" y="1735633"/>
                  <a:pt x="3033275" y="1735900"/>
                  <a:pt x="3021838" y="1736433"/>
                </a:cubicBezTo>
                <a:lnTo>
                  <a:pt x="3011664" y="1736433"/>
                </a:lnTo>
                <a:cubicBezTo>
                  <a:pt x="3010201" y="1736433"/>
                  <a:pt x="3007342" y="1736500"/>
                  <a:pt x="3003086" y="1736633"/>
                </a:cubicBezTo>
                <a:cubicBezTo>
                  <a:pt x="3002953" y="1735433"/>
                  <a:pt x="3002886" y="1734367"/>
                  <a:pt x="3002886" y="1733433"/>
                </a:cubicBezTo>
                <a:cubicBezTo>
                  <a:pt x="3002886" y="1732367"/>
                  <a:pt x="3003353" y="1731034"/>
                  <a:pt x="3004286" y="1729434"/>
                </a:cubicBezTo>
                <a:cubicBezTo>
                  <a:pt x="3007886" y="1727832"/>
                  <a:pt x="3012819" y="1726530"/>
                  <a:pt x="3019085" y="1725529"/>
                </a:cubicBezTo>
                <a:cubicBezTo>
                  <a:pt x="3025351" y="1724528"/>
                  <a:pt x="3029251" y="1722726"/>
                  <a:pt x="3030785" y="1720122"/>
                </a:cubicBezTo>
                <a:cubicBezTo>
                  <a:pt x="3032318" y="1717518"/>
                  <a:pt x="3033084" y="1707137"/>
                  <a:pt x="3033084" y="1688980"/>
                </a:cubicBezTo>
                <a:cubicBezTo>
                  <a:pt x="3033084" y="1649593"/>
                  <a:pt x="3032617" y="1626762"/>
                  <a:pt x="3031681" y="1620487"/>
                </a:cubicBezTo>
                <a:cubicBezTo>
                  <a:pt x="3030077" y="1610473"/>
                  <a:pt x="3025835" y="1602629"/>
                  <a:pt x="3018952" y="1596954"/>
                </a:cubicBezTo>
                <a:cubicBezTo>
                  <a:pt x="3012071" y="1591280"/>
                  <a:pt x="3003417" y="1588442"/>
                  <a:pt x="2992993" y="1588442"/>
                </a:cubicBezTo>
                <a:cubicBezTo>
                  <a:pt x="2984975" y="1588442"/>
                  <a:pt x="2977157" y="1590542"/>
                  <a:pt x="2969540" y="1594742"/>
                </a:cubicBezTo>
                <a:cubicBezTo>
                  <a:pt x="2961922" y="1598942"/>
                  <a:pt x="2954439" y="1605241"/>
                  <a:pt x="2947090" y="1613641"/>
                </a:cubicBezTo>
                <a:lnTo>
                  <a:pt x="2946890" y="1618441"/>
                </a:lnTo>
                <a:lnTo>
                  <a:pt x="2946890" y="1649039"/>
                </a:lnTo>
                <a:lnTo>
                  <a:pt x="2946090" y="1672837"/>
                </a:lnTo>
                <a:cubicBezTo>
                  <a:pt x="2946090" y="1697102"/>
                  <a:pt x="2946323" y="1710901"/>
                  <a:pt x="2946790" y="1714235"/>
                </a:cubicBezTo>
                <a:cubicBezTo>
                  <a:pt x="2947256" y="1717568"/>
                  <a:pt x="2948390" y="1720001"/>
                  <a:pt x="2950189" y="1721534"/>
                </a:cubicBezTo>
                <a:cubicBezTo>
                  <a:pt x="2951989" y="1723067"/>
                  <a:pt x="2957222" y="1724434"/>
                  <a:pt x="2965888" y="1725634"/>
                </a:cubicBezTo>
                <a:cubicBezTo>
                  <a:pt x="2969755" y="1726167"/>
                  <a:pt x="2972755" y="1726700"/>
                  <a:pt x="2974888" y="1727234"/>
                </a:cubicBezTo>
                <a:cubicBezTo>
                  <a:pt x="2976488" y="1728567"/>
                  <a:pt x="2977288" y="1730300"/>
                  <a:pt x="2977288" y="1732434"/>
                </a:cubicBezTo>
                <a:cubicBezTo>
                  <a:pt x="2977288" y="1734167"/>
                  <a:pt x="2976688" y="1735367"/>
                  <a:pt x="2975488" y="1736033"/>
                </a:cubicBezTo>
                <a:lnTo>
                  <a:pt x="2972088" y="1736033"/>
                </a:lnTo>
                <a:lnTo>
                  <a:pt x="2962089" y="1735833"/>
                </a:lnTo>
                <a:lnTo>
                  <a:pt x="2903892" y="1735833"/>
                </a:lnTo>
                <a:lnTo>
                  <a:pt x="2887893" y="1736033"/>
                </a:lnTo>
                <a:cubicBezTo>
                  <a:pt x="2887627" y="1734033"/>
                  <a:pt x="2887493" y="1732567"/>
                  <a:pt x="2887493" y="1731634"/>
                </a:cubicBezTo>
                <a:lnTo>
                  <a:pt x="2887693" y="1729234"/>
                </a:lnTo>
                <a:cubicBezTo>
                  <a:pt x="2890626" y="1727634"/>
                  <a:pt x="2896093" y="1726101"/>
                  <a:pt x="2904092" y="1724634"/>
                </a:cubicBezTo>
                <a:cubicBezTo>
                  <a:pt x="2908225" y="1723967"/>
                  <a:pt x="2912492" y="1722834"/>
                  <a:pt x="2916891" y="1721234"/>
                </a:cubicBezTo>
                <a:cubicBezTo>
                  <a:pt x="2917691" y="1720568"/>
                  <a:pt x="2918291" y="1719701"/>
                  <a:pt x="2918691" y="1718634"/>
                </a:cubicBezTo>
                <a:cubicBezTo>
                  <a:pt x="2919358" y="1716768"/>
                  <a:pt x="2919825" y="1711435"/>
                  <a:pt x="2920091" y="1702635"/>
                </a:cubicBezTo>
                <a:lnTo>
                  <a:pt x="2921091" y="1679437"/>
                </a:lnTo>
                <a:lnTo>
                  <a:pt x="2920691" y="1653238"/>
                </a:lnTo>
                <a:lnTo>
                  <a:pt x="2920891" y="1638639"/>
                </a:lnTo>
                <a:cubicBezTo>
                  <a:pt x="2920891" y="1622240"/>
                  <a:pt x="2917566" y="1610274"/>
                  <a:pt x="2910915" y="1602741"/>
                </a:cubicBezTo>
                <a:cubicBezTo>
                  <a:pt x="2904265" y="1595208"/>
                  <a:pt x="2895885" y="1591442"/>
                  <a:pt x="2885774" y="1591442"/>
                </a:cubicBezTo>
                <a:cubicBezTo>
                  <a:pt x="2876329" y="1591442"/>
                  <a:pt x="2866852" y="1593775"/>
                  <a:pt x="2857342" y="1598442"/>
                </a:cubicBezTo>
                <a:cubicBezTo>
                  <a:pt x="2847832" y="1603108"/>
                  <a:pt x="2839951" y="1609374"/>
                  <a:pt x="2833697" y="1617240"/>
                </a:cubicBezTo>
                <a:cubicBezTo>
                  <a:pt x="2833563" y="1620974"/>
                  <a:pt x="2833497" y="1624373"/>
                  <a:pt x="2833497" y="1627440"/>
                </a:cubicBezTo>
                <a:lnTo>
                  <a:pt x="2834296" y="1694636"/>
                </a:lnTo>
                <a:cubicBezTo>
                  <a:pt x="2834430" y="1709301"/>
                  <a:pt x="2835263" y="1717668"/>
                  <a:pt x="2836796" y="1719734"/>
                </a:cubicBezTo>
                <a:cubicBezTo>
                  <a:pt x="2838330" y="1721801"/>
                  <a:pt x="2841763" y="1723234"/>
                  <a:pt x="2847096" y="1724034"/>
                </a:cubicBezTo>
                <a:cubicBezTo>
                  <a:pt x="2855629" y="1725234"/>
                  <a:pt x="2861162" y="1726700"/>
                  <a:pt x="2863695" y="1728434"/>
                </a:cubicBezTo>
                <a:cubicBezTo>
                  <a:pt x="2864895" y="1729234"/>
                  <a:pt x="2865495" y="1730434"/>
                  <a:pt x="2865495" y="1732034"/>
                </a:cubicBezTo>
                <a:cubicBezTo>
                  <a:pt x="2865495" y="1733100"/>
                  <a:pt x="2865428" y="1734367"/>
                  <a:pt x="2865295" y="1735833"/>
                </a:cubicBezTo>
                <a:cubicBezTo>
                  <a:pt x="2850058" y="1734767"/>
                  <a:pt x="2839834" y="1734233"/>
                  <a:pt x="2834621" y="1734233"/>
                </a:cubicBezTo>
                <a:cubicBezTo>
                  <a:pt x="2829276" y="1734233"/>
                  <a:pt x="2824465" y="1734300"/>
                  <a:pt x="2820188" y="1734433"/>
                </a:cubicBezTo>
                <a:lnTo>
                  <a:pt x="2810167" y="1735033"/>
                </a:lnTo>
                <a:lnTo>
                  <a:pt x="2803952" y="1735033"/>
                </a:lnTo>
                <a:lnTo>
                  <a:pt x="2781500" y="1735833"/>
                </a:lnTo>
                <a:cubicBezTo>
                  <a:pt x="2781233" y="1734900"/>
                  <a:pt x="2781100" y="1734129"/>
                  <a:pt x="2781100" y="1733521"/>
                </a:cubicBezTo>
                <a:cubicBezTo>
                  <a:pt x="2781100" y="1732929"/>
                  <a:pt x="2781367" y="1731634"/>
                  <a:pt x="2781900" y="1729634"/>
                </a:cubicBezTo>
                <a:cubicBezTo>
                  <a:pt x="2784033" y="1728167"/>
                  <a:pt x="2786966" y="1727167"/>
                  <a:pt x="2790699" y="1726634"/>
                </a:cubicBezTo>
                <a:cubicBezTo>
                  <a:pt x="2796032" y="1725967"/>
                  <a:pt x="2800165" y="1724900"/>
                  <a:pt x="2803098" y="1723434"/>
                </a:cubicBezTo>
                <a:cubicBezTo>
                  <a:pt x="2805498" y="1721434"/>
                  <a:pt x="2807098" y="1718568"/>
                  <a:pt x="2807898" y="1714835"/>
                </a:cubicBezTo>
                <a:cubicBezTo>
                  <a:pt x="2808831" y="1710035"/>
                  <a:pt x="2809298" y="1693169"/>
                  <a:pt x="2809298" y="1664238"/>
                </a:cubicBezTo>
                <a:cubicBezTo>
                  <a:pt x="2809298" y="1635839"/>
                  <a:pt x="2808432" y="1617507"/>
                  <a:pt x="2806698" y="1609241"/>
                </a:cubicBezTo>
                <a:cubicBezTo>
                  <a:pt x="2803765" y="1607375"/>
                  <a:pt x="2799965" y="1605908"/>
                  <a:pt x="2795299" y="1604841"/>
                </a:cubicBezTo>
                <a:cubicBezTo>
                  <a:pt x="2793832" y="1604575"/>
                  <a:pt x="2790766" y="1603841"/>
                  <a:pt x="2786099" y="1602642"/>
                </a:cubicBezTo>
                <a:lnTo>
                  <a:pt x="2786099" y="1595942"/>
                </a:lnTo>
                <a:cubicBezTo>
                  <a:pt x="2793999" y="1593667"/>
                  <a:pt x="2800392" y="1590724"/>
                  <a:pt x="2805279" y="1587113"/>
                </a:cubicBezTo>
                <a:cubicBezTo>
                  <a:pt x="2810167" y="1583501"/>
                  <a:pt x="2816962" y="1576278"/>
                  <a:pt x="2825666" y="1565444"/>
                </a:cubicBezTo>
                <a:lnTo>
                  <a:pt x="2826869" y="1565444"/>
                </a:lnTo>
                <a:cubicBezTo>
                  <a:pt x="2827673" y="1565444"/>
                  <a:pt x="2828945" y="1565377"/>
                  <a:pt x="2830684" y="1565244"/>
                </a:cubicBezTo>
                <a:close/>
                <a:moveTo>
                  <a:pt x="1049509" y="1565244"/>
                </a:moveTo>
                <a:cubicBezTo>
                  <a:pt x="1050582" y="1565377"/>
                  <a:pt x="1051453" y="1565710"/>
                  <a:pt x="1052122" y="1566244"/>
                </a:cubicBezTo>
                <a:lnTo>
                  <a:pt x="1051922" y="1589042"/>
                </a:lnTo>
                <a:cubicBezTo>
                  <a:pt x="1051922" y="1593709"/>
                  <a:pt x="1052055" y="1598708"/>
                  <a:pt x="1052322" y="1604041"/>
                </a:cubicBezTo>
                <a:cubicBezTo>
                  <a:pt x="1066562" y="1591109"/>
                  <a:pt x="1079339" y="1582043"/>
                  <a:pt x="1090651" y="1576843"/>
                </a:cubicBezTo>
                <a:cubicBezTo>
                  <a:pt x="1098369" y="1573376"/>
                  <a:pt x="1107086" y="1571643"/>
                  <a:pt x="1116802" y="1571643"/>
                </a:cubicBezTo>
                <a:cubicBezTo>
                  <a:pt x="1128381" y="1571643"/>
                  <a:pt x="1137563" y="1573843"/>
                  <a:pt x="1144350" y="1578243"/>
                </a:cubicBezTo>
                <a:cubicBezTo>
                  <a:pt x="1151138" y="1582643"/>
                  <a:pt x="1157592" y="1590575"/>
                  <a:pt x="1163715" y="1602041"/>
                </a:cubicBezTo>
                <a:cubicBezTo>
                  <a:pt x="1175581" y="1590309"/>
                  <a:pt x="1186347" y="1582109"/>
                  <a:pt x="1196013" y="1577443"/>
                </a:cubicBezTo>
                <a:cubicBezTo>
                  <a:pt x="1205679" y="1572776"/>
                  <a:pt x="1215445" y="1570443"/>
                  <a:pt x="1225311" y="1570443"/>
                </a:cubicBezTo>
                <a:cubicBezTo>
                  <a:pt x="1240244" y="1570443"/>
                  <a:pt x="1252510" y="1575316"/>
                  <a:pt x="1262109" y="1585061"/>
                </a:cubicBezTo>
                <a:cubicBezTo>
                  <a:pt x="1271575" y="1594940"/>
                  <a:pt x="1276441" y="1609423"/>
                  <a:pt x="1276708" y="1628512"/>
                </a:cubicBezTo>
                <a:lnTo>
                  <a:pt x="1276708" y="1645133"/>
                </a:lnTo>
                <a:lnTo>
                  <a:pt x="1276908" y="1663353"/>
                </a:lnTo>
                <a:lnTo>
                  <a:pt x="1276708" y="1710210"/>
                </a:lnTo>
                <a:cubicBezTo>
                  <a:pt x="1276575" y="1715682"/>
                  <a:pt x="1277775" y="1719821"/>
                  <a:pt x="1280308" y="1722625"/>
                </a:cubicBezTo>
                <a:cubicBezTo>
                  <a:pt x="1281374" y="1723025"/>
                  <a:pt x="1285441" y="1724226"/>
                  <a:pt x="1292507" y="1726228"/>
                </a:cubicBezTo>
                <a:cubicBezTo>
                  <a:pt x="1296907" y="1727430"/>
                  <a:pt x="1299507" y="1728364"/>
                  <a:pt x="1300306" y="1729032"/>
                </a:cubicBezTo>
                <a:cubicBezTo>
                  <a:pt x="1301106" y="1729700"/>
                  <a:pt x="1301506" y="1730634"/>
                  <a:pt x="1301506" y="1731833"/>
                </a:cubicBezTo>
                <a:cubicBezTo>
                  <a:pt x="1301506" y="1733300"/>
                  <a:pt x="1301107" y="1735033"/>
                  <a:pt x="1300309" y="1737033"/>
                </a:cubicBezTo>
                <a:lnTo>
                  <a:pt x="1298913" y="1737033"/>
                </a:lnTo>
                <a:lnTo>
                  <a:pt x="1278764" y="1735833"/>
                </a:lnTo>
                <a:cubicBezTo>
                  <a:pt x="1276370" y="1735700"/>
                  <a:pt x="1272580" y="1735633"/>
                  <a:pt x="1267393" y="1735633"/>
                </a:cubicBezTo>
                <a:cubicBezTo>
                  <a:pt x="1261010" y="1735633"/>
                  <a:pt x="1252100" y="1735900"/>
                  <a:pt x="1240663" y="1736433"/>
                </a:cubicBezTo>
                <a:lnTo>
                  <a:pt x="1230489" y="1736433"/>
                </a:lnTo>
                <a:cubicBezTo>
                  <a:pt x="1229026" y="1736433"/>
                  <a:pt x="1226167" y="1736500"/>
                  <a:pt x="1221911" y="1736633"/>
                </a:cubicBezTo>
                <a:cubicBezTo>
                  <a:pt x="1221778" y="1735433"/>
                  <a:pt x="1221711" y="1734367"/>
                  <a:pt x="1221711" y="1733433"/>
                </a:cubicBezTo>
                <a:cubicBezTo>
                  <a:pt x="1221711" y="1732367"/>
                  <a:pt x="1222178" y="1731034"/>
                  <a:pt x="1223111" y="1729434"/>
                </a:cubicBezTo>
                <a:cubicBezTo>
                  <a:pt x="1226711" y="1727832"/>
                  <a:pt x="1231644" y="1726530"/>
                  <a:pt x="1237910" y="1725529"/>
                </a:cubicBezTo>
                <a:cubicBezTo>
                  <a:pt x="1244177" y="1724528"/>
                  <a:pt x="1248077" y="1722726"/>
                  <a:pt x="1249610" y="1720122"/>
                </a:cubicBezTo>
                <a:cubicBezTo>
                  <a:pt x="1251143" y="1717518"/>
                  <a:pt x="1251910" y="1707137"/>
                  <a:pt x="1251910" y="1688980"/>
                </a:cubicBezTo>
                <a:cubicBezTo>
                  <a:pt x="1251910" y="1649593"/>
                  <a:pt x="1251442" y="1626762"/>
                  <a:pt x="1250506" y="1620487"/>
                </a:cubicBezTo>
                <a:cubicBezTo>
                  <a:pt x="1248902" y="1610473"/>
                  <a:pt x="1244660" y="1602629"/>
                  <a:pt x="1237778" y="1596954"/>
                </a:cubicBezTo>
                <a:cubicBezTo>
                  <a:pt x="1230896" y="1591280"/>
                  <a:pt x="1222242" y="1588442"/>
                  <a:pt x="1211818" y="1588442"/>
                </a:cubicBezTo>
                <a:cubicBezTo>
                  <a:pt x="1203800" y="1588442"/>
                  <a:pt x="1195982" y="1590542"/>
                  <a:pt x="1188365" y="1594742"/>
                </a:cubicBezTo>
                <a:cubicBezTo>
                  <a:pt x="1180748" y="1598942"/>
                  <a:pt x="1173264" y="1605241"/>
                  <a:pt x="1165915" y="1613641"/>
                </a:cubicBezTo>
                <a:lnTo>
                  <a:pt x="1165715" y="1618441"/>
                </a:lnTo>
                <a:lnTo>
                  <a:pt x="1165715" y="1649039"/>
                </a:lnTo>
                <a:lnTo>
                  <a:pt x="1164915" y="1672837"/>
                </a:lnTo>
                <a:cubicBezTo>
                  <a:pt x="1164915" y="1697102"/>
                  <a:pt x="1165148" y="1710901"/>
                  <a:pt x="1165615" y="1714235"/>
                </a:cubicBezTo>
                <a:cubicBezTo>
                  <a:pt x="1166081" y="1717568"/>
                  <a:pt x="1167215" y="1720001"/>
                  <a:pt x="1169014" y="1721534"/>
                </a:cubicBezTo>
                <a:cubicBezTo>
                  <a:pt x="1170814" y="1723067"/>
                  <a:pt x="1176047" y="1724434"/>
                  <a:pt x="1184714" y="1725634"/>
                </a:cubicBezTo>
                <a:cubicBezTo>
                  <a:pt x="1188580" y="1726167"/>
                  <a:pt x="1191580" y="1726700"/>
                  <a:pt x="1193713" y="1727234"/>
                </a:cubicBezTo>
                <a:cubicBezTo>
                  <a:pt x="1195313" y="1728567"/>
                  <a:pt x="1196113" y="1730300"/>
                  <a:pt x="1196113" y="1732434"/>
                </a:cubicBezTo>
                <a:cubicBezTo>
                  <a:pt x="1196113" y="1734167"/>
                  <a:pt x="1195513" y="1735367"/>
                  <a:pt x="1194313" y="1736033"/>
                </a:cubicBezTo>
                <a:lnTo>
                  <a:pt x="1190913" y="1736033"/>
                </a:lnTo>
                <a:lnTo>
                  <a:pt x="1180914" y="1735833"/>
                </a:lnTo>
                <a:lnTo>
                  <a:pt x="1122717" y="1735833"/>
                </a:lnTo>
                <a:lnTo>
                  <a:pt x="1106718" y="1736033"/>
                </a:lnTo>
                <a:cubicBezTo>
                  <a:pt x="1106452" y="1734033"/>
                  <a:pt x="1106318" y="1732567"/>
                  <a:pt x="1106318" y="1731634"/>
                </a:cubicBezTo>
                <a:lnTo>
                  <a:pt x="1106518" y="1729234"/>
                </a:lnTo>
                <a:cubicBezTo>
                  <a:pt x="1109451" y="1727634"/>
                  <a:pt x="1114918" y="1726101"/>
                  <a:pt x="1122917" y="1724634"/>
                </a:cubicBezTo>
                <a:cubicBezTo>
                  <a:pt x="1127050" y="1723967"/>
                  <a:pt x="1131317" y="1722834"/>
                  <a:pt x="1135717" y="1721234"/>
                </a:cubicBezTo>
                <a:cubicBezTo>
                  <a:pt x="1136517" y="1720568"/>
                  <a:pt x="1137116" y="1719701"/>
                  <a:pt x="1137516" y="1718634"/>
                </a:cubicBezTo>
                <a:cubicBezTo>
                  <a:pt x="1138183" y="1716768"/>
                  <a:pt x="1138649" y="1711435"/>
                  <a:pt x="1138916" y="1702635"/>
                </a:cubicBezTo>
                <a:lnTo>
                  <a:pt x="1139916" y="1679437"/>
                </a:lnTo>
                <a:lnTo>
                  <a:pt x="1139516" y="1653238"/>
                </a:lnTo>
                <a:lnTo>
                  <a:pt x="1139716" y="1638639"/>
                </a:lnTo>
                <a:cubicBezTo>
                  <a:pt x="1139716" y="1622240"/>
                  <a:pt x="1136391" y="1610274"/>
                  <a:pt x="1129740" y="1602741"/>
                </a:cubicBezTo>
                <a:cubicBezTo>
                  <a:pt x="1123090" y="1595208"/>
                  <a:pt x="1114710" y="1591442"/>
                  <a:pt x="1104600" y="1591442"/>
                </a:cubicBezTo>
                <a:cubicBezTo>
                  <a:pt x="1095154" y="1591442"/>
                  <a:pt x="1085677" y="1593775"/>
                  <a:pt x="1076167" y="1598442"/>
                </a:cubicBezTo>
                <a:cubicBezTo>
                  <a:pt x="1066657" y="1603108"/>
                  <a:pt x="1058775" y="1609374"/>
                  <a:pt x="1052522" y="1617240"/>
                </a:cubicBezTo>
                <a:cubicBezTo>
                  <a:pt x="1052388" y="1620974"/>
                  <a:pt x="1052322" y="1624373"/>
                  <a:pt x="1052322" y="1627440"/>
                </a:cubicBezTo>
                <a:lnTo>
                  <a:pt x="1053122" y="1694636"/>
                </a:lnTo>
                <a:cubicBezTo>
                  <a:pt x="1053255" y="1709301"/>
                  <a:pt x="1054088" y="1717668"/>
                  <a:pt x="1055621" y="1719734"/>
                </a:cubicBezTo>
                <a:cubicBezTo>
                  <a:pt x="1057154" y="1721801"/>
                  <a:pt x="1060588" y="1723234"/>
                  <a:pt x="1065921" y="1724034"/>
                </a:cubicBezTo>
                <a:cubicBezTo>
                  <a:pt x="1074454" y="1725234"/>
                  <a:pt x="1079987" y="1726700"/>
                  <a:pt x="1082520" y="1728434"/>
                </a:cubicBezTo>
                <a:cubicBezTo>
                  <a:pt x="1083720" y="1729234"/>
                  <a:pt x="1084320" y="1730434"/>
                  <a:pt x="1084320" y="1732034"/>
                </a:cubicBezTo>
                <a:cubicBezTo>
                  <a:pt x="1084320" y="1733100"/>
                  <a:pt x="1084253" y="1734367"/>
                  <a:pt x="1084120" y="1735833"/>
                </a:cubicBezTo>
                <a:cubicBezTo>
                  <a:pt x="1068883" y="1734767"/>
                  <a:pt x="1058659" y="1734233"/>
                  <a:pt x="1053447" y="1734233"/>
                </a:cubicBezTo>
                <a:cubicBezTo>
                  <a:pt x="1048101" y="1734233"/>
                  <a:pt x="1043290" y="1734300"/>
                  <a:pt x="1039013" y="1734433"/>
                </a:cubicBezTo>
                <a:lnTo>
                  <a:pt x="1028992" y="1735033"/>
                </a:lnTo>
                <a:lnTo>
                  <a:pt x="1022777" y="1735033"/>
                </a:lnTo>
                <a:lnTo>
                  <a:pt x="1000325" y="1735833"/>
                </a:lnTo>
                <a:cubicBezTo>
                  <a:pt x="1000058" y="1734900"/>
                  <a:pt x="999925" y="1734129"/>
                  <a:pt x="999925" y="1733521"/>
                </a:cubicBezTo>
                <a:cubicBezTo>
                  <a:pt x="999925" y="1732929"/>
                  <a:pt x="1000192" y="1731634"/>
                  <a:pt x="1000725" y="1729634"/>
                </a:cubicBezTo>
                <a:cubicBezTo>
                  <a:pt x="1002858" y="1728167"/>
                  <a:pt x="1005791" y="1727167"/>
                  <a:pt x="1009524" y="1726634"/>
                </a:cubicBezTo>
                <a:cubicBezTo>
                  <a:pt x="1014857" y="1725967"/>
                  <a:pt x="1018990" y="1724900"/>
                  <a:pt x="1021923" y="1723434"/>
                </a:cubicBezTo>
                <a:cubicBezTo>
                  <a:pt x="1024323" y="1721434"/>
                  <a:pt x="1025923" y="1718568"/>
                  <a:pt x="1026723" y="1714835"/>
                </a:cubicBezTo>
                <a:cubicBezTo>
                  <a:pt x="1027656" y="1710035"/>
                  <a:pt x="1028123" y="1693169"/>
                  <a:pt x="1028123" y="1664238"/>
                </a:cubicBezTo>
                <a:cubicBezTo>
                  <a:pt x="1028123" y="1635839"/>
                  <a:pt x="1027256" y="1617507"/>
                  <a:pt x="1025523" y="1609241"/>
                </a:cubicBezTo>
                <a:cubicBezTo>
                  <a:pt x="1022590" y="1607375"/>
                  <a:pt x="1018790" y="1605908"/>
                  <a:pt x="1014124" y="1604841"/>
                </a:cubicBezTo>
                <a:cubicBezTo>
                  <a:pt x="1012657" y="1604575"/>
                  <a:pt x="1009591" y="1603841"/>
                  <a:pt x="1004925" y="1602642"/>
                </a:cubicBezTo>
                <a:lnTo>
                  <a:pt x="1004925" y="1595942"/>
                </a:lnTo>
                <a:cubicBezTo>
                  <a:pt x="1012824" y="1593667"/>
                  <a:pt x="1019217" y="1590724"/>
                  <a:pt x="1024105" y="1587113"/>
                </a:cubicBezTo>
                <a:cubicBezTo>
                  <a:pt x="1028992" y="1583501"/>
                  <a:pt x="1035787" y="1576278"/>
                  <a:pt x="1044491" y="1565444"/>
                </a:cubicBezTo>
                <a:lnTo>
                  <a:pt x="1045694" y="1565444"/>
                </a:lnTo>
                <a:cubicBezTo>
                  <a:pt x="1046498" y="1565444"/>
                  <a:pt x="1047770" y="1565377"/>
                  <a:pt x="1049509" y="1565244"/>
                </a:cubicBezTo>
                <a:close/>
                <a:moveTo>
                  <a:pt x="735184" y="1565244"/>
                </a:moveTo>
                <a:cubicBezTo>
                  <a:pt x="736257" y="1565377"/>
                  <a:pt x="737128" y="1565710"/>
                  <a:pt x="737797" y="1566244"/>
                </a:cubicBezTo>
                <a:lnTo>
                  <a:pt x="737597" y="1589042"/>
                </a:lnTo>
                <a:cubicBezTo>
                  <a:pt x="737597" y="1593709"/>
                  <a:pt x="737730" y="1598708"/>
                  <a:pt x="737997" y="1604041"/>
                </a:cubicBezTo>
                <a:cubicBezTo>
                  <a:pt x="752237" y="1591109"/>
                  <a:pt x="765014" y="1582043"/>
                  <a:pt x="776325" y="1576843"/>
                </a:cubicBezTo>
                <a:cubicBezTo>
                  <a:pt x="784044" y="1573376"/>
                  <a:pt x="792761" y="1571643"/>
                  <a:pt x="802477" y="1571643"/>
                </a:cubicBezTo>
                <a:cubicBezTo>
                  <a:pt x="814055" y="1571643"/>
                  <a:pt x="823238" y="1573843"/>
                  <a:pt x="830025" y="1578243"/>
                </a:cubicBezTo>
                <a:cubicBezTo>
                  <a:pt x="836812" y="1582643"/>
                  <a:pt x="843267" y="1590575"/>
                  <a:pt x="849390" y="1602041"/>
                </a:cubicBezTo>
                <a:cubicBezTo>
                  <a:pt x="861256" y="1590309"/>
                  <a:pt x="872022" y="1582109"/>
                  <a:pt x="881688" y="1577443"/>
                </a:cubicBezTo>
                <a:cubicBezTo>
                  <a:pt x="891354" y="1572776"/>
                  <a:pt x="901120" y="1570443"/>
                  <a:pt x="910986" y="1570443"/>
                </a:cubicBezTo>
                <a:cubicBezTo>
                  <a:pt x="925918" y="1570443"/>
                  <a:pt x="938184" y="1575316"/>
                  <a:pt x="947784" y="1585061"/>
                </a:cubicBezTo>
                <a:cubicBezTo>
                  <a:pt x="957250" y="1594940"/>
                  <a:pt x="962116" y="1609423"/>
                  <a:pt x="962383" y="1628512"/>
                </a:cubicBezTo>
                <a:lnTo>
                  <a:pt x="962383" y="1645133"/>
                </a:lnTo>
                <a:lnTo>
                  <a:pt x="962583" y="1663353"/>
                </a:lnTo>
                <a:lnTo>
                  <a:pt x="962383" y="1710210"/>
                </a:lnTo>
                <a:cubicBezTo>
                  <a:pt x="962250" y="1715682"/>
                  <a:pt x="963449" y="1719821"/>
                  <a:pt x="965982" y="1722625"/>
                </a:cubicBezTo>
                <a:cubicBezTo>
                  <a:pt x="967049" y="1723025"/>
                  <a:pt x="971116" y="1724226"/>
                  <a:pt x="978182" y="1726228"/>
                </a:cubicBezTo>
                <a:cubicBezTo>
                  <a:pt x="982582" y="1727430"/>
                  <a:pt x="985181" y="1728364"/>
                  <a:pt x="985981" y="1729032"/>
                </a:cubicBezTo>
                <a:cubicBezTo>
                  <a:pt x="986781" y="1729700"/>
                  <a:pt x="987181" y="1730634"/>
                  <a:pt x="987181" y="1731833"/>
                </a:cubicBezTo>
                <a:cubicBezTo>
                  <a:pt x="987181" y="1733300"/>
                  <a:pt x="986782" y="1735033"/>
                  <a:pt x="985985" y="1737033"/>
                </a:cubicBezTo>
                <a:lnTo>
                  <a:pt x="984588" y="1737033"/>
                </a:lnTo>
                <a:lnTo>
                  <a:pt x="964439" y="1735833"/>
                </a:lnTo>
                <a:cubicBezTo>
                  <a:pt x="962045" y="1735700"/>
                  <a:pt x="958255" y="1735633"/>
                  <a:pt x="953068" y="1735633"/>
                </a:cubicBezTo>
                <a:cubicBezTo>
                  <a:pt x="946685" y="1735633"/>
                  <a:pt x="937775" y="1735900"/>
                  <a:pt x="926338" y="1736433"/>
                </a:cubicBezTo>
                <a:lnTo>
                  <a:pt x="916164" y="1736433"/>
                </a:lnTo>
                <a:cubicBezTo>
                  <a:pt x="914701" y="1736433"/>
                  <a:pt x="911842" y="1736500"/>
                  <a:pt x="907586" y="1736633"/>
                </a:cubicBezTo>
                <a:cubicBezTo>
                  <a:pt x="907453" y="1735433"/>
                  <a:pt x="907386" y="1734367"/>
                  <a:pt x="907386" y="1733433"/>
                </a:cubicBezTo>
                <a:cubicBezTo>
                  <a:pt x="907386" y="1732367"/>
                  <a:pt x="907853" y="1731034"/>
                  <a:pt x="908786" y="1729434"/>
                </a:cubicBezTo>
                <a:cubicBezTo>
                  <a:pt x="912386" y="1727832"/>
                  <a:pt x="917319" y="1726530"/>
                  <a:pt x="923585" y="1725529"/>
                </a:cubicBezTo>
                <a:cubicBezTo>
                  <a:pt x="929851" y="1724528"/>
                  <a:pt x="933751" y="1722726"/>
                  <a:pt x="935285" y="1720122"/>
                </a:cubicBezTo>
                <a:cubicBezTo>
                  <a:pt x="936818" y="1717518"/>
                  <a:pt x="937584" y="1707137"/>
                  <a:pt x="937584" y="1688980"/>
                </a:cubicBezTo>
                <a:cubicBezTo>
                  <a:pt x="937584" y="1649593"/>
                  <a:pt x="937117" y="1626762"/>
                  <a:pt x="936181" y="1620487"/>
                </a:cubicBezTo>
                <a:cubicBezTo>
                  <a:pt x="934577" y="1610473"/>
                  <a:pt x="930334" y="1602629"/>
                  <a:pt x="923452" y="1596954"/>
                </a:cubicBezTo>
                <a:cubicBezTo>
                  <a:pt x="916570" y="1591280"/>
                  <a:pt x="907917" y="1588442"/>
                  <a:pt x="897493" y="1588442"/>
                </a:cubicBezTo>
                <a:cubicBezTo>
                  <a:pt x="889475" y="1588442"/>
                  <a:pt x="881657" y="1590542"/>
                  <a:pt x="874040" y="1594742"/>
                </a:cubicBezTo>
                <a:cubicBezTo>
                  <a:pt x="866422" y="1598942"/>
                  <a:pt x="858939" y="1605241"/>
                  <a:pt x="851590" y="1613641"/>
                </a:cubicBezTo>
                <a:lnTo>
                  <a:pt x="851390" y="1618441"/>
                </a:lnTo>
                <a:lnTo>
                  <a:pt x="851390" y="1649039"/>
                </a:lnTo>
                <a:lnTo>
                  <a:pt x="850590" y="1672837"/>
                </a:lnTo>
                <a:cubicBezTo>
                  <a:pt x="850590" y="1697102"/>
                  <a:pt x="850823" y="1710901"/>
                  <a:pt x="851290" y="1714235"/>
                </a:cubicBezTo>
                <a:cubicBezTo>
                  <a:pt x="851756" y="1717568"/>
                  <a:pt x="852890" y="1720001"/>
                  <a:pt x="854689" y="1721534"/>
                </a:cubicBezTo>
                <a:cubicBezTo>
                  <a:pt x="856489" y="1723067"/>
                  <a:pt x="861722" y="1724434"/>
                  <a:pt x="870388" y="1725634"/>
                </a:cubicBezTo>
                <a:cubicBezTo>
                  <a:pt x="874255" y="1726167"/>
                  <a:pt x="877255" y="1726700"/>
                  <a:pt x="879388" y="1727234"/>
                </a:cubicBezTo>
                <a:cubicBezTo>
                  <a:pt x="880988" y="1728567"/>
                  <a:pt x="881788" y="1730300"/>
                  <a:pt x="881788" y="1732434"/>
                </a:cubicBezTo>
                <a:cubicBezTo>
                  <a:pt x="881788" y="1734167"/>
                  <a:pt x="881188" y="1735367"/>
                  <a:pt x="879988" y="1736033"/>
                </a:cubicBezTo>
                <a:lnTo>
                  <a:pt x="876588" y="1736033"/>
                </a:lnTo>
                <a:lnTo>
                  <a:pt x="866589" y="1735833"/>
                </a:lnTo>
                <a:lnTo>
                  <a:pt x="808392" y="1735833"/>
                </a:lnTo>
                <a:lnTo>
                  <a:pt x="792393" y="1736033"/>
                </a:lnTo>
                <a:cubicBezTo>
                  <a:pt x="792127" y="1734033"/>
                  <a:pt x="791993" y="1732567"/>
                  <a:pt x="791993" y="1731634"/>
                </a:cubicBezTo>
                <a:lnTo>
                  <a:pt x="792193" y="1729234"/>
                </a:lnTo>
                <a:cubicBezTo>
                  <a:pt x="795126" y="1727634"/>
                  <a:pt x="800593" y="1726101"/>
                  <a:pt x="808592" y="1724634"/>
                </a:cubicBezTo>
                <a:cubicBezTo>
                  <a:pt x="812725" y="1723967"/>
                  <a:pt x="816992" y="1722834"/>
                  <a:pt x="821391" y="1721234"/>
                </a:cubicBezTo>
                <a:cubicBezTo>
                  <a:pt x="822191" y="1720568"/>
                  <a:pt x="822791" y="1719701"/>
                  <a:pt x="823191" y="1718634"/>
                </a:cubicBezTo>
                <a:cubicBezTo>
                  <a:pt x="823858" y="1716768"/>
                  <a:pt x="824325" y="1711435"/>
                  <a:pt x="824591" y="1702635"/>
                </a:cubicBezTo>
                <a:lnTo>
                  <a:pt x="825591" y="1679437"/>
                </a:lnTo>
                <a:lnTo>
                  <a:pt x="825191" y="1653238"/>
                </a:lnTo>
                <a:lnTo>
                  <a:pt x="825391" y="1638639"/>
                </a:lnTo>
                <a:cubicBezTo>
                  <a:pt x="825391" y="1622240"/>
                  <a:pt x="822066" y="1610274"/>
                  <a:pt x="815415" y="1602741"/>
                </a:cubicBezTo>
                <a:cubicBezTo>
                  <a:pt x="808765" y="1595208"/>
                  <a:pt x="800384" y="1591442"/>
                  <a:pt x="790275" y="1591442"/>
                </a:cubicBezTo>
                <a:cubicBezTo>
                  <a:pt x="780829" y="1591442"/>
                  <a:pt x="771352" y="1593775"/>
                  <a:pt x="761842" y="1598442"/>
                </a:cubicBezTo>
                <a:cubicBezTo>
                  <a:pt x="752332" y="1603108"/>
                  <a:pt x="744450" y="1609374"/>
                  <a:pt x="738196" y="1617240"/>
                </a:cubicBezTo>
                <a:cubicBezTo>
                  <a:pt x="738063" y="1620974"/>
                  <a:pt x="737997" y="1624373"/>
                  <a:pt x="737997" y="1627440"/>
                </a:cubicBezTo>
                <a:lnTo>
                  <a:pt x="738796" y="1694636"/>
                </a:lnTo>
                <a:cubicBezTo>
                  <a:pt x="738930" y="1709301"/>
                  <a:pt x="739763" y="1717668"/>
                  <a:pt x="741296" y="1719734"/>
                </a:cubicBezTo>
                <a:cubicBezTo>
                  <a:pt x="742830" y="1721801"/>
                  <a:pt x="746263" y="1723234"/>
                  <a:pt x="751596" y="1724034"/>
                </a:cubicBezTo>
                <a:cubicBezTo>
                  <a:pt x="760129" y="1725234"/>
                  <a:pt x="765662" y="1726700"/>
                  <a:pt x="768195" y="1728434"/>
                </a:cubicBezTo>
                <a:cubicBezTo>
                  <a:pt x="769395" y="1729234"/>
                  <a:pt x="769995" y="1730434"/>
                  <a:pt x="769995" y="1732034"/>
                </a:cubicBezTo>
                <a:cubicBezTo>
                  <a:pt x="769995" y="1733100"/>
                  <a:pt x="769928" y="1734367"/>
                  <a:pt x="769795" y="1735833"/>
                </a:cubicBezTo>
                <a:cubicBezTo>
                  <a:pt x="754558" y="1734767"/>
                  <a:pt x="744334" y="1734233"/>
                  <a:pt x="739122" y="1734233"/>
                </a:cubicBezTo>
                <a:cubicBezTo>
                  <a:pt x="733776" y="1734233"/>
                  <a:pt x="728965" y="1734300"/>
                  <a:pt x="724688" y="1734433"/>
                </a:cubicBezTo>
                <a:lnTo>
                  <a:pt x="714667" y="1735033"/>
                </a:lnTo>
                <a:lnTo>
                  <a:pt x="708452" y="1735033"/>
                </a:lnTo>
                <a:lnTo>
                  <a:pt x="686000" y="1735833"/>
                </a:lnTo>
                <a:cubicBezTo>
                  <a:pt x="685733" y="1734900"/>
                  <a:pt x="685600" y="1734129"/>
                  <a:pt x="685600" y="1733521"/>
                </a:cubicBezTo>
                <a:cubicBezTo>
                  <a:pt x="685600" y="1732929"/>
                  <a:pt x="685866" y="1731634"/>
                  <a:pt x="686400" y="1729634"/>
                </a:cubicBezTo>
                <a:cubicBezTo>
                  <a:pt x="688533" y="1728167"/>
                  <a:pt x="691466" y="1727167"/>
                  <a:pt x="695199" y="1726634"/>
                </a:cubicBezTo>
                <a:cubicBezTo>
                  <a:pt x="700532" y="1725967"/>
                  <a:pt x="704665" y="1724900"/>
                  <a:pt x="707598" y="1723434"/>
                </a:cubicBezTo>
                <a:cubicBezTo>
                  <a:pt x="709998" y="1721434"/>
                  <a:pt x="711598" y="1718568"/>
                  <a:pt x="712398" y="1714835"/>
                </a:cubicBezTo>
                <a:cubicBezTo>
                  <a:pt x="713331" y="1710035"/>
                  <a:pt x="713798" y="1693169"/>
                  <a:pt x="713798" y="1664238"/>
                </a:cubicBezTo>
                <a:cubicBezTo>
                  <a:pt x="713798" y="1635839"/>
                  <a:pt x="712931" y="1617507"/>
                  <a:pt x="711198" y="1609241"/>
                </a:cubicBezTo>
                <a:cubicBezTo>
                  <a:pt x="708265" y="1607375"/>
                  <a:pt x="704465" y="1605908"/>
                  <a:pt x="699799" y="1604841"/>
                </a:cubicBezTo>
                <a:cubicBezTo>
                  <a:pt x="698332" y="1604575"/>
                  <a:pt x="695266" y="1603841"/>
                  <a:pt x="690599" y="1602642"/>
                </a:cubicBezTo>
                <a:lnTo>
                  <a:pt x="690599" y="1595942"/>
                </a:lnTo>
                <a:cubicBezTo>
                  <a:pt x="698499" y="1593667"/>
                  <a:pt x="704892" y="1590724"/>
                  <a:pt x="709779" y="1587113"/>
                </a:cubicBezTo>
                <a:cubicBezTo>
                  <a:pt x="714667" y="1583501"/>
                  <a:pt x="721462" y="1576278"/>
                  <a:pt x="730166" y="1565444"/>
                </a:cubicBezTo>
                <a:lnTo>
                  <a:pt x="731369" y="1565444"/>
                </a:lnTo>
                <a:cubicBezTo>
                  <a:pt x="732173" y="1565444"/>
                  <a:pt x="733445" y="1565377"/>
                  <a:pt x="735184" y="1565244"/>
                </a:cubicBezTo>
                <a:close/>
                <a:moveTo>
                  <a:pt x="50597" y="1563444"/>
                </a:moveTo>
                <a:lnTo>
                  <a:pt x="57396" y="1563644"/>
                </a:lnTo>
                <a:cubicBezTo>
                  <a:pt x="58196" y="1570310"/>
                  <a:pt x="58596" y="1585109"/>
                  <a:pt x="58596" y="1608041"/>
                </a:cubicBezTo>
                <a:lnTo>
                  <a:pt x="58396" y="1611441"/>
                </a:lnTo>
                <a:cubicBezTo>
                  <a:pt x="58396" y="1612241"/>
                  <a:pt x="58530" y="1613507"/>
                  <a:pt x="58796" y="1615241"/>
                </a:cubicBezTo>
                <a:cubicBezTo>
                  <a:pt x="63863" y="1606041"/>
                  <a:pt x="70195" y="1597575"/>
                  <a:pt x="77795" y="1589842"/>
                </a:cubicBezTo>
                <a:lnTo>
                  <a:pt x="82395" y="1585243"/>
                </a:lnTo>
                <a:cubicBezTo>
                  <a:pt x="84261" y="1583109"/>
                  <a:pt x="86061" y="1581443"/>
                  <a:pt x="87794" y="1580243"/>
                </a:cubicBezTo>
                <a:cubicBezTo>
                  <a:pt x="97127" y="1574643"/>
                  <a:pt x="104060" y="1571843"/>
                  <a:pt x="108593" y="1571843"/>
                </a:cubicBezTo>
                <a:cubicBezTo>
                  <a:pt x="114459" y="1571843"/>
                  <a:pt x="119259" y="1573810"/>
                  <a:pt x="122992" y="1577743"/>
                </a:cubicBezTo>
                <a:cubicBezTo>
                  <a:pt x="126725" y="1581676"/>
                  <a:pt x="128592" y="1586509"/>
                  <a:pt x="128592" y="1592242"/>
                </a:cubicBezTo>
                <a:cubicBezTo>
                  <a:pt x="128592" y="1596775"/>
                  <a:pt x="127259" y="1600308"/>
                  <a:pt x="124592" y="1602841"/>
                </a:cubicBezTo>
                <a:cubicBezTo>
                  <a:pt x="120992" y="1606174"/>
                  <a:pt x="116859" y="1607841"/>
                  <a:pt x="112193" y="1607841"/>
                </a:cubicBezTo>
                <a:cubicBezTo>
                  <a:pt x="110060" y="1607841"/>
                  <a:pt x="105860" y="1606708"/>
                  <a:pt x="99594" y="1604441"/>
                </a:cubicBezTo>
                <a:cubicBezTo>
                  <a:pt x="93327" y="1602175"/>
                  <a:pt x="89194" y="1601041"/>
                  <a:pt x="87194" y="1601041"/>
                </a:cubicBezTo>
                <a:cubicBezTo>
                  <a:pt x="83461" y="1601041"/>
                  <a:pt x="80862" y="1601641"/>
                  <a:pt x="79395" y="1602841"/>
                </a:cubicBezTo>
                <a:cubicBezTo>
                  <a:pt x="75662" y="1605774"/>
                  <a:pt x="71129" y="1611774"/>
                  <a:pt x="65796" y="1620840"/>
                </a:cubicBezTo>
                <a:cubicBezTo>
                  <a:pt x="61663" y="1627640"/>
                  <a:pt x="59596" y="1633906"/>
                  <a:pt x="59596" y="1639639"/>
                </a:cubicBezTo>
                <a:lnTo>
                  <a:pt x="60596" y="1672709"/>
                </a:lnTo>
                <a:lnTo>
                  <a:pt x="60996" y="1712397"/>
                </a:lnTo>
                <a:cubicBezTo>
                  <a:pt x="61396" y="1716939"/>
                  <a:pt x="61929" y="1719878"/>
                  <a:pt x="62596" y="1721215"/>
                </a:cubicBezTo>
                <a:cubicBezTo>
                  <a:pt x="63129" y="1722151"/>
                  <a:pt x="64462" y="1723286"/>
                  <a:pt x="66596" y="1724622"/>
                </a:cubicBezTo>
                <a:cubicBezTo>
                  <a:pt x="80995" y="1725823"/>
                  <a:pt x="89528" y="1726692"/>
                  <a:pt x="92194" y="1727228"/>
                </a:cubicBezTo>
                <a:cubicBezTo>
                  <a:pt x="94061" y="1727361"/>
                  <a:pt x="95461" y="1727494"/>
                  <a:pt x="96394" y="1727628"/>
                </a:cubicBezTo>
                <a:cubicBezTo>
                  <a:pt x="102127" y="1727761"/>
                  <a:pt x="106127" y="1728563"/>
                  <a:pt x="108393" y="1730034"/>
                </a:cubicBezTo>
                <a:cubicBezTo>
                  <a:pt x="109593" y="1730700"/>
                  <a:pt x="110193" y="1731700"/>
                  <a:pt x="110193" y="1733033"/>
                </a:cubicBezTo>
                <a:cubicBezTo>
                  <a:pt x="110193" y="1733833"/>
                  <a:pt x="109660" y="1734900"/>
                  <a:pt x="108593" y="1736233"/>
                </a:cubicBezTo>
                <a:lnTo>
                  <a:pt x="86394" y="1735833"/>
                </a:lnTo>
                <a:lnTo>
                  <a:pt x="77995" y="1735633"/>
                </a:lnTo>
                <a:lnTo>
                  <a:pt x="65796" y="1735833"/>
                </a:lnTo>
                <a:lnTo>
                  <a:pt x="45397" y="1735833"/>
                </a:lnTo>
                <a:lnTo>
                  <a:pt x="34398" y="1736433"/>
                </a:lnTo>
                <a:lnTo>
                  <a:pt x="800" y="1737033"/>
                </a:lnTo>
                <a:lnTo>
                  <a:pt x="0" y="1734433"/>
                </a:lnTo>
                <a:cubicBezTo>
                  <a:pt x="0" y="1733500"/>
                  <a:pt x="600" y="1732100"/>
                  <a:pt x="1800" y="1730234"/>
                </a:cubicBezTo>
                <a:lnTo>
                  <a:pt x="13599" y="1727837"/>
                </a:lnTo>
                <a:lnTo>
                  <a:pt x="30198" y="1724843"/>
                </a:lnTo>
                <a:cubicBezTo>
                  <a:pt x="31531" y="1724177"/>
                  <a:pt x="32464" y="1723244"/>
                  <a:pt x="32998" y="1722047"/>
                </a:cubicBezTo>
                <a:cubicBezTo>
                  <a:pt x="33798" y="1720317"/>
                  <a:pt x="34198" y="1715193"/>
                  <a:pt x="34198" y="1706673"/>
                </a:cubicBezTo>
                <a:cubicBezTo>
                  <a:pt x="34198" y="1661417"/>
                  <a:pt x="33931" y="1635295"/>
                  <a:pt x="33398" y="1628307"/>
                </a:cubicBezTo>
                <a:cubicBezTo>
                  <a:pt x="32864" y="1621319"/>
                  <a:pt x="31665" y="1616893"/>
                  <a:pt x="29798" y="1615030"/>
                </a:cubicBezTo>
                <a:cubicBezTo>
                  <a:pt x="27931" y="1613166"/>
                  <a:pt x="23132" y="1611702"/>
                  <a:pt x="15399" y="1610638"/>
                </a:cubicBezTo>
                <a:cubicBezTo>
                  <a:pt x="10866" y="1609971"/>
                  <a:pt x="7266" y="1609106"/>
                  <a:pt x="4599" y="1608041"/>
                </a:cubicBezTo>
                <a:lnTo>
                  <a:pt x="5399" y="1601941"/>
                </a:lnTo>
                <a:cubicBezTo>
                  <a:pt x="19399" y="1596194"/>
                  <a:pt x="28798" y="1591248"/>
                  <a:pt x="33598" y="1587105"/>
                </a:cubicBezTo>
                <a:cubicBezTo>
                  <a:pt x="40264" y="1581088"/>
                  <a:pt x="45930" y="1573201"/>
                  <a:pt x="50597" y="1563444"/>
                </a:cubicBezTo>
                <a:close/>
                <a:moveTo>
                  <a:pt x="2241347" y="1559044"/>
                </a:moveTo>
                <a:lnTo>
                  <a:pt x="2243746" y="1559244"/>
                </a:lnTo>
                <a:cubicBezTo>
                  <a:pt x="2244280" y="1565644"/>
                  <a:pt x="2244546" y="1570310"/>
                  <a:pt x="2244546" y="1573243"/>
                </a:cubicBezTo>
                <a:cubicBezTo>
                  <a:pt x="2244546" y="1573910"/>
                  <a:pt x="2244413" y="1576910"/>
                  <a:pt x="2244146" y="1582243"/>
                </a:cubicBezTo>
                <a:lnTo>
                  <a:pt x="2244146" y="1592842"/>
                </a:lnTo>
                <a:lnTo>
                  <a:pt x="2244346" y="1650438"/>
                </a:lnTo>
                <a:lnTo>
                  <a:pt x="2243746" y="1711435"/>
                </a:lnTo>
                <a:cubicBezTo>
                  <a:pt x="2243613" y="1716368"/>
                  <a:pt x="2244413" y="1719801"/>
                  <a:pt x="2246146" y="1721734"/>
                </a:cubicBezTo>
                <a:cubicBezTo>
                  <a:pt x="2247880" y="1723667"/>
                  <a:pt x="2253013" y="1725834"/>
                  <a:pt x="2261545" y="1728234"/>
                </a:cubicBezTo>
                <a:cubicBezTo>
                  <a:pt x="2266878" y="1729700"/>
                  <a:pt x="2270878" y="1730967"/>
                  <a:pt x="2273545" y="1732034"/>
                </a:cubicBezTo>
                <a:cubicBezTo>
                  <a:pt x="2273945" y="1732967"/>
                  <a:pt x="2274145" y="1733767"/>
                  <a:pt x="2274145" y="1734433"/>
                </a:cubicBezTo>
                <a:cubicBezTo>
                  <a:pt x="2274145" y="1735233"/>
                  <a:pt x="2273811" y="1736233"/>
                  <a:pt x="2273145" y="1737433"/>
                </a:cubicBezTo>
                <a:cubicBezTo>
                  <a:pt x="2267945" y="1737300"/>
                  <a:pt x="2261279" y="1736966"/>
                  <a:pt x="2253146" y="1736433"/>
                </a:cubicBezTo>
                <a:cubicBezTo>
                  <a:pt x="2242080" y="1735500"/>
                  <a:pt x="2234747" y="1735033"/>
                  <a:pt x="2231147" y="1735033"/>
                </a:cubicBezTo>
                <a:cubicBezTo>
                  <a:pt x="2229414" y="1735033"/>
                  <a:pt x="2218748" y="1735367"/>
                  <a:pt x="2199149" y="1736033"/>
                </a:cubicBezTo>
                <a:cubicBezTo>
                  <a:pt x="2195149" y="1736167"/>
                  <a:pt x="2191283" y="1736500"/>
                  <a:pt x="2187550" y="1737033"/>
                </a:cubicBezTo>
                <a:cubicBezTo>
                  <a:pt x="2186883" y="1737033"/>
                  <a:pt x="2185817" y="1736833"/>
                  <a:pt x="2184350" y="1736433"/>
                </a:cubicBezTo>
                <a:cubicBezTo>
                  <a:pt x="2183683" y="1735500"/>
                  <a:pt x="2183350" y="1734700"/>
                  <a:pt x="2183350" y="1734033"/>
                </a:cubicBezTo>
                <a:cubicBezTo>
                  <a:pt x="2183350" y="1732167"/>
                  <a:pt x="2184617" y="1730700"/>
                  <a:pt x="2187150" y="1729634"/>
                </a:cubicBezTo>
                <a:cubicBezTo>
                  <a:pt x="2187683" y="1729367"/>
                  <a:pt x="2194483" y="1727836"/>
                  <a:pt x="2207549" y="1725040"/>
                </a:cubicBezTo>
                <a:cubicBezTo>
                  <a:pt x="2211815" y="1724242"/>
                  <a:pt x="2214615" y="1722911"/>
                  <a:pt x="2215948" y="1721047"/>
                </a:cubicBezTo>
                <a:cubicBezTo>
                  <a:pt x="2218215" y="1718251"/>
                  <a:pt x="2219348" y="1713791"/>
                  <a:pt x="2219348" y="1707666"/>
                </a:cubicBezTo>
                <a:cubicBezTo>
                  <a:pt x="2219615" y="1697417"/>
                  <a:pt x="2219748" y="1669327"/>
                  <a:pt x="2219748" y="1623396"/>
                </a:cubicBezTo>
                <a:cubicBezTo>
                  <a:pt x="2219748" y="1614211"/>
                  <a:pt x="2219348" y="1608487"/>
                  <a:pt x="2218548" y="1606222"/>
                </a:cubicBezTo>
                <a:cubicBezTo>
                  <a:pt x="2217881" y="1604627"/>
                  <a:pt x="2216115" y="1602797"/>
                  <a:pt x="2213248" y="1600732"/>
                </a:cubicBezTo>
                <a:cubicBezTo>
                  <a:pt x="2210382" y="1598668"/>
                  <a:pt x="2204282" y="1596571"/>
                  <a:pt x="2194949" y="1594442"/>
                </a:cubicBezTo>
                <a:lnTo>
                  <a:pt x="2195149" y="1588542"/>
                </a:lnTo>
                <a:cubicBezTo>
                  <a:pt x="2203816" y="1586001"/>
                  <a:pt x="2208482" y="1584529"/>
                  <a:pt x="2209149" y="1584127"/>
                </a:cubicBezTo>
                <a:cubicBezTo>
                  <a:pt x="2213948" y="1581987"/>
                  <a:pt x="2218981" y="1578710"/>
                  <a:pt x="2224248" y="1574295"/>
                </a:cubicBezTo>
                <a:cubicBezTo>
                  <a:pt x="2229514" y="1569879"/>
                  <a:pt x="2233947" y="1564929"/>
                  <a:pt x="2237547" y="1559444"/>
                </a:cubicBezTo>
                <a:cubicBezTo>
                  <a:pt x="2239147" y="1559177"/>
                  <a:pt x="2240413" y="1559044"/>
                  <a:pt x="2241347" y="1559044"/>
                </a:cubicBezTo>
                <a:close/>
                <a:moveTo>
                  <a:pt x="2116722" y="1538845"/>
                </a:moveTo>
                <a:lnTo>
                  <a:pt x="2122921" y="1539045"/>
                </a:lnTo>
                <a:lnTo>
                  <a:pt x="2123721" y="1558044"/>
                </a:lnTo>
                <a:lnTo>
                  <a:pt x="2123321" y="1582643"/>
                </a:lnTo>
                <a:cubicBezTo>
                  <a:pt x="2125855" y="1582776"/>
                  <a:pt x="2127454" y="1582843"/>
                  <a:pt x="2128121" y="1582843"/>
                </a:cubicBezTo>
                <a:cubicBezTo>
                  <a:pt x="2131587" y="1582843"/>
                  <a:pt x="2138187" y="1582576"/>
                  <a:pt x="2147920" y="1582043"/>
                </a:cubicBezTo>
                <a:cubicBezTo>
                  <a:pt x="2154186" y="1581643"/>
                  <a:pt x="2160186" y="1581443"/>
                  <a:pt x="2165919" y="1581443"/>
                </a:cubicBezTo>
                <a:cubicBezTo>
                  <a:pt x="2168585" y="1581443"/>
                  <a:pt x="2172585" y="1581509"/>
                  <a:pt x="2177918" y="1581643"/>
                </a:cubicBezTo>
                <a:cubicBezTo>
                  <a:pt x="2178185" y="1584309"/>
                  <a:pt x="2178318" y="1586442"/>
                  <a:pt x="2178318" y="1588042"/>
                </a:cubicBezTo>
                <a:cubicBezTo>
                  <a:pt x="2178318" y="1589775"/>
                  <a:pt x="2177918" y="1592509"/>
                  <a:pt x="2177118" y="1596242"/>
                </a:cubicBezTo>
                <a:lnTo>
                  <a:pt x="2173718" y="1596242"/>
                </a:lnTo>
                <a:lnTo>
                  <a:pt x="2142720" y="1597242"/>
                </a:lnTo>
                <a:lnTo>
                  <a:pt x="2127321" y="1597642"/>
                </a:lnTo>
                <a:lnTo>
                  <a:pt x="2123721" y="1598042"/>
                </a:lnTo>
                <a:cubicBezTo>
                  <a:pt x="2122655" y="1601375"/>
                  <a:pt x="2122121" y="1605241"/>
                  <a:pt x="2122121" y="1609641"/>
                </a:cubicBezTo>
                <a:lnTo>
                  <a:pt x="2122721" y="1639639"/>
                </a:lnTo>
                <a:lnTo>
                  <a:pt x="2122321" y="1692436"/>
                </a:lnTo>
                <a:cubicBezTo>
                  <a:pt x="2122321" y="1706302"/>
                  <a:pt x="2124121" y="1715501"/>
                  <a:pt x="2127721" y="1720034"/>
                </a:cubicBezTo>
                <a:cubicBezTo>
                  <a:pt x="2131187" y="1724701"/>
                  <a:pt x="2136387" y="1727034"/>
                  <a:pt x="2143320" y="1727034"/>
                </a:cubicBezTo>
                <a:cubicBezTo>
                  <a:pt x="2146786" y="1727034"/>
                  <a:pt x="2153319" y="1725967"/>
                  <a:pt x="2162919" y="1723834"/>
                </a:cubicBezTo>
                <a:cubicBezTo>
                  <a:pt x="2165852" y="1723167"/>
                  <a:pt x="2169785" y="1720968"/>
                  <a:pt x="2174718" y="1717234"/>
                </a:cubicBezTo>
                <a:lnTo>
                  <a:pt x="2176518" y="1717234"/>
                </a:lnTo>
                <a:cubicBezTo>
                  <a:pt x="2177718" y="1717234"/>
                  <a:pt x="2178684" y="1717601"/>
                  <a:pt x="2179418" y="1718334"/>
                </a:cubicBezTo>
                <a:cubicBezTo>
                  <a:pt x="2180151" y="1719068"/>
                  <a:pt x="2180518" y="1720034"/>
                  <a:pt x="2180518" y="1721234"/>
                </a:cubicBezTo>
                <a:lnTo>
                  <a:pt x="2180318" y="1722634"/>
                </a:lnTo>
                <a:cubicBezTo>
                  <a:pt x="2174585" y="1728900"/>
                  <a:pt x="2168019" y="1733467"/>
                  <a:pt x="2160619" y="1736333"/>
                </a:cubicBezTo>
                <a:cubicBezTo>
                  <a:pt x="2153219" y="1739200"/>
                  <a:pt x="2143387" y="1740633"/>
                  <a:pt x="2131121" y="1740633"/>
                </a:cubicBezTo>
                <a:cubicBezTo>
                  <a:pt x="2122455" y="1740633"/>
                  <a:pt x="2115288" y="1738633"/>
                  <a:pt x="2109622" y="1734633"/>
                </a:cubicBezTo>
                <a:cubicBezTo>
                  <a:pt x="2103956" y="1730634"/>
                  <a:pt x="2100323" y="1725900"/>
                  <a:pt x="2098723" y="1720434"/>
                </a:cubicBezTo>
                <a:cubicBezTo>
                  <a:pt x="2097123" y="1714968"/>
                  <a:pt x="2096323" y="1703035"/>
                  <a:pt x="2096323" y="1684636"/>
                </a:cubicBezTo>
                <a:lnTo>
                  <a:pt x="2097123" y="1639639"/>
                </a:lnTo>
                <a:lnTo>
                  <a:pt x="2096923" y="1618040"/>
                </a:lnTo>
                <a:lnTo>
                  <a:pt x="2096923" y="1610041"/>
                </a:lnTo>
                <a:cubicBezTo>
                  <a:pt x="2096923" y="1606308"/>
                  <a:pt x="2096789" y="1602575"/>
                  <a:pt x="2096523" y="1598842"/>
                </a:cubicBezTo>
                <a:lnTo>
                  <a:pt x="2093123" y="1598642"/>
                </a:lnTo>
                <a:lnTo>
                  <a:pt x="2076724" y="1599242"/>
                </a:lnTo>
                <a:lnTo>
                  <a:pt x="2075124" y="1599442"/>
                </a:lnTo>
                <a:cubicBezTo>
                  <a:pt x="2073658" y="1599442"/>
                  <a:pt x="2072558" y="1599108"/>
                  <a:pt x="2071824" y="1598442"/>
                </a:cubicBezTo>
                <a:cubicBezTo>
                  <a:pt x="2071091" y="1597775"/>
                  <a:pt x="2070724" y="1596975"/>
                  <a:pt x="2070724" y="1596042"/>
                </a:cubicBezTo>
                <a:cubicBezTo>
                  <a:pt x="2070724" y="1594442"/>
                  <a:pt x="2071224" y="1593142"/>
                  <a:pt x="2072224" y="1592142"/>
                </a:cubicBezTo>
                <a:cubicBezTo>
                  <a:pt x="2073224" y="1591142"/>
                  <a:pt x="2076258" y="1589575"/>
                  <a:pt x="2081324" y="1587442"/>
                </a:cubicBezTo>
                <a:cubicBezTo>
                  <a:pt x="2084790" y="1585976"/>
                  <a:pt x="2088823" y="1583209"/>
                  <a:pt x="2093423" y="1579143"/>
                </a:cubicBezTo>
                <a:cubicBezTo>
                  <a:pt x="2098023" y="1575076"/>
                  <a:pt x="2101923" y="1570577"/>
                  <a:pt x="2105122" y="1565644"/>
                </a:cubicBezTo>
                <a:cubicBezTo>
                  <a:pt x="2106722" y="1562977"/>
                  <a:pt x="2108989" y="1557911"/>
                  <a:pt x="2111922" y="1550445"/>
                </a:cubicBezTo>
                <a:cubicBezTo>
                  <a:pt x="2114055" y="1544978"/>
                  <a:pt x="2115655" y="1541112"/>
                  <a:pt x="2116722" y="1538845"/>
                </a:cubicBezTo>
                <a:close/>
                <a:moveTo>
                  <a:pt x="2229147" y="1474449"/>
                </a:moveTo>
                <a:cubicBezTo>
                  <a:pt x="2234080" y="1474449"/>
                  <a:pt x="2238414" y="1476249"/>
                  <a:pt x="2242147" y="1479849"/>
                </a:cubicBezTo>
                <a:cubicBezTo>
                  <a:pt x="2245880" y="1483449"/>
                  <a:pt x="2247746" y="1487315"/>
                  <a:pt x="2247746" y="1491448"/>
                </a:cubicBezTo>
                <a:cubicBezTo>
                  <a:pt x="2247746" y="1495581"/>
                  <a:pt x="2245880" y="1499481"/>
                  <a:pt x="2242147" y="1503147"/>
                </a:cubicBezTo>
                <a:cubicBezTo>
                  <a:pt x="2238414" y="1506814"/>
                  <a:pt x="2234080" y="1508647"/>
                  <a:pt x="2229147" y="1508647"/>
                </a:cubicBezTo>
                <a:cubicBezTo>
                  <a:pt x="2224214" y="1508647"/>
                  <a:pt x="2220081" y="1506981"/>
                  <a:pt x="2216748" y="1503647"/>
                </a:cubicBezTo>
                <a:cubicBezTo>
                  <a:pt x="2213415" y="1500314"/>
                  <a:pt x="2211748" y="1495981"/>
                  <a:pt x="2211748" y="1490648"/>
                </a:cubicBezTo>
                <a:cubicBezTo>
                  <a:pt x="2211748" y="1486248"/>
                  <a:pt x="2213448" y="1482449"/>
                  <a:pt x="2216848" y="1479249"/>
                </a:cubicBezTo>
                <a:cubicBezTo>
                  <a:pt x="2220248" y="1476049"/>
                  <a:pt x="2224348" y="1474449"/>
                  <a:pt x="2229147" y="1474449"/>
                </a:cubicBezTo>
                <a:close/>
                <a:moveTo>
                  <a:pt x="3817623" y="1474249"/>
                </a:moveTo>
                <a:cubicBezTo>
                  <a:pt x="3826155" y="1474249"/>
                  <a:pt x="3835788" y="1476316"/>
                  <a:pt x="3846521" y="1480449"/>
                </a:cubicBezTo>
                <a:cubicBezTo>
                  <a:pt x="3857253" y="1484582"/>
                  <a:pt x="3868753" y="1492981"/>
                  <a:pt x="3881019" y="1505647"/>
                </a:cubicBezTo>
                <a:cubicBezTo>
                  <a:pt x="3889951" y="1514580"/>
                  <a:pt x="3896918" y="1525279"/>
                  <a:pt x="3901917" y="1537745"/>
                </a:cubicBezTo>
                <a:cubicBezTo>
                  <a:pt x="3906917" y="1550211"/>
                  <a:pt x="3909417" y="1562044"/>
                  <a:pt x="3909417" y="1573243"/>
                </a:cubicBezTo>
                <a:cubicBezTo>
                  <a:pt x="3909417" y="1582576"/>
                  <a:pt x="3907417" y="1591409"/>
                  <a:pt x="3903417" y="1599742"/>
                </a:cubicBezTo>
                <a:cubicBezTo>
                  <a:pt x="3899418" y="1608074"/>
                  <a:pt x="3895051" y="1614341"/>
                  <a:pt x="3890318" y="1618540"/>
                </a:cubicBezTo>
                <a:cubicBezTo>
                  <a:pt x="3885585" y="1622740"/>
                  <a:pt x="3879686" y="1626107"/>
                  <a:pt x="3872619" y="1628640"/>
                </a:cubicBezTo>
                <a:cubicBezTo>
                  <a:pt x="3869286" y="1629840"/>
                  <a:pt x="3860420" y="1631373"/>
                  <a:pt x="3846021" y="1633240"/>
                </a:cubicBezTo>
                <a:cubicBezTo>
                  <a:pt x="3839354" y="1634173"/>
                  <a:pt x="3834655" y="1635573"/>
                  <a:pt x="3831922" y="1637439"/>
                </a:cubicBezTo>
                <a:cubicBezTo>
                  <a:pt x="3829189" y="1639306"/>
                  <a:pt x="3827155" y="1641839"/>
                  <a:pt x="3825822" y="1645039"/>
                </a:cubicBezTo>
                <a:cubicBezTo>
                  <a:pt x="3825422" y="1646105"/>
                  <a:pt x="3824955" y="1650638"/>
                  <a:pt x="3824422" y="1658638"/>
                </a:cubicBezTo>
                <a:cubicBezTo>
                  <a:pt x="3823889" y="1666637"/>
                  <a:pt x="3823555" y="1671637"/>
                  <a:pt x="3823422" y="1673637"/>
                </a:cubicBezTo>
                <a:lnTo>
                  <a:pt x="3815023" y="1673637"/>
                </a:lnTo>
                <a:cubicBezTo>
                  <a:pt x="3814623" y="1672170"/>
                  <a:pt x="3814290" y="1670171"/>
                  <a:pt x="3814023" y="1667637"/>
                </a:cubicBezTo>
                <a:cubicBezTo>
                  <a:pt x="3814023" y="1666171"/>
                  <a:pt x="3813823" y="1664171"/>
                  <a:pt x="3813423" y="1661638"/>
                </a:cubicBezTo>
                <a:cubicBezTo>
                  <a:pt x="3812890" y="1658305"/>
                  <a:pt x="3811623" y="1646972"/>
                  <a:pt x="3809623" y="1627640"/>
                </a:cubicBezTo>
                <a:lnTo>
                  <a:pt x="3808423" y="1615241"/>
                </a:lnTo>
                <a:lnTo>
                  <a:pt x="3808023" y="1612441"/>
                </a:lnTo>
                <a:cubicBezTo>
                  <a:pt x="3808023" y="1611507"/>
                  <a:pt x="3808356" y="1610174"/>
                  <a:pt x="3809023" y="1608441"/>
                </a:cubicBezTo>
                <a:cubicBezTo>
                  <a:pt x="3812623" y="1606041"/>
                  <a:pt x="3818156" y="1604641"/>
                  <a:pt x="3825622" y="1604241"/>
                </a:cubicBezTo>
                <a:cubicBezTo>
                  <a:pt x="3845888" y="1603175"/>
                  <a:pt x="3859420" y="1601441"/>
                  <a:pt x="3866220" y="1599042"/>
                </a:cubicBezTo>
                <a:cubicBezTo>
                  <a:pt x="3875952" y="1595708"/>
                  <a:pt x="3883119" y="1590642"/>
                  <a:pt x="3887718" y="1583843"/>
                </a:cubicBezTo>
                <a:cubicBezTo>
                  <a:pt x="3892318" y="1577043"/>
                  <a:pt x="3894618" y="1568977"/>
                  <a:pt x="3894618" y="1559644"/>
                </a:cubicBezTo>
                <a:cubicBezTo>
                  <a:pt x="3894618" y="1543645"/>
                  <a:pt x="3888918" y="1529513"/>
                  <a:pt x="3877519" y="1517247"/>
                </a:cubicBezTo>
                <a:cubicBezTo>
                  <a:pt x="3866120" y="1504981"/>
                  <a:pt x="3854687" y="1498848"/>
                  <a:pt x="3843221" y="1498848"/>
                </a:cubicBezTo>
                <a:cubicBezTo>
                  <a:pt x="3839488" y="1498848"/>
                  <a:pt x="3832355" y="1500048"/>
                  <a:pt x="3821822" y="1502447"/>
                </a:cubicBezTo>
                <a:cubicBezTo>
                  <a:pt x="3814490" y="1504047"/>
                  <a:pt x="3809756" y="1504847"/>
                  <a:pt x="3807623" y="1504847"/>
                </a:cubicBezTo>
                <a:cubicBezTo>
                  <a:pt x="3802690" y="1504847"/>
                  <a:pt x="3798824" y="1503581"/>
                  <a:pt x="3796024" y="1501048"/>
                </a:cubicBezTo>
                <a:cubicBezTo>
                  <a:pt x="3793224" y="1498514"/>
                  <a:pt x="3791824" y="1495181"/>
                  <a:pt x="3791824" y="1491048"/>
                </a:cubicBezTo>
                <a:cubicBezTo>
                  <a:pt x="3791824" y="1486115"/>
                  <a:pt x="3793424" y="1482382"/>
                  <a:pt x="3796624" y="1479849"/>
                </a:cubicBezTo>
                <a:cubicBezTo>
                  <a:pt x="3801557" y="1476116"/>
                  <a:pt x="3808556" y="1474249"/>
                  <a:pt x="3817623" y="1474249"/>
                </a:cubicBezTo>
                <a:close/>
                <a:moveTo>
                  <a:pt x="3731325" y="1470649"/>
                </a:moveTo>
                <a:lnTo>
                  <a:pt x="3740771" y="1470649"/>
                </a:lnTo>
                <a:cubicBezTo>
                  <a:pt x="3740771" y="1477053"/>
                  <a:pt x="3740771" y="1480723"/>
                  <a:pt x="3740771" y="1481658"/>
                </a:cubicBezTo>
                <a:cubicBezTo>
                  <a:pt x="3740771" y="1591201"/>
                  <a:pt x="3740438" y="1656514"/>
                  <a:pt x="3739771" y="1677596"/>
                </a:cubicBezTo>
                <a:cubicBezTo>
                  <a:pt x="3739371" y="1690006"/>
                  <a:pt x="3739171" y="1696611"/>
                  <a:pt x="3739171" y="1697411"/>
                </a:cubicBezTo>
                <a:cubicBezTo>
                  <a:pt x="3739171" y="1712354"/>
                  <a:pt x="3739771" y="1720692"/>
                  <a:pt x="3740971" y="1722428"/>
                </a:cubicBezTo>
                <a:cubicBezTo>
                  <a:pt x="3742571" y="1724830"/>
                  <a:pt x="3747471" y="1726498"/>
                  <a:pt x="3755670" y="1727432"/>
                </a:cubicBezTo>
                <a:cubicBezTo>
                  <a:pt x="3763870" y="1728367"/>
                  <a:pt x="3768703" y="1729300"/>
                  <a:pt x="3770170" y="1730234"/>
                </a:cubicBezTo>
                <a:cubicBezTo>
                  <a:pt x="3771236" y="1730767"/>
                  <a:pt x="3771770" y="1731700"/>
                  <a:pt x="3771770" y="1733033"/>
                </a:cubicBezTo>
                <a:cubicBezTo>
                  <a:pt x="3771770" y="1734500"/>
                  <a:pt x="3771470" y="1735533"/>
                  <a:pt x="3770870" y="1736133"/>
                </a:cubicBezTo>
                <a:cubicBezTo>
                  <a:pt x="3770270" y="1736733"/>
                  <a:pt x="3769170" y="1737033"/>
                  <a:pt x="3767570" y="1737033"/>
                </a:cubicBezTo>
                <a:cubicBezTo>
                  <a:pt x="3766637" y="1737033"/>
                  <a:pt x="3759637" y="1736805"/>
                  <a:pt x="3746571" y="1736349"/>
                </a:cubicBezTo>
                <a:lnTo>
                  <a:pt x="3720373" y="1735433"/>
                </a:lnTo>
                <a:lnTo>
                  <a:pt x="3686775" y="1737033"/>
                </a:lnTo>
                <a:cubicBezTo>
                  <a:pt x="3684642" y="1737167"/>
                  <a:pt x="3683042" y="1736756"/>
                  <a:pt x="3681975" y="1735802"/>
                </a:cubicBezTo>
                <a:cubicBezTo>
                  <a:pt x="3681175" y="1735119"/>
                  <a:pt x="3680775" y="1734162"/>
                  <a:pt x="3680775" y="1732930"/>
                </a:cubicBezTo>
                <a:cubicBezTo>
                  <a:pt x="3680775" y="1731564"/>
                  <a:pt x="3681208" y="1730573"/>
                  <a:pt x="3682075" y="1729957"/>
                </a:cubicBezTo>
                <a:cubicBezTo>
                  <a:pt x="3682942" y="1729341"/>
                  <a:pt x="3687741" y="1728300"/>
                  <a:pt x="3696474" y="1726834"/>
                </a:cubicBezTo>
                <a:cubicBezTo>
                  <a:pt x="3705207" y="1725367"/>
                  <a:pt x="3710206" y="1724134"/>
                  <a:pt x="3711473" y="1723134"/>
                </a:cubicBezTo>
                <a:cubicBezTo>
                  <a:pt x="3712740" y="1722134"/>
                  <a:pt x="3713573" y="1719901"/>
                  <a:pt x="3713973" y="1716434"/>
                </a:cubicBezTo>
                <a:cubicBezTo>
                  <a:pt x="3714506" y="1711635"/>
                  <a:pt x="3714773" y="1698102"/>
                  <a:pt x="3714773" y="1675837"/>
                </a:cubicBezTo>
                <a:lnTo>
                  <a:pt x="3714573" y="1629840"/>
                </a:lnTo>
                <a:lnTo>
                  <a:pt x="3715173" y="1582243"/>
                </a:lnTo>
                <a:lnTo>
                  <a:pt x="3714973" y="1534646"/>
                </a:lnTo>
                <a:lnTo>
                  <a:pt x="3715573" y="1511247"/>
                </a:lnTo>
                <a:cubicBezTo>
                  <a:pt x="3715573" y="1506581"/>
                  <a:pt x="3714840" y="1503214"/>
                  <a:pt x="3713373" y="1501148"/>
                </a:cubicBezTo>
                <a:cubicBezTo>
                  <a:pt x="3711906" y="1499081"/>
                  <a:pt x="3708773" y="1497048"/>
                  <a:pt x="3703974" y="1495048"/>
                </a:cubicBezTo>
                <a:cubicBezTo>
                  <a:pt x="3696774" y="1492115"/>
                  <a:pt x="3691841" y="1489982"/>
                  <a:pt x="3689175" y="1488648"/>
                </a:cubicBezTo>
                <a:lnTo>
                  <a:pt x="3689175" y="1484249"/>
                </a:lnTo>
                <a:cubicBezTo>
                  <a:pt x="3692907" y="1483049"/>
                  <a:pt x="3697041" y="1481782"/>
                  <a:pt x="3701574" y="1480449"/>
                </a:cubicBezTo>
                <a:cubicBezTo>
                  <a:pt x="3708273" y="1478316"/>
                  <a:pt x="3718190" y="1475049"/>
                  <a:pt x="3731325" y="1470649"/>
                </a:cubicBezTo>
                <a:close/>
                <a:moveTo>
                  <a:pt x="3469564" y="1466850"/>
                </a:moveTo>
                <a:cubicBezTo>
                  <a:pt x="3470098" y="1475916"/>
                  <a:pt x="3470364" y="1486049"/>
                  <a:pt x="3470364" y="1497248"/>
                </a:cubicBezTo>
                <a:lnTo>
                  <a:pt x="3469564" y="1574243"/>
                </a:lnTo>
                <a:lnTo>
                  <a:pt x="3470964" y="1661038"/>
                </a:lnTo>
                <a:lnTo>
                  <a:pt x="3470364" y="1707235"/>
                </a:lnTo>
                <a:cubicBezTo>
                  <a:pt x="3470364" y="1716701"/>
                  <a:pt x="3471031" y="1722034"/>
                  <a:pt x="3472364" y="1723234"/>
                </a:cubicBezTo>
                <a:cubicBezTo>
                  <a:pt x="3475031" y="1725900"/>
                  <a:pt x="3480897" y="1727300"/>
                  <a:pt x="3489963" y="1727434"/>
                </a:cubicBezTo>
                <a:cubicBezTo>
                  <a:pt x="3491830" y="1727434"/>
                  <a:pt x="3494363" y="1727567"/>
                  <a:pt x="3497563" y="1727834"/>
                </a:cubicBezTo>
                <a:lnTo>
                  <a:pt x="3497563" y="1731434"/>
                </a:lnTo>
                <a:cubicBezTo>
                  <a:pt x="3497563" y="1732367"/>
                  <a:pt x="3497496" y="1733367"/>
                  <a:pt x="3497363" y="1734433"/>
                </a:cubicBezTo>
                <a:cubicBezTo>
                  <a:pt x="3493230" y="1735367"/>
                  <a:pt x="3488963" y="1736233"/>
                  <a:pt x="3484563" y="1737033"/>
                </a:cubicBezTo>
                <a:lnTo>
                  <a:pt x="3455565" y="1742633"/>
                </a:lnTo>
                <a:cubicBezTo>
                  <a:pt x="3451299" y="1743433"/>
                  <a:pt x="3447899" y="1743833"/>
                  <a:pt x="3445366" y="1743833"/>
                </a:cubicBezTo>
                <a:lnTo>
                  <a:pt x="3445366" y="1724634"/>
                </a:lnTo>
                <a:cubicBezTo>
                  <a:pt x="3443100" y="1725300"/>
                  <a:pt x="3439566" y="1726634"/>
                  <a:pt x="3434767" y="1728634"/>
                </a:cubicBezTo>
                <a:cubicBezTo>
                  <a:pt x="3413968" y="1737433"/>
                  <a:pt x="3394836" y="1741833"/>
                  <a:pt x="3377370" y="1741833"/>
                </a:cubicBezTo>
                <a:cubicBezTo>
                  <a:pt x="3366838" y="1741833"/>
                  <a:pt x="3356105" y="1738400"/>
                  <a:pt x="3345172" y="1731534"/>
                </a:cubicBezTo>
                <a:cubicBezTo>
                  <a:pt x="3334240" y="1724667"/>
                  <a:pt x="3325840" y="1715101"/>
                  <a:pt x="3319974" y="1702835"/>
                </a:cubicBezTo>
                <a:cubicBezTo>
                  <a:pt x="3314108" y="1690569"/>
                  <a:pt x="3311174" y="1678037"/>
                  <a:pt x="3311174" y="1665238"/>
                </a:cubicBezTo>
                <a:cubicBezTo>
                  <a:pt x="3311174" y="1653772"/>
                  <a:pt x="3313108" y="1642806"/>
                  <a:pt x="3316974" y="1632340"/>
                </a:cubicBezTo>
                <a:cubicBezTo>
                  <a:pt x="3320840" y="1621873"/>
                  <a:pt x="3325907" y="1613174"/>
                  <a:pt x="3332173" y="1606241"/>
                </a:cubicBezTo>
                <a:cubicBezTo>
                  <a:pt x="3336173" y="1601708"/>
                  <a:pt x="3341839" y="1597208"/>
                  <a:pt x="3349172" y="1592742"/>
                </a:cubicBezTo>
                <a:cubicBezTo>
                  <a:pt x="3356505" y="1588276"/>
                  <a:pt x="3362571" y="1585442"/>
                  <a:pt x="3367371" y="1584243"/>
                </a:cubicBezTo>
                <a:cubicBezTo>
                  <a:pt x="3379237" y="1581176"/>
                  <a:pt x="3387169" y="1579643"/>
                  <a:pt x="3391169" y="1579643"/>
                </a:cubicBezTo>
                <a:cubicBezTo>
                  <a:pt x="3409168" y="1579643"/>
                  <a:pt x="3423967" y="1582309"/>
                  <a:pt x="3435566" y="1587642"/>
                </a:cubicBezTo>
                <a:cubicBezTo>
                  <a:pt x="3439166" y="1589375"/>
                  <a:pt x="3441900" y="1590575"/>
                  <a:pt x="3443766" y="1591242"/>
                </a:cubicBezTo>
                <a:lnTo>
                  <a:pt x="3443966" y="1585442"/>
                </a:lnTo>
                <a:lnTo>
                  <a:pt x="3443766" y="1562044"/>
                </a:lnTo>
                <a:lnTo>
                  <a:pt x="3443966" y="1517847"/>
                </a:lnTo>
                <a:cubicBezTo>
                  <a:pt x="3443966" y="1505581"/>
                  <a:pt x="3442633" y="1497781"/>
                  <a:pt x="3439966" y="1494448"/>
                </a:cubicBezTo>
                <a:cubicBezTo>
                  <a:pt x="3437300" y="1491115"/>
                  <a:pt x="3429501" y="1487715"/>
                  <a:pt x="3416568" y="1484249"/>
                </a:cubicBezTo>
                <a:cubicBezTo>
                  <a:pt x="3415635" y="1483982"/>
                  <a:pt x="3414168" y="1483582"/>
                  <a:pt x="3412168" y="1483049"/>
                </a:cubicBezTo>
                <a:lnTo>
                  <a:pt x="3412168" y="1480849"/>
                </a:lnTo>
                <a:cubicBezTo>
                  <a:pt x="3412168" y="1479516"/>
                  <a:pt x="3412302" y="1478049"/>
                  <a:pt x="3412568" y="1476449"/>
                </a:cubicBezTo>
                <a:cubicBezTo>
                  <a:pt x="3430700" y="1474583"/>
                  <a:pt x="3446300" y="1471449"/>
                  <a:pt x="3459365" y="1467050"/>
                </a:cubicBezTo>
                <a:close/>
                <a:moveTo>
                  <a:pt x="1859840" y="1466850"/>
                </a:moveTo>
                <a:cubicBezTo>
                  <a:pt x="1860373" y="1475916"/>
                  <a:pt x="1860640" y="1486049"/>
                  <a:pt x="1860640" y="1497248"/>
                </a:cubicBezTo>
                <a:lnTo>
                  <a:pt x="1859840" y="1574243"/>
                </a:lnTo>
                <a:lnTo>
                  <a:pt x="1861240" y="1661038"/>
                </a:lnTo>
                <a:lnTo>
                  <a:pt x="1860640" y="1707235"/>
                </a:lnTo>
                <a:cubicBezTo>
                  <a:pt x="1860640" y="1716701"/>
                  <a:pt x="1861306" y="1722034"/>
                  <a:pt x="1862640" y="1723234"/>
                </a:cubicBezTo>
                <a:cubicBezTo>
                  <a:pt x="1865306" y="1725900"/>
                  <a:pt x="1871172" y="1727300"/>
                  <a:pt x="1880239" y="1727434"/>
                </a:cubicBezTo>
                <a:cubicBezTo>
                  <a:pt x="1882105" y="1727434"/>
                  <a:pt x="1884638" y="1727567"/>
                  <a:pt x="1887838" y="1727834"/>
                </a:cubicBezTo>
                <a:lnTo>
                  <a:pt x="1887838" y="1731434"/>
                </a:lnTo>
                <a:cubicBezTo>
                  <a:pt x="1887838" y="1732367"/>
                  <a:pt x="1887772" y="1733367"/>
                  <a:pt x="1887638" y="1734433"/>
                </a:cubicBezTo>
                <a:cubicBezTo>
                  <a:pt x="1883505" y="1735367"/>
                  <a:pt x="1879239" y="1736233"/>
                  <a:pt x="1874839" y="1737033"/>
                </a:cubicBezTo>
                <a:lnTo>
                  <a:pt x="1845841" y="1742633"/>
                </a:lnTo>
                <a:cubicBezTo>
                  <a:pt x="1841574" y="1743433"/>
                  <a:pt x="1838175" y="1743833"/>
                  <a:pt x="1835641" y="1743833"/>
                </a:cubicBezTo>
                <a:lnTo>
                  <a:pt x="1835641" y="1724634"/>
                </a:lnTo>
                <a:cubicBezTo>
                  <a:pt x="1833375" y="1725300"/>
                  <a:pt x="1829842" y="1726634"/>
                  <a:pt x="1825042" y="1728634"/>
                </a:cubicBezTo>
                <a:cubicBezTo>
                  <a:pt x="1804243" y="1737433"/>
                  <a:pt x="1785111" y="1741833"/>
                  <a:pt x="1767645" y="1741833"/>
                </a:cubicBezTo>
                <a:cubicBezTo>
                  <a:pt x="1757113" y="1741833"/>
                  <a:pt x="1746380" y="1738400"/>
                  <a:pt x="1735447" y="1731534"/>
                </a:cubicBezTo>
                <a:cubicBezTo>
                  <a:pt x="1724515" y="1724667"/>
                  <a:pt x="1716115" y="1715101"/>
                  <a:pt x="1710249" y="1702835"/>
                </a:cubicBezTo>
                <a:cubicBezTo>
                  <a:pt x="1704383" y="1690569"/>
                  <a:pt x="1701449" y="1678037"/>
                  <a:pt x="1701449" y="1665238"/>
                </a:cubicBezTo>
                <a:cubicBezTo>
                  <a:pt x="1701449" y="1653772"/>
                  <a:pt x="1703383" y="1642806"/>
                  <a:pt x="1707249" y="1632340"/>
                </a:cubicBezTo>
                <a:cubicBezTo>
                  <a:pt x="1711115" y="1621873"/>
                  <a:pt x="1716182" y="1613174"/>
                  <a:pt x="1722448" y="1606241"/>
                </a:cubicBezTo>
                <a:cubicBezTo>
                  <a:pt x="1726448" y="1601708"/>
                  <a:pt x="1732114" y="1597208"/>
                  <a:pt x="1739447" y="1592742"/>
                </a:cubicBezTo>
                <a:cubicBezTo>
                  <a:pt x="1746780" y="1588276"/>
                  <a:pt x="1752846" y="1585442"/>
                  <a:pt x="1757646" y="1584243"/>
                </a:cubicBezTo>
                <a:cubicBezTo>
                  <a:pt x="1769512" y="1581176"/>
                  <a:pt x="1777445" y="1579643"/>
                  <a:pt x="1781445" y="1579643"/>
                </a:cubicBezTo>
                <a:cubicBezTo>
                  <a:pt x="1799443" y="1579643"/>
                  <a:pt x="1814243" y="1582309"/>
                  <a:pt x="1825842" y="1587642"/>
                </a:cubicBezTo>
                <a:cubicBezTo>
                  <a:pt x="1829442" y="1589375"/>
                  <a:pt x="1832175" y="1590575"/>
                  <a:pt x="1834041" y="1591242"/>
                </a:cubicBezTo>
                <a:lnTo>
                  <a:pt x="1834241" y="1585442"/>
                </a:lnTo>
                <a:lnTo>
                  <a:pt x="1834041" y="1562044"/>
                </a:lnTo>
                <a:lnTo>
                  <a:pt x="1834241" y="1517847"/>
                </a:lnTo>
                <a:cubicBezTo>
                  <a:pt x="1834241" y="1505581"/>
                  <a:pt x="1832908" y="1497781"/>
                  <a:pt x="1830242" y="1494448"/>
                </a:cubicBezTo>
                <a:cubicBezTo>
                  <a:pt x="1827575" y="1491115"/>
                  <a:pt x="1819776" y="1487715"/>
                  <a:pt x="1806843" y="1484249"/>
                </a:cubicBezTo>
                <a:cubicBezTo>
                  <a:pt x="1805910" y="1483982"/>
                  <a:pt x="1804443" y="1483582"/>
                  <a:pt x="1802443" y="1483049"/>
                </a:cubicBezTo>
                <a:lnTo>
                  <a:pt x="1802443" y="1480849"/>
                </a:lnTo>
                <a:cubicBezTo>
                  <a:pt x="1802443" y="1479516"/>
                  <a:pt x="1802577" y="1478049"/>
                  <a:pt x="1802843" y="1476449"/>
                </a:cubicBezTo>
                <a:cubicBezTo>
                  <a:pt x="1820976" y="1474583"/>
                  <a:pt x="1836575" y="1471449"/>
                  <a:pt x="1849640" y="1467050"/>
                </a:cubicBezTo>
                <a:close/>
                <a:moveTo>
                  <a:pt x="935594" y="1167263"/>
                </a:moveTo>
                <a:cubicBezTo>
                  <a:pt x="926630" y="1170463"/>
                  <a:pt x="917131" y="1175329"/>
                  <a:pt x="907099" y="1181862"/>
                </a:cubicBezTo>
                <a:cubicBezTo>
                  <a:pt x="897066" y="1188395"/>
                  <a:pt x="889106" y="1195928"/>
                  <a:pt x="883219" y="1204461"/>
                </a:cubicBezTo>
                <a:cubicBezTo>
                  <a:pt x="878938" y="1210594"/>
                  <a:pt x="876797" y="1216394"/>
                  <a:pt x="876797" y="1221860"/>
                </a:cubicBezTo>
                <a:cubicBezTo>
                  <a:pt x="876797" y="1227060"/>
                  <a:pt x="878570" y="1231393"/>
                  <a:pt x="882116" y="1234859"/>
                </a:cubicBezTo>
                <a:cubicBezTo>
                  <a:pt x="885661" y="1238326"/>
                  <a:pt x="890109" y="1240059"/>
                  <a:pt x="895459" y="1240059"/>
                </a:cubicBezTo>
                <a:cubicBezTo>
                  <a:pt x="899606" y="1240059"/>
                  <a:pt x="904624" y="1238592"/>
                  <a:pt x="910511" y="1235659"/>
                </a:cubicBezTo>
                <a:cubicBezTo>
                  <a:pt x="918269" y="1231793"/>
                  <a:pt x="926362" y="1225793"/>
                  <a:pt x="934791" y="1217660"/>
                </a:cubicBezTo>
                <a:cubicBezTo>
                  <a:pt x="935726" y="1200728"/>
                  <a:pt x="936194" y="1188795"/>
                  <a:pt x="936194" y="1181862"/>
                </a:cubicBezTo>
                <a:cubicBezTo>
                  <a:pt x="936194" y="1178263"/>
                  <a:pt x="935994" y="1173396"/>
                  <a:pt x="935594" y="1167263"/>
                </a:cubicBezTo>
                <a:close/>
                <a:moveTo>
                  <a:pt x="97394" y="1167263"/>
                </a:moveTo>
                <a:cubicBezTo>
                  <a:pt x="88430" y="1170463"/>
                  <a:pt x="78931" y="1175329"/>
                  <a:pt x="68899" y="1181862"/>
                </a:cubicBezTo>
                <a:cubicBezTo>
                  <a:pt x="58866" y="1188395"/>
                  <a:pt x="50906" y="1195928"/>
                  <a:pt x="45019" y="1204461"/>
                </a:cubicBezTo>
                <a:cubicBezTo>
                  <a:pt x="40738" y="1210594"/>
                  <a:pt x="38597" y="1216394"/>
                  <a:pt x="38597" y="1221860"/>
                </a:cubicBezTo>
                <a:cubicBezTo>
                  <a:pt x="38597" y="1227060"/>
                  <a:pt x="40370" y="1231393"/>
                  <a:pt x="43916" y="1234859"/>
                </a:cubicBezTo>
                <a:cubicBezTo>
                  <a:pt x="47462" y="1238326"/>
                  <a:pt x="51909" y="1240059"/>
                  <a:pt x="57259" y="1240059"/>
                </a:cubicBezTo>
                <a:cubicBezTo>
                  <a:pt x="61406" y="1240059"/>
                  <a:pt x="66424" y="1238592"/>
                  <a:pt x="72311" y="1235659"/>
                </a:cubicBezTo>
                <a:cubicBezTo>
                  <a:pt x="80069" y="1231793"/>
                  <a:pt x="88162" y="1225793"/>
                  <a:pt x="96591" y="1217660"/>
                </a:cubicBezTo>
                <a:cubicBezTo>
                  <a:pt x="97526" y="1200728"/>
                  <a:pt x="97994" y="1188795"/>
                  <a:pt x="97994" y="1181862"/>
                </a:cubicBezTo>
                <a:cubicBezTo>
                  <a:pt x="97994" y="1178263"/>
                  <a:pt x="97794" y="1173396"/>
                  <a:pt x="97394" y="1167263"/>
                </a:cubicBezTo>
                <a:close/>
                <a:moveTo>
                  <a:pt x="2363869" y="1095668"/>
                </a:moveTo>
                <a:cubicBezTo>
                  <a:pt x="2348403" y="1095668"/>
                  <a:pt x="2336004" y="1101467"/>
                  <a:pt x="2326672" y="1113067"/>
                </a:cubicBezTo>
                <a:cubicBezTo>
                  <a:pt x="2319472" y="1121866"/>
                  <a:pt x="2315872" y="1130132"/>
                  <a:pt x="2315872" y="1137865"/>
                </a:cubicBezTo>
                <a:lnTo>
                  <a:pt x="2325272" y="1137865"/>
                </a:lnTo>
                <a:cubicBezTo>
                  <a:pt x="2332071" y="1137865"/>
                  <a:pt x="2352337" y="1136799"/>
                  <a:pt x="2386068" y="1134665"/>
                </a:cubicBezTo>
                <a:cubicBezTo>
                  <a:pt x="2391401" y="1134399"/>
                  <a:pt x="2394667" y="1133865"/>
                  <a:pt x="2395867" y="1133065"/>
                </a:cubicBezTo>
                <a:cubicBezTo>
                  <a:pt x="2398267" y="1130532"/>
                  <a:pt x="2399467" y="1128266"/>
                  <a:pt x="2399467" y="1126266"/>
                </a:cubicBezTo>
                <a:cubicBezTo>
                  <a:pt x="2399467" y="1122133"/>
                  <a:pt x="2398134" y="1117433"/>
                  <a:pt x="2395467" y="1112167"/>
                </a:cubicBezTo>
                <a:cubicBezTo>
                  <a:pt x="2392801" y="1106900"/>
                  <a:pt x="2388701" y="1102834"/>
                  <a:pt x="2383168" y="1099967"/>
                </a:cubicBezTo>
                <a:cubicBezTo>
                  <a:pt x="2377635" y="1097101"/>
                  <a:pt x="2371202" y="1095668"/>
                  <a:pt x="2363869" y="1095668"/>
                </a:cubicBezTo>
                <a:close/>
                <a:moveTo>
                  <a:pt x="1545494" y="1094468"/>
                </a:moveTo>
                <a:cubicBezTo>
                  <a:pt x="1536680" y="1094468"/>
                  <a:pt x="1527699" y="1096534"/>
                  <a:pt x="1518550" y="1100667"/>
                </a:cubicBezTo>
                <a:cubicBezTo>
                  <a:pt x="1509402" y="1104800"/>
                  <a:pt x="1501656" y="1112733"/>
                  <a:pt x="1495313" y="1124466"/>
                </a:cubicBezTo>
                <a:cubicBezTo>
                  <a:pt x="1488969" y="1136198"/>
                  <a:pt x="1485797" y="1152864"/>
                  <a:pt x="1485797" y="1174463"/>
                </a:cubicBezTo>
                <a:cubicBezTo>
                  <a:pt x="1485797" y="1198728"/>
                  <a:pt x="1491307" y="1217094"/>
                  <a:pt x="1502325" y="1229560"/>
                </a:cubicBezTo>
                <a:cubicBezTo>
                  <a:pt x="1513343" y="1242025"/>
                  <a:pt x="1527065" y="1248258"/>
                  <a:pt x="1543491" y="1248258"/>
                </a:cubicBezTo>
                <a:cubicBezTo>
                  <a:pt x="1553642" y="1248258"/>
                  <a:pt x="1563426" y="1245525"/>
                  <a:pt x="1572841" y="1240059"/>
                </a:cubicBezTo>
                <a:cubicBezTo>
                  <a:pt x="1582256" y="1234592"/>
                  <a:pt x="1589768" y="1225826"/>
                  <a:pt x="1595377" y="1213760"/>
                </a:cubicBezTo>
                <a:cubicBezTo>
                  <a:pt x="1600986" y="1201694"/>
                  <a:pt x="1603790" y="1187729"/>
                  <a:pt x="1603790" y="1171863"/>
                </a:cubicBezTo>
                <a:cubicBezTo>
                  <a:pt x="1603790" y="1161464"/>
                  <a:pt x="1601620" y="1149398"/>
                  <a:pt x="1597280" y="1135665"/>
                </a:cubicBezTo>
                <a:cubicBezTo>
                  <a:pt x="1592939" y="1121933"/>
                  <a:pt x="1586262" y="1111633"/>
                  <a:pt x="1577247" y="1104767"/>
                </a:cubicBezTo>
                <a:cubicBezTo>
                  <a:pt x="1568232" y="1097901"/>
                  <a:pt x="1557647" y="1094468"/>
                  <a:pt x="1545494" y="1094468"/>
                </a:cubicBezTo>
                <a:close/>
                <a:moveTo>
                  <a:pt x="504025" y="1093668"/>
                </a:moveTo>
                <a:lnTo>
                  <a:pt x="518965" y="1093668"/>
                </a:lnTo>
                <a:lnTo>
                  <a:pt x="525539" y="1094068"/>
                </a:lnTo>
                <a:lnTo>
                  <a:pt x="530720" y="1093668"/>
                </a:lnTo>
                <a:cubicBezTo>
                  <a:pt x="544398" y="1093668"/>
                  <a:pt x="552899" y="1093801"/>
                  <a:pt x="556221" y="1094068"/>
                </a:cubicBezTo>
                <a:lnTo>
                  <a:pt x="556422" y="1097868"/>
                </a:lnTo>
                <a:cubicBezTo>
                  <a:pt x="556422" y="1116666"/>
                  <a:pt x="556155" y="1134865"/>
                  <a:pt x="555622" y="1152464"/>
                </a:cubicBezTo>
                <a:cubicBezTo>
                  <a:pt x="555222" y="1162864"/>
                  <a:pt x="555022" y="1168796"/>
                  <a:pt x="555022" y="1170263"/>
                </a:cubicBezTo>
                <a:cubicBezTo>
                  <a:pt x="555022" y="1193728"/>
                  <a:pt x="555790" y="1208394"/>
                  <a:pt x="557326" y="1214261"/>
                </a:cubicBezTo>
                <a:cubicBezTo>
                  <a:pt x="558863" y="1220127"/>
                  <a:pt x="562471" y="1224826"/>
                  <a:pt x="568151" y="1228360"/>
                </a:cubicBezTo>
                <a:cubicBezTo>
                  <a:pt x="573830" y="1231893"/>
                  <a:pt x="580679" y="1233659"/>
                  <a:pt x="588698" y="1233659"/>
                </a:cubicBezTo>
                <a:cubicBezTo>
                  <a:pt x="598454" y="1233659"/>
                  <a:pt x="607775" y="1231626"/>
                  <a:pt x="616662" y="1227560"/>
                </a:cubicBezTo>
                <a:cubicBezTo>
                  <a:pt x="625549" y="1223493"/>
                  <a:pt x="633132" y="1218527"/>
                  <a:pt x="639413" y="1212661"/>
                </a:cubicBezTo>
                <a:cubicBezTo>
                  <a:pt x="640080" y="1207594"/>
                  <a:pt x="640413" y="1201994"/>
                  <a:pt x="640413" y="1195862"/>
                </a:cubicBezTo>
                <a:cubicBezTo>
                  <a:pt x="640413" y="1175996"/>
                  <a:pt x="640614" y="1162597"/>
                  <a:pt x="641016" y="1155664"/>
                </a:cubicBezTo>
                <a:cubicBezTo>
                  <a:pt x="641150" y="1151531"/>
                  <a:pt x="641216" y="1147931"/>
                  <a:pt x="641216" y="1144865"/>
                </a:cubicBezTo>
                <a:cubicBezTo>
                  <a:pt x="641216" y="1123266"/>
                  <a:pt x="640150" y="1111067"/>
                  <a:pt x="638017" y="1108267"/>
                </a:cubicBezTo>
                <a:cubicBezTo>
                  <a:pt x="635883" y="1105467"/>
                  <a:pt x="627751" y="1103334"/>
                  <a:pt x="613618" y="1101867"/>
                </a:cubicBezTo>
                <a:cubicBezTo>
                  <a:pt x="608952" y="1101334"/>
                  <a:pt x="605552" y="1100867"/>
                  <a:pt x="603419" y="1100467"/>
                </a:cubicBezTo>
                <a:cubicBezTo>
                  <a:pt x="602352" y="1098734"/>
                  <a:pt x="601819" y="1097401"/>
                  <a:pt x="601819" y="1096468"/>
                </a:cubicBezTo>
                <a:lnTo>
                  <a:pt x="602419" y="1094268"/>
                </a:lnTo>
                <a:cubicBezTo>
                  <a:pt x="605885" y="1093868"/>
                  <a:pt x="609285" y="1093668"/>
                  <a:pt x="612618" y="1093668"/>
                </a:cubicBezTo>
                <a:lnTo>
                  <a:pt x="644416" y="1094068"/>
                </a:lnTo>
                <a:cubicBezTo>
                  <a:pt x="655749" y="1093801"/>
                  <a:pt x="661749" y="1093668"/>
                  <a:pt x="662415" y="1093668"/>
                </a:cubicBezTo>
                <a:cubicBezTo>
                  <a:pt x="663882" y="1093668"/>
                  <a:pt x="665282" y="1093734"/>
                  <a:pt x="666615" y="1093868"/>
                </a:cubicBezTo>
                <a:lnTo>
                  <a:pt x="667015" y="1108467"/>
                </a:lnTo>
                <a:cubicBezTo>
                  <a:pt x="666081" y="1128732"/>
                  <a:pt x="665548" y="1153797"/>
                  <a:pt x="665415" y="1183662"/>
                </a:cubicBezTo>
                <a:lnTo>
                  <a:pt x="665015" y="1199861"/>
                </a:lnTo>
                <a:lnTo>
                  <a:pt x="665815" y="1227060"/>
                </a:lnTo>
                <a:cubicBezTo>
                  <a:pt x="667015" y="1229193"/>
                  <a:pt x="668081" y="1230460"/>
                  <a:pt x="669015" y="1230860"/>
                </a:cubicBezTo>
                <a:cubicBezTo>
                  <a:pt x="670615" y="1231526"/>
                  <a:pt x="673881" y="1231859"/>
                  <a:pt x="678814" y="1231859"/>
                </a:cubicBezTo>
                <a:lnTo>
                  <a:pt x="680614" y="1231859"/>
                </a:lnTo>
                <a:cubicBezTo>
                  <a:pt x="682347" y="1231859"/>
                  <a:pt x="687280" y="1232259"/>
                  <a:pt x="695413" y="1233059"/>
                </a:cubicBezTo>
                <a:cubicBezTo>
                  <a:pt x="695546" y="1234792"/>
                  <a:pt x="695613" y="1236059"/>
                  <a:pt x="695613" y="1236859"/>
                </a:cubicBezTo>
                <a:lnTo>
                  <a:pt x="695613" y="1239059"/>
                </a:lnTo>
                <a:cubicBezTo>
                  <a:pt x="677747" y="1242925"/>
                  <a:pt x="663282" y="1246792"/>
                  <a:pt x="652216" y="1250658"/>
                </a:cubicBezTo>
                <a:cubicBezTo>
                  <a:pt x="647816" y="1252125"/>
                  <a:pt x="644083" y="1253191"/>
                  <a:pt x="641016" y="1253858"/>
                </a:cubicBezTo>
                <a:cubicBezTo>
                  <a:pt x="640350" y="1249192"/>
                  <a:pt x="640017" y="1246325"/>
                  <a:pt x="640017" y="1245259"/>
                </a:cubicBezTo>
                <a:lnTo>
                  <a:pt x="640017" y="1229060"/>
                </a:lnTo>
                <a:cubicBezTo>
                  <a:pt x="640017" y="1228393"/>
                  <a:pt x="639950" y="1226593"/>
                  <a:pt x="639817" y="1223660"/>
                </a:cubicBezTo>
                <a:cubicBezTo>
                  <a:pt x="638083" y="1224860"/>
                  <a:pt x="636083" y="1226326"/>
                  <a:pt x="633817" y="1228060"/>
                </a:cubicBezTo>
                <a:cubicBezTo>
                  <a:pt x="623284" y="1236192"/>
                  <a:pt x="612152" y="1243059"/>
                  <a:pt x="600419" y="1248658"/>
                </a:cubicBezTo>
                <a:cubicBezTo>
                  <a:pt x="592553" y="1252525"/>
                  <a:pt x="584953" y="1254458"/>
                  <a:pt x="577620" y="1254458"/>
                </a:cubicBezTo>
                <a:cubicBezTo>
                  <a:pt x="563621" y="1254458"/>
                  <a:pt x="552222" y="1249258"/>
                  <a:pt x="543422" y="1238859"/>
                </a:cubicBezTo>
                <a:cubicBezTo>
                  <a:pt x="534490" y="1228460"/>
                  <a:pt x="530023" y="1210727"/>
                  <a:pt x="530023" y="1185662"/>
                </a:cubicBezTo>
                <a:cubicBezTo>
                  <a:pt x="530023" y="1184329"/>
                  <a:pt x="530090" y="1181929"/>
                  <a:pt x="530223" y="1178463"/>
                </a:cubicBezTo>
                <a:cubicBezTo>
                  <a:pt x="530757" y="1172063"/>
                  <a:pt x="531023" y="1167597"/>
                  <a:pt x="531023" y="1165063"/>
                </a:cubicBezTo>
                <a:cubicBezTo>
                  <a:pt x="531023" y="1164130"/>
                  <a:pt x="530957" y="1161197"/>
                  <a:pt x="530823" y="1156264"/>
                </a:cubicBezTo>
                <a:cubicBezTo>
                  <a:pt x="530690" y="1154131"/>
                  <a:pt x="530623" y="1152264"/>
                  <a:pt x="530623" y="1150664"/>
                </a:cubicBezTo>
                <a:cubicBezTo>
                  <a:pt x="530623" y="1149464"/>
                  <a:pt x="530690" y="1146765"/>
                  <a:pt x="530823" y="1142565"/>
                </a:cubicBezTo>
                <a:cubicBezTo>
                  <a:pt x="530957" y="1138365"/>
                  <a:pt x="531023" y="1135399"/>
                  <a:pt x="531023" y="1133665"/>
                </a:cubicBezTo>
                <a:cubicBezTo>
                  <a:pt x="531023" y="1131399"/>
                  <a:pt x="530957" y="1129399"/>
                  <a:pt x="530823" y="1127666"/>
                </a:cubicBezTo>
                <a:lnTo>
                  <a:pt x="530423" y="1117066"/>
                </a:lnTo>
                <a:lnTo>
                  <a:pt x="530623" y="1111467"/>
                </a:lnTo>
                <a:cubicBezTo>
                  <a:pt x="530623" y="1109333"/>
                  <a:pt x="529557" y="1107400"/>
                  <a:pt x="527423" y="1105667"/>
                </a:cubicBezTo>
                <a:cubicBezTo>
                  <a:pt x="519024" y="1103400"/>
                  <a:pt x="513524" y="1102101"/>
                  <a:pt x="510924" y="1101767"/>
                </a:cubicBezTo>
                <a:cubicBezTo>
                  <a:pt x="508325" y="1101434"/>
                  <a:pt x="506025" y="1100867"/>
                  <a:pt x="504025" y="1100067"/>
                </a:cubicBezTo>
                <a:close/>
                <a:moveTo>
                  <a:pt x="1196573" y="1092268"/>
                </a:moveTo>
                <a:lnTo>
                  <a:pt x="1213572" y="1092868"/>
                </a:lnTo>
                <a:lnTo>
                  <a:pt x="1227372" y="1092468"/>
                </a:lnTo>
                <a:cubicBezTo>
                  <a:pt x="1234704" y="1092468"/>
                  <a:pt x="1241304" y="1092934"/>
                  <a:pt x="1247170" y="1093868"/>
                </a:cubicBezTo>
                <a:cubicBezTo>
                  <a:pt x="1247704" y="1095201"/>
                  <a:pt x="1247970" y="1096268"/>
                  <a:pt x="1247970" y="1097068"/>
                </a:cubicBezTo>
                <a:lnTo>
                  <a:pt x="1247770" y="1098667"/>
                </a:lnTo>
                <a:cubicBezTo>
                  <a:pt x="1244970" y="1100001"/>
                  <a:pt x="1240637" y="1100934"/>
                  <a:pt x="1234771" y="1101467"/>
                </a:cubicBezTo>
                <a:cubicBezTo>
                  <a:pt x="1226505" y="1102134"/>
                  <a:pt x="1220572" y="1103601"/>
                  <a:pt x="1216972" y="1105867"/>
                </a:cubicBezTo>
                <a:lnTo>
                  <a:pt x="1216572" y="1108067"/>
                </a:lnTo>
                <a:cubicBezTo>
                  <a:pt x="1216572" y="1109402"/>
                  <a:pt x="1217107" y="1111405"/>
                  <a:pt x="1218178" y="1114076"/>
                </a:cubicBezTo>
                <a:cubicBezTo>
                  <a:pt x="1218847" y="1115680"/>
                  <a:pt x="1219718" y="1118085"/>
                  <a:pt x="1220791" y="1121291"/>
                </a:cubicBezTo>
                <a:cubicBezTo>
                  <a:pt x="1223734" y="1131174"/>
                  <a:pt x="1230093" y="1150274"/>
                  <a:pt x="1239867" y="1178591"/>
                </a:cubicBezTo>
                <a:cubicBezTo>
                  <a:pt x="1246963" y="1199025"/>
                  <a:pt x="1253523" y="1216588"/>
                  <a:pt x="1259548" y="1231281"/>
                </a:cubicBezTo>
                <a:cubicBezTo>
                  <a:pt x="1263222" y="1223221"/>
                  <a:pt x="1267421" y="1213012"/>
                  <a:pt x="1272144" y="1200652"/>
                </a:cubicBezTo>
                <a:lnTo>
                  <a:pt x="1288933" y="1153177"/>
                </a:lnTo>
                <a:cubicBezTo>
                  <a:pt x="1292823" y="1142836"/>
                  <a:pt x="1295767" y="1132465"/>
                  <a:pt x="1297767" y="1122066"/>
                </a:cubicBezTo>
                <a:cubicBezTo>
                  <a:pt x="1298567" y="1117933"/>
                  <a:pt x="1298967" y="1114667"/>
                  <a:pt x="1298967" y="1112267"/>
                </a:cubicBezTo>
                <a:cubicBezTo>
                  <a:pt x="1298967" y="1110267"/>
                  <a:pt x="1298101" y="1108400"/>
                  <a:pt x="1296367" y="1106667"/>
                </a:cubicBezTo>
                <a:cubicBezTo>
                  <a:pt x="1294634" y="1104934"/>
                  <a:pt x="1291167" y="1103467"/>
                  <a:pt x="1285968" y="1102267"/>
                </a:cubicBezTo>
                <a:cubicBezTo>
                  <a:pt x="1276502" y="1099867"/>
                  <a:pt x="1271369" y="1098368"/>
                  <a:pt x="1270569" y="1097768"/>
                </a:cubicBezTo>
                <a:cubicBezTo>
                  <a:pt x="1269769" y="1097168"/>
                  <a:pt x="1269302" y="1095868"/>
                  <a:pt x="1269169" y="1093868"/>
                </a:cubicBezTo>
                <a:cubicBezTo>
                  <a:pt x="1269969" y="1093201"/>
                  <a:pt x="1270902" y="1092668"/>
                  <a:pt x="1271969" y="1092268"/>
                </a:cubicBezTo>
                <a:lnTo>
                  <a:pt x="1284368" y="1092268"/>
                </a:lnTo>
                <a:lnTo>
                  <a:pt x="1297767" y="1092468"/>
                </a:lnTo>
                <a:lnTo>
                  <a:pt x="1317766" y="1092268"/>
                </a:lnTo>
                <a:lnTo>
                  <a:pt x="1330565" y="1092468"/>
                </a:lnTo>
                <a:lnTo>
                  <a:pt x="1333765" y="1092268"/>
                </a:lnTo>
                <a:cubicBezTo>
                  <a:pt x="1334698" y="1092268"/>
                  <a:pt x="1336231" y="1092401"/>
                  <a:pt x="1338365" y="1092668"/>
                </a:cubicBezTo>
                <a:cubicBezTo>
                  <a:pt x="1339698" y="1093334"/>
                  <a:pt x="1340365" y="1094401"/>
                  <a:pt x="1340365" y="1095868"/>
                </a:cubicBezTo>
                <a:cubicBezTo>
                  <a:pt x="1340365" y="1097201"/>
                  <a:pt x="1339765" y="1098401"/>
                  <a:pt x="1338565" y="1099467"/>
                </a:cubicBezTo>
                <a:lnTo>
                  <a:pt x="1334565" y="1100067"/>
                </a:lnTo>
                <a:cubicBezTo>
                  <a:pt x="1326832" y="1101134"/>
                  <a:pt x="1320899" y="1103134"/>
                  <a:pt x="1316766" y="1106067"/>
                </a:cubicBezTo>
                <a:cubicBezTo>
                  <a:pt x="1314500" y="1107667"/>
                  <a:pt x="1312566" y="1111000"/>
                  <a:pt x="1310966" y="1116066"/>
                </a:cubicBezTo>
                <a:cubicBezTo>
                  <a:pt x="1310433" y="1117933"/>
                  <a:pt x="1309566" y="1120333"/>
                  <a:pt x="1308367" y="1123266"/>
                </a:cubicBezTo>
                <a:cubicBezTo>
                  <a:pt x="1307700" y="1124864"/>
                  <a:pt x="1306734" y="1127528"/>
                  <a:pt x="1305470" y="1131259"/>
                </a:cubicBezTo>
                <a:cubicBezTo>
                  <a:pt x="1304205" y="1134990"/>
                  <a:pt x="1302574" y="1139387"/>
                  <a:pt x="1300576" y="1144449"/>
                </a:cubicBezTo>
                <a:lnTo>
                  <a:pt x="1298180" y="1150043"/>
                </a:lnTo>
                <a:lnTo>
                  <a:pt x="1297980" y="1151042"/>
                </a:lnTo>
                <a:lnTo>
                  <a:pt x="1264019" y="1240565"/>
                </a:lnTo>
                <a:lnTo>
                  <a:pt x="1239249" y="1307908"/>
                </a:lnTo>
                <a:cubicBezTo>
                  <a:pt x="1237647" y="1311251"/>
                  <a:pt x="1235778" y="1315398"/>
                  <a:pt x="1233643" y="1320348"/>
                </a:cubicBezTo>
                <a:cubicBezTo>
                  <a:pt x="1228568" y="1329847"/>
                  <a:pt x="1225564" y="1335065"/>
                  <a:pt x="1224631" y="1336000"/>
                </a:cubicBezTo>
                <a:cubicBezTo>
                  <a:pt x="1220625" y="1340950"/>
                  <a:pt x="1217153" y="1344427"/>
                  <a:pt x="1214216" y="1346434"/>
                </a:cubicBezTo>
                <a:lnTo>
                  <a:pt x="1204004" y="1350849"/>
                </a:lnTo>
                <a:cubicBezTo>
                  <a:pt x="1202002" y="1351384"/>
                  <a:pt x="1199866" y="1351652"/>
                  <a:pt x="1197595" y="1351652"/>
                </a:cubicBezTo>
                <a:cubicBezTo>
                  <a:pt x="1191589" y="1351652"/>
                  <a:pt x="1187184" y="1350342"/>
                  <a:pt x="1184380" y="1347721"/>
                </a:cubicBezTo>
                <a:cubicBezTo>
                  <a:pt x="1181576" y="1345100"/>
                  <a:pt x="1180174" y="1341506"/>
                  <a:pt x="1180174" y="1336937"/>
                </a:cubicBezTo>
                <a:cubicBezTo>
                  <a:pt x="1180174" y="1332638"/>
                  <a:pt x="1182244" y="1328743"/>
                  <a:pt x="1186383" y="1325254"/>
                </a:cubicBezTo>
                <a:cubicBezTo>
                  <a:pt x="1187718" y="1324854"/>
                  <a:pt x="1189053" y="1324320"/>
                  <a:pt x="1190386" y="1323654"/>
                </a:cubicBezTo>
                <a:lnTo>
                  <a:pt x="1192992" y="1323054"/>
                </a:lnTo>
                <a:cubicBezTo>
                  <a:pt x="1204873" y="1325187"/>
                  <a:pt x="1212282" y="1326254"/>
                  <a:pt x="1215219" y="1326254"/>
                </a:cubicBezTo>
                <a:cubicBezTo>
                  <a:pt x="1218023" y="1324791"/>
                  <a:pt x="1220093" y="1323063"/>
                  <a:pt x="1221428" y="1321069"/>
                </a:cubicBezTo>
                <a:cubicBezTo>
                  <a:pt x="1227969" y="1311364"/>
                  <a:pt x="1233591" y="1300546"/>
                  <a:pt x="1238293" y="1288617"/>
                </a:cubicBezTo>
                <a:cubicBezTo>
                  <a:pt x="1242995" y="1276687"/>
                  <a:pt x="1245345" y="1268634"/>
                  <a:pt x="1245345" y="1264457"/>
                </a:cubicBezTo>
                <a:cubicBezTo>
                  <a:pt x="1245345" y="1259924"/>
                  <a:pt x="1243580" y="1253325"/>
                  <a:pt x="1240049" y="1244659"/>
                </a:cubicBezTo>
                <a:lnTo>
                  <a:pt x="1217816" y="1185862"/>
                </a:lnTo>
                <a:cubicBezTo>
                  <a:pt x="1214743" y="1178263"/>
                  <a:pt x="1205596" y="1153464"/>
                  <a:pt x="1190374" y="1111467"/>
                </a:cubicBezTo>
                <a:cubicBezTo>
                  <a:pt x="1189440" y="1108800"/>
                  <a:pt x="1188240" y="1106800"/>
                  <a:pt x="1186774" y="1105467"/>
                </a:cubicBezTo>
                <a:lnTo>
                  <a:pt x="1173175" y="1100467"/>
                </a:lnTo>
                <a:lnTo>
                  <a:pt x="1168975" y="1099667"/>
                </a:lnTo>
                <a:cubicBezTo>
                  <a:pt x="1166708" y="1098734"/>
                  <a:pt x="1165575" y="1097401"/>
                  <a:pt x="1165575" y="1095668"/>
                </a:cubicBezTo>
                <a:lnTo>
                  <a:pt x="1166575" y="1093068"/>
                </a:lnTo>
                <a:cubicBezTo>
                  <a:pt x="1169508" y="1092801"/>
                  <a:pt x="1171975" y="1092668"/>
                  <a:pt x="1173975" y="1092668"/>
                </a:cubicBezTo>
                <a:lnTo>
                  <a:pt x="1183574" y="1092668"/>
                </a:lnTo>
                <a:close/>
                <a:moveTo>
                  <a:pt x="1099519" y="1087468"/>
                </a:moveTo>
                <a:cubicBezTo>
                  <a:pt x="1118184" y="1087468"/>
                  <a:pt x="1132383" y="1090668"/>
                  <a:pt x="1142116" y="1097068"/>
                </a:cubicBezTo>
                <a:cubicBezTo>
                  <a:pt x="1147583" y="1100801"/>
                  <a:pt x="1150316" y="1105600"/>
                  <a:pt x="1150316" y="1111467"/>
                </a:cubicBezTo>
                <a:cubicBezTo>
                  <a:pt x="1150316" y="1115733"/>
                  <a:pt x="1148916" y="1119266"/>
                  <a:pt x="1146116" y="1122066"/>
                </a:cubicBezTo>
                <a:cubicBezTo>
                  <a:pt x="1143316" y="1124866"/>
                  <a:pt x="1139716" y="1126266"/>
                  <a:pt x="1135317" y="1126266"/>
                </a:cubicBezTo>
                <a:cubicBezTo>
                  <a:pt x="1128650" y="1126266"/>
                  <a:pt x="1121318" y="1122133"/>
                  <a:pt x="1113318" y="1113867"/>
                </a:cubicBezTo>
                <a:cubicBezTo>
                  <a:pt x="1108385" y="1108800"/>
                  <a:pt x="1103918" y="1105300"/>
                  <a:pt x="1099919" y="1103367"/>
                </a:cubicBezTo>
                <a:cubicBezTo>
                  <a:pt x="1095919" y="1101434"/>
                  <a:pt x="1091453" y="1100467"/>
                  <a:pt x="1086520" y="1100467"/>
                </a:cubicBezTo>
                <a:cubicBezTo>
                  <a:pt x="1074654" y="1100467"/>
                  <a:pt x="1064787" y="1105334"/>
                  <a:pt x="1056921" y="1115066"/>
                </a:cubicBezTo>
                <a:cubicBezTo>
                  <a:pt x="1045989" y="1128932"/>
                  <a:pt x="1040522" y="1146331"/>
                  <a:pt x="1040522" y="1167263"/>
                </a:cubicBezTo>
                <a:cubicBezTo>
                  <a:pt x="1040522" y="1188862"/>
                  <a:pt x="1046122" y="1206061"/>
                  <a:pt x="1057321" y="1218860"/>
                </a:cubicBezTo>
                <a:cubicBezTo>
                  <a:pt x="1068521" y="1231659"/>
                  <a:pt x="1081587" y="1238059"/>
                  <a:pt x="1096519" y="1238059"/>
                </a:cubicBezTo>
                <a:cubicBezTo>
                  <a:pt x="1106918" y="1238059"/>
                  <a:pt x="1116151" y="1236359"/>
                  <a:pt x="1124217" y="1232959"/>
                </a:cubicBezTo>
                <a:cubicBezTo>
                  <a:pt x="1132283" y="1229560"/>
                  <a:pt x="1141716" y="1223260"/>
                  <a:pt x="1152516" y="1214060"/>
                </a:cubicBezTo>
                <a:lnTo>
                  <a:pt x="1152715" y="1227060"/>
                </a:lnTo>
                <a:cubicBezTo>
                  <a:pt x="1142316" y="1238126"/>
                  <a:pt x="1132050" y="1245859"/>
                  <a:pt x="1121917" y="1250258"/>
                </a:cubicBezTo>
                <a:cubicBezTo>
                  <a:pt x="1111785" y="1254658"/>
                  <a:pt x="1099852" y="1256858"/>
                  <a:pt x="1086120" y="1256858"/>
                </a:cubicBezTo>
                <a:cubicBezTo>
                  <a:pt x="1071187" y="1256858"/>
                  <a:pt x="1057721" y="1252958"/>
                  <a:pt x="1045722" y="1245159"/>
                </a:cubicBezTo>
                <a:cubicBezTo>
                  <a:pt x="1033723" y="1237359"/>
                  <a:pt x="1024490" y="1226326"/>
                  <a:pt x="1018024" y="1212061"/>
                </a:cubicBezTo>
                <a:cubicBezTo>
                  <a:pt x="1011557" y="1197795"/>
                  <a:pt x="1008324" y="1183796"/>
                  <a:pt x="1008324" y="1170063"/>
                </a:cubicBezTo>
                <a:cubicBezTo>
                  <a:pt x="1008324" y="1154997"/>
                  <a:pt x="1012224" y="1140765"/>
                  <a:pt x="1020023" y="1127366"/>
                </a:cubicBezTo>
                <a:cubicBezTo>
                  <a:pt x="1027823" y="1113967"/>
                  <a:pt x="1038156" y="1103967"/>
                  <a:pt x="1051022" y="1097368"/>
                </a:cubicBezTo>
                <a:cubicBezTo>
                  <a:pt x="1063888" y="1090768"/>
                  <a:pt x="1080053" y="1087468"/>
                  <a:pt x="1099519" y="1087468"/>
                </a:cubicBezTo>
                <a:close/>
                <a:moveTo>
                  <a:pt x="432769" y="1087468"/>
                </a:moveTo>
                <a:cubicBezTo>
                  <a:pt x="451434" y="1087468"/>
                  <a:pt x="465633" y="1090668"/>
                  <a:pt x="475366" y="1097068"/>
                </a:cubicBezTo>
                <a:cubicBezTo>
                  <a:pt x="480832" y="1100801"/>
                  <a:pt x="483566" y="1105600"/>
                  <a:pt x="483566" y="1111467"/>
                </a:cubicBezTo>
                <a:cubicBezTo>
                  <a:pt x="483566" y="1115733"/>
                  <a:pt x="482166" y="1119266"/>
                  <a:pt x="479366" y="1122066"/>
                </a:cubicBezTo>
                <a:cubicBezTo>
                  <a:pt x="476566" y="1124866"/>
                  <a:pt x="472966" y="1126266"/>
                  <a:pt x="468567" y="1126266"/>
                </a:cubicBezTo>
                <a:cubicBezTo>
                  <a:pt x="461900" y="1126266"/>
                  <a:pt x="454567" y="1122133"/>
                  <a:pt x="446568" y="1113867"/>
                </a:cubicBezTo>
                <a:cubicBezTo>
                  <a:pt x="441635" y="1108800"/>
                  <a:pt x="437168" y="1105300"/>
                  <a:pt x="433169" y="1103367"/>
                </a:cubicBezTo>
                <a:cubicBezTo>
                  <a:pt x="429169" y="1101434"/>
                  <a:pt x="424703" y="1100467"/>
                  <a:pt x="419769" y="1100467"/>
                </a:cubicBezTo>
                <a:cubicBezTo>
                  <a:pt x="407904" y="1100467"/>
                  <a:pt x="398038" y="1105334"/>
                  <a:pt x="390171" y="1115066"/>
                </a:cubicBezTo>
                <a:cubicBezTo>
                  <a:pt x="379239" y="1128932"/>
                  <a:pt x="373772" y="1146331"/>
                  <a:pt x="373772" y="1167263"/>
                </a:cubicBezTo>
                <a:cubicBezTo>
                  <a:pt x="373772" y="1188862"/>
                  <a:pt x="379372" y="1206061"/>
                  <a:pt x="390571" y="1218860"/>
                </a:cubicBezTo>
                <a:cubicBezTo>
                  <a:pt x="401771" y="1231659"/>
                  <a:pt x="414836" y="1238059"/>
                  <a:pt x="429769" y="1238059"/>
                </a:cubicBezTo>
                <a:cubicBezTo>
                  <a:pt x="440168" y="1238059"/>
                  <a:pt x="449401" y="1236359"/>
                  <a:pt x="457467" y="1232959"/>
                </a:cubicBezTo>
                <a:cubicBezTo>
                  <a:pt x="465533" y="1229560"/>
                  <a:pt x="474966" y="1223260"/>
                  <a:pt x="485765" y="1214060"/>
                </a:cubicBezTo>
                <a:lnTo>
                  <a:pt x="485965" y="1227060"/>
                </a:lnTo>
                <a:cubicBezTo>
                  <a:pt x="475566" y="1238126"/>
                  <a:pt x="465300" y="1245859"/>
                  <a:pt x="455167" y="1250258"/>
                </a:cubicBezTo>
                <a:cubicBezTo>
                  <a:pt x="445035" y="1254658"/>
                  <a:pt x="433102" y="1256858"/>
                  <a:pt x="419370" y="1256858"/>
                </a:cubicBezTo>
                <a:cubicBezTo>
                  <a:pt x="404437" y="1256858"/>
                  <a:pt x="390971" y="1252958"/>
                  <a:pt x="378972" y="1245159"/>
                </a:cubicBezTo>
                <a:cubicBezTo>
                  <a:pt x="366973" y="1237359"/>
                  <a:pt x="357740" y="1226326"/>
                  <a:pt x="351274" y="1212061"/>
                </a:cubicBezTo>
                <a:cubicBezTo>
                  <a:pt x="344807" y="1197795"/>
                  <a:pt x="341574" y="1183796"/>
                  <a:pt x="341574" y="1170063"/>
                </a:cubicBezTo>
                <a:cubicBezTo>
                  <a:pt x="341574" y="1154997"/>
                  <a:pt x="345474" y="1140765"/>
                  <a:pt x="353274" y="1127366"/>
                </a:cubicBezTo>
                <a:cubicBezTo>
                  <a:pt x="361073" y="1113967"/>
                  <a:pt x="371406" y="1103967"/>
                  <a:pt x="384272" y="1097368"/>
                </a:cubicBezTo>
                <a:cubicBezTo>
                  <a:pt x="397138" y="1090768"/>
                  <a:pt x="413303" y="1087468"/>
                  <a:pt x="432769" y="1087468"/>
                </a:cubicBezTo>
                <a:close/>
                <a:moveTo>
                  <a:pt x="261319" y="1087468"/>
                </a:moveTo>
                <a:cubicBezTo>
                  <a:pt x="279984" y="1087468"/>
                  <a:pt x="294183" y="1090668"/>
                  <a:pt x="303916" y="1097068"/>
                </a:cubicBezTo>
                <a:cubicBezTo>
                  <a:pt x="309382" y="1100801"/>
                  <a:pt x="312116" y="1105600"/>
                  <a:pt x="312116" y="1111467"/>
                </a:cubicBezTo>
                <a:cubicBezTo>
                  <a:pt x="312116" y="1115733"/>
                  <a:pt x="310716" y="1119266"/>
                  <a:pt x="307916" y="1122066"/>
                </a:cubicBezTo>
                <a:cubicBezTo>
                  <a:pt x="305116" y="1124866"/>
                  <a:pt x="301516" y="1126266"/>
                  <a:pt x="297117" y="1126266"/>
                </a:cubicBezTo>
                <a:cubicBezTo>
                  <a:pt x="290450" y="1126266"/>
                  <a:pt x="283117" y="1122133"/>
                  <a:pt x="275118" y="1113867"/>
                </a:cubicBezTo>
                <a:cubicBezTo>
                  <a:pt x="270185" y="1108800"/>
                  <a:pt x="265718" y="1105300"/>
                  <a:pt x="261719" y="1103367"/>
                </a:cubicBezTo>
                <a:cubicBezTo>
                  <a:pt x="257719" y="1101434"/>
                  <a:pt x="253252" y="1100467"/>
                  <a:pt x="248320" y="1100467"/>
                </a:cubicBezTo>
                <a:cubicBezTo>
                  <a:pt x="236454" y="1100467"/>
                  <a:pt x="226588" y="1105334"/>
                  <a:pt x="218721" y="1115066"/>
                </a:cubicBezTo>
                <a:cubicBezTo>
                  <a:pt x="207789" y="1128932"/>
                  <a:pt x="202322" y="1146331"/>
                  <a:pt x="202322" y="1167263"/>
                </a:cubicBezTo>
                <a:cubicBezTo>
                  <a:pt x="202322" y="1188862"/>
                  <a:pt x="207922" y="1206061"/>
                  <a:pt x="219121" y="1218860"/>
                </a:cubicBezTo>
                <a:cubicBezTo>
                  <a:pt x="230321" y="1231659"/>
                  <a:pt x="243386" y="1238059"/>
                  <a:pt x="258319" y="1238059"/>
                </a:cubicBezTo>
                <a:cubicBezTo>
                  <a:pt x="268718" y="1238059"/>
                  <a:pt x="277951" y="1236359"/>
                  <a:pt x="286017" y="1232959"/>
                </a:cubicBezTo>
                <a:cubicBezTo>
                  <a:pt x="294083" y="1229560"/>
                  <a:pt x="303516" y="1223260"/>
                  <a:pt x="314315" y="1214060"/>
                </a:cubicBezTo>
                <a:lnTo>
                  <a:pt x="314515" y="1227060"/>
                </a:lnTo>
                <a:cubicBezTo>
                  <a:pt x="304116" y="1238126"/>
                  <a:pt x="293850" y="1245859"/>
                  <a:pt x="283717" y="1250258"/>
                </a:cubicBezTo>
                <a:cubicBezTo>
                  <a:pt x="273585" y="1254658"/>
                  <a:pt x="261652" y="1256858"/>
                  <a:pt x="247920" y="1256858"/>
                </a:cubicBezTo>
                <a:cubicBezTo>
                  <a:pt x="232987" y="1256858"/>
                  <a:pt x="219521" y="1252958"/>
                  <a:pt x="207522" y="1245159"/>
                </a:cubicBezTo>
                <a:cubicBezTo>
                  <a:pt x="195523" y="1237359"/>
                  <a:pt x="186290" y="1226326"/>
                  <a:pt x="179824" y="1212061"/>
                </a:cubicBezTo>
                <a:cubicBezTo>
                  <a:pt x="173357" y="1197795"/>
                  <a:pt x="170124" y="1183796"/>
                  <a:pt x="170124" y="1170063"/>
                </a:cubicBezTo>
                <a:cubicBezTo>
                  <a:pt x="170124" y="1154997"/>
                  <a:pt x="174024" y="1140765"/>
                  <a:pt x="181824" y="1127366"/>
                </a:cubicBezTo>
                <a:cubicBezTo>
                  <a:pt x="189623" y="1113967"/>
                  <a:pt x="199956" y="1103967"/>
                  <a:pt x="212822" y="1097368"/>
                </a:cubicBezTo>
                <a:cubicBezTo>
                  <a:pt x="225688" y="1090768"/>
                  <a:pt x="241853" y="1087468"/>
                  <a:pt x="261319" y="1087468"/>
                </a:cubicBezTo>
                <a:close/>
                <a:moveTo>
                  <a:pt x="912595" y="1087268"/>
                </a:moveTo>
                <a:cubicBezTo>
                  <a:pt x="924061" y="1087268"/>
                  <a:pt x="932594" y="1088302"/>
                  <a:pt x="938194" y="1090368"/>
                </a:cubicBezTo>
                <a:cubicBezTo>
                  <a:pt x="943793" y="1092434"/>
                  <a:pt x="948726" y="1096068"/>
                  <a:pt x="952993" y="1101267"/>
                </a:cubicBezTo>
                <a:cubicBezTo>
                  <a:pt x="957259" y="1106467"/>
                  <a:pt x="959859" y="1112133"/>
                  <a:pt x="960792" y="1118266"/>
                </a:cubicBezTo>
                <a:cubicBezTo>
                  <a:pt x="961326" y="1121199"/>
                  <a:pt x="961592" y="1131665"/>
                  <a:pt x="961592" y="1149664"/>
                </a:cubicBezTo>
                <a:lnTo>
                  <a:pt x="960992" y="1181462"/>
                </a:lnTo>
                <a:lnTo>
                  <a:pt x="961192" y="1204661"/>
                </a:lnTo>
                <a:cubicBezTo>
                  <a:pt x="961192" y="1207727"/>
                  <a:pt x="961126" y="1210327"/>
                  <a:pt x="960992" y="1212461"/>
                </a:cubicBezTo>
                <a:cubicBezTo>
                  <a:pt x="960859" y="1216327"/>
                  <a:pt x="960792" y="1219193"/>
                  <a:pt x="960792" y="1221060"/>
                </a:cubicBezTo>
                <a:cubicBezTo>
                  <a:pt x="960792" y="1225460"/>
                  <a:pt x="962059" y="1228993"/>
                  <a:pt x="964592" y="1231659"/>
                </a:cubicBezTo>
                <a:cubicBezTo>
                  <a:pt x="967125" y="1234326"/>
                  <a:pt x="970125" y="1235659"/>
                  <a:pt x="973592" y="1235659"/>
                </a:cubicBezTo>
                <a:cubicBezTo>
                  <a:pt x="978658" y="1235659"/>
                  <a:pt x="982991" y="1233126"/>
                  <a:pt x="986591" y="1228060"/>
                </a:cubicBezTo>
                <a:lnTo>
                  <a:pt x="988991" y="1224860"/>
                </a:lnTo>
                <a:cubicBezTo>
                  <a:pt x="989657" y="1224460"/>
                  <a:pt x="991124" y="1223993"/>
                  <a:pt x="993390" y="1223460"/>
                </a:cubicBezTo>
                <a:cubicBezTo>
                  <a:pt x="994190" y="1225193"/>
                  <a:pt x="994590" y="1226460"/>
                  <a:pt x="994590" y="1227260"/>
                </a:cubicBezTo>
                <a:cubicBezTo>
                  <a:pt x="994590" y="1229260"/>
                  <a:pt x="992990" y="1232793"/>
                  <a:pt x="989791" y="1237859"/>
                </a:cubicBezTo>
                <a:cubicBezTo>
                  <a:pt x="985657" y="1244525"/>
                  <a:pt x="981058" y="1249392"/>
                  <a:pt x="975991" y="1252458"/>
                </a:cubicBezTo>
                <a:cubicBezTo>
                  <a:pt x="972792" y="1254458"/>
                  <a:pt x="968392" y="1255458"/>
                  <a:pt x="962792" y="1255458"/>
                </a:cubicBezTo>
                <a:cubicBezTo>
                  <a:pt x="953193" y="1255458"/>
                  <a:pt x="945993" y="1252525"/>
                  <a:pt x="941193" y="1246659"/>
                </a:cubicBezTo>
                <a:cubicBezTo>
                  <a:pt x="938261" y="1243192"/>
                  <a:pt x="936194" y="1236992"/>
                  <a:pt x="934994" y="1228060"/>
                </a:cubicBezTo>
                <a:lnTo>
                  <a:pt x="912595" y="1243659"/>
                </a:lnTo>
                <a:cubicBezTo>
                  <a:pt x="904729" y="1248192"/>
                  <a:pt x="898729" y="1251058"/>
                  <a:pt x="894596" y="1252258"/>
                </a:cubicBezTo>
                <a:cubicBezTo>
                  <a:pt x="887930" y="1253991"/>
                  <a:pt x="879931" y="1254858"/>
                  <a:pt x="870598" y="1254858"/>
                </a:cubicBezTo>
                <a:cubicBezTo>
                  <a:pt x="863798" y="1254858"/>
                  <a:pt x="858432" y="1252825"/>
                  <a:pt x="854499" y="1248758"/>
                </a:cubicBezTo>
                <a:cubicBezTo>
                  <a:pt x="850566" y="1244692"/>
                  <a:pt x="848599" y="1239459"/>
                  <a:pt x="848599" y="1233059"/>
                </a:cubicBezTo>
                <a:cubicBezTo>
                  <a:pt x="848599" y="1223860"/>
                  <a:pt x="854245" y="1212861"/>
                  <a:pt x="865537" y="1200061"/>
                </a:cubicBezTo>
                <a:cubicBezTo>
                  <a:pt x="876829" y="1187262"/>
                  <a:pt x="892163" y="1176796"/>
                  <a:pt x="911539" y="1168663"/>
                </a:cubicBezTo>
                <a:cubicBezTo>
                  <a:pt x="925169" y="1162930"/>
                  <a:pt x="933521" y="1159264"/>
                  <a:pt x="936594" y="1157664"/>
                </a:cubicBezTo>
                <a:cubicBezTo>
                  <a:pt x="936860" y="1153264"/>
                  <a:pt x="936994" y="1148464"/>
                  <a:pt x="936994" y="1143265"/>
                </a:cubicBezTo>
                <a:cubicBezTo>
                  <a:pt x="936994" y="1126332"/>
                  <a:pt x="934620" y="1114867"/>
                  <a:pt x="929872" y="1108867"/>
                </a:cubicBezTo>
                <a:cubicBezTo>
                  <a:pt x="925125" y="1102867"/>
                  <a:pt x="918337" y="1099867"/>
                  <a:pt x="909511" y="1099867"/>
                </a:cubicBezTo>
                <a:cubicBezTo>
                  <a:pt x="900282" y="1099867"/>
                  <a:pt x="891656" y="1103467"/>
                  <a:pt x="883631" y="1110667"/>
                </a:cubicBezTo>
                <a:cubicBezTo>
                  <a:pt x="878684" y="1115200"/>
                  <a:pt x="874939" y="1123733"/>
                  <a:pt x="872398" y="1136265"/>
                </a:cubicBezTo>
                <a:cubicBezTo>
                  <a:pt x="871598" y="1139732"/>
                  <a:pt x="870064" y="1143465"/>
                  <a:pt x="867798" y="1147465"/>
                </a:cubicBezTo>
                <a:cubicBezTo>
                  <a:pt x="862065" y="1151198"/>
                  <a:pt x="857465" y="1153064"/>
                  <a:pt x="853999" y="1153064"/>
                </a:cubicBezTo>
                <a:cubicBezTo>
                  <a:pt x="851066" y="1153064"/>
                  <a:pt x="848399" y="1152198"/>
                  <a:pt x="845999" y="1150464"/>
                </a:cubicBezTo>
                <a:cubicBezTo>
                  <a:pt x="844666" y="1149531"/>
                  <a:pt x="843999" y="1148464"/>
                  <a:pt x="843999" y="1147265"/>
                </a:cubicBezTo>
                <a:cubicBezTo>
                  <a:pt x="843999" y="1143798"/>
                  <a:pt x="847699" y="1135965"/>
                  <a:pt x="855099" y="1123766"/>
                </a:cubicBezTo>
                <a:cubicBezTo>
                  <a:pt x="862498" y="1111567"/>
                  <a:pt x="871831" y="1102434"/>
                  <a:pt x="883097" y="1096368"/>
                </a:cubicBezTo>
                <a:cubicBezTo>
                  <a:pt x="894363" y="1090301"/>
                  <a:pt x="904196" y="1087268"/>
                  <a:pt x="912595" y="1087268"/>
                </a:cubicBezTo>
                <a:close/>
                <a:moveTo>
                  <a:pt x="74395" y="1087268"/>
                </a:moveTo>
                <a:cubicBezTo>
                  <a:pt x="85861" y="1087268"/>
                  <a:pt x="94394" y="1088302"/>
                  <a:pt x="99994" y="1090368"/>
                </a:cubicBezTo>
                <a:cubicBezTo>
                  <a:pt x="105593" y="1092434"/>
                  <a:pt x="110526" y="1096068"/>
                  <a:pt x="114793" y="1101267"/>
                </a:cubicBezTo>
                <a:cubicBezTo>
                  <a:pt x="119059" y="1106467"/>
                  <a:pt x="121659" y="1112133"/>
                  <a:pt x="122592" y="1118266"/>
                </a:cubicBezTo>
                <a:cubicBezTo>
                  <a:pt x="123126" y="1121199"/>
                  <a:pt x="123392" y="1131665"/>
                  <a:pt x="123392" y="1149664"/>
                </a:cubicBezTo>
                <a:lnTo>
                  <a:pt x="122792" y="1181462"/>
                </a:lnTo>
                <a:lnTo>
                  <a:pt x="122992" y="1204661"/>
                </a:lnTo>
                <a:cubicBezTo>
                  <a:pt x="122992" y="1207727"/>
                  <a:pt x="122926" y="1210327"/>
                  <a:pt x="122792" y="1212461"/>
                </a:cubicBezTo>
                <a:cubicBezTo>
                  <a:pt x="122659" y="1216327"/>
                  <a:pt x="122592" y="1219193"/>
                  <a:pt x="122592" y="1221060"/>
                </a:cubicBezTo>
                <a:cubicBezTo>
                  <a:pt x="122592" y="1225460"/>
                  <a:pt x="123859" y="1228993"/>
                  <a:pt x="126392" y="1231659"/>
                </a:cubicBezTo>
                <a:cubicBezTo>
                  <a:pt x="128925" y="1234326"/>
                  <a:pt x="131925" y="1235659"/>
                  <a:pt x="135392" y="1235659"/>
                </a:cubicBezTo>
                <a:cubicBezTo>
                  <a:pt x="140458" y="1235659"/>
                  <a:pt x="144791" y="1233126"/>
                  <a:pt x="148391" y="1228060"/>
                </a:cubicBezTo>
                <a:lnTo>
                  <a:pt x="150791" y="1224860"/>
                </a:lnTo>
                <a:cubicBezTo>
                  <a:pt x="151457" y="1224460"/>
                  <a:pt x="152924" y="1223993"/>
                  <a:pt x="155190" y="1223460"/>
                </a:cubicBezTo>
                <a:cubicBezTo>
                  <a:pt x="155990" y="1225193"/>
                  <a:pt x="156390" y="1226460"/>
                  <a:pt x="156390" y="1227260"/>
                </a:cubicBezTo>
                <a:cubicBezTo>
                  <a:pt x="156390" y="1229260"/>
                  <a:pt x="154790" y="1232793"/>
                  <a:pt x="151591" y="1237859"/>
                </a:cubicBezTo>
                <a:cubicBezTo>
                  <a:pt x="147457" y="1244525"/>
                  <a:pt x="142858" y="1249392"/>
                  <a:pt x="137791" y="1252458"/>
                </a:cubicBezTo>
                <a:cubicBezTo>
                  <a:pt x="134592" y="1254458"/>
                  <a:pt x="130192" y="1255458"/>
                  <a:pt x="124592" y="1255458"/>
                </a:cubicBezTo>
                <a:cubicBezTo>
                  <a:pt x="114993" y="1255458"/>
                  <a:pt x="107793" y="1252525"/>
                  <a:pt x="102994" y="1246659"/>
                </a:cubicBezTo>
                <a:cubicBezTo>
                  <a:pt x="100060" y="1243192"/>
                  <a:pt x="97994" y="1236992"/>
                  <a:pt x="96794" y="1228060"/>
                </a:cubicBezTo>
                <a:lnTo>
                  <a:pt x="74395" y="1243659"/>
                </a:lnTo>
                <a:cubicBezTo>
                  <a:pt x="66529" y="1248192"/>
                  <a:pt x="60529" y="1251058"/>
                  <a:pt x="56396" y="1252258"/>
                </a:cubicBezTo>
                <a:cubicBezTo>
                  <a:pt x="49730" y="1253991"/>
                  <a:pt x="41731" y="1254858"/>
                  <a:pt x="32398" y="1254858"/>
                </a:cubicBezTo>
                <a:cubicBezTo>
                  <a:pt x="25598" y="1254858"/>
                  <a:pt x="20232" y="1252825"/>
                  <a:pt x="16299" y="1248758"/>
                </a:cubicBezTo>
                <a:cubicBezTo>
                  <a:pt x="12366" y="1244692"/>
                  <a:pt x="10399" y="1239459"/>
                  <a:pt x="10399" y="1233059"/>
                </a:cubicBezTo>
                <a:cubicBezTo>
                  <a:pt x="10399" y="1223860"/>
                  <a:pt x="16045" y="1212861"/>
                  <a:pt x="27337" y="1200061"/>
                </a:cubicBezTo>
                <a:cubicBezTo>
                  <a:pt x="38629" y="1187262"/>
                  <a:pt x="53963" y="1176796"/>
                  <a:pt x="73339" y="1168663"/>
                </a:cubicBezTo>
                <a:cubicBezTo>
                  <a:pt x="86969" y="1162930"/>
                  <a:pt x="95321" y="1159264"/>
                  <a:pt x="98394" y="1157664"/>
                </a:cubicBezTo>
                <a:cubicBezTo>
                  <a:pt x="98660" y="1153264"/>
                  <a:pt x="98794" y="1148464"/>
                  <a:pt x="98794" y="1143265"/>
                </a:cubicBezTo>
                <a:cubicBezTo>
                  <a:pt x="98794" y="1126332"/>
                  <a:pt x="96420" y="1114867"/>
                  <a:pt x="91672" y="1108867"/>
                </a:cubicBezTo>
                <a:cubicBezTo>
                  <a:pt x="86925" y="1102867"/>
                  <a:pt x="80138" y="1099867"/>
                  <a:pt x="71311" y="1099867"/>
                </a:cubicBezTo>
                <a:cubicBezTo>
                  <a:pt x="62082" y="1099867"/>
                  <a:pt x="53456" y="1103467"/>
                  <a:pt x="45431" y="1110667"/>
                </a:cubicBezTo>
                <a:cubicBezTo>
                  <a:pt x="40484" y="1115200"/>
                  <a:pt x="36739" y="1123733"/>
                  <a:pt x="34198" y="1136265"/>
                </a:cubicBezTo>
                <a:cubicBezTo>
                  <a:pt x="33398" y="1139732"/>
                  <a:pt x="31865" y="1143465"/>
                  <a:pt x="29598" y="1147465"/>
                </a:cubicBezTo>
                <a:cubicBezTo>
                  <a:pt x="23865" y="1151198"/>
                  <a:pt x="19265" y="1153064"/>
                  <a:pt x="15799" y="1153064"/>
                </a:cubicBezTo>
                <a:cubicBezTo>
                  <a:pt x="12866" y="1153064"/>
                  <a:pt x="10199" y="1152198"/>
                  <a:pt x="7799" y="1150464"/>
                </a:cubicBezTo>
                <a:cubicBezTo>
                  <a:pt x="6466" y="1149531"/>
                  <a:pt x="5799" y="1148464"/>
                  <a:pt x="5799" y="1147265"/>
                </a:cubicBezTo>
                <a:cubicBezTo>
                  <a:pt x="5799" y="1143798"/>
                  <a:pt x="9499" y="1135965"/>
                  <a:pt x="16899" y="1123766"/>
                </a:cubicBezTo>
                <a:cubicBezTo>
                  <a:pt x="24298" y="1111567"/>
                  <a:pt x="33631" y="1102434"/>
                  <a:pt x="44897" y="1096368"/>
                </a:cubicBezTo>
                <a:cubicBezTo>
                  <a:pt x="56163" y="1090301"/>
                  <a:pt x="65996" y="1087268"/>
                  <a:pt x="74395" y="1087268"/>
                </a:cubicBezTo>
                <a:close/>
                <a:moveTo>
                  <a:pt x="1546994" y="1086668"/>
                </a:moveTo>
                <a:cubicBezTo>
                  <a:pt x="1571926" y="1086668"/>
                  <a:pt x="1592758" y="1095201"/>
                  <a:pt x="1609490" y="1112267"/>
                </a:cubicBezTo>
                <a:cubicBezTo>
                  <a:pt x="1626222" y="1129332"/>
                  <a:pt x="1634588" y="1149864"/>
                  <a:pt x="1634588" y="1173863"/>
                </a:cubicBezTo>
                <a:cubicBezTo>
                  <a:pt x="1634588" y="1195195"/>
                  <a:pt x="1625822" y="1214227"/>
                  <a:pt x="1608290" y="1230959"/>
                </a:cubicBezTo>
                <a:cubicBezTo>
                  <a:pt x="1590758" y="1247692"/>
                  <a:pt x="1568592" y="1256058"/>
                  <a:pt x="1541794" y="1256058"/>
                </a:cubicBezTo>
                <a:cubicBezTo>
                  <a:pt x="1525262" y="1256058"/>
                  <a:pt x="1509663" y="1251725"/>
                  <a:pt x="1494997" y="1243059"/>
                </a:cubicBezTo>
                <a:cubicBezTo>
                  <a:pt x="1484064" y="1236526"/>
                  <a:pt x="1474665" y="1226860"/>
                  <a:pt x="1466799" y="1214060"/>
                </a:cubicBezTo>
                <a:cubicBezTo>
                  <a:pt x="1458933" y="1201261"/>
                  <a:pt x="1454999" y="1186662"/>
                  <a:pt x="1454999" y="1170263"/>
                </a:cubicBezTo>
                <a:cubicBezTo>
                  <a:pt x="1454999" y="1161197"/>
                  <a:pt x="1456899" y="1151498"/>
                  <a:pt x="1460699" y="1141165"/>
                </a:cubicBezTo>
                <a:cubicBezTo>
                  <a:pt x="1464499" y="1130832"/>
                  <a:pt x="1470265" y="1121566"/>
                  <a:pt x="1477998" y="1113367"/>
                </a:cubicBezTo>
                <a:cubicBezTo>
                  <a:pt x="1485731" y="1105167"/>
                  <a:pt x="1493930" y="1099067"/>
                  <a:pt x="1502597" y="1095068"/>
                </a:cubicBezTo>
                <a:cubicBezTo>
                  <a:pt x="1514729" y="1089468"/>
                  <a:pt x="1529528" y="1086668"/>
                  <a:pt x="1546994" y="1086668"/>
                </a:cubicBezTo>
                <a:close/>
                <a:moveTo>
                  <a:pt x="2365269" y="1086268"/>
                </a:moveTo>
                <a:cubicBezTo>
                  <a:pt x="2377668" y="1086268"/>
                  <a:pt x="2387801" y="1088535"/>
                  <a:pt x="2395667" y="1093068"/>
                </a:cubicBezTo>
                <a:cubicBezTo>
                  <a:pt x="2406333" y="1099067"/>
                  <a:pt x="2414299" y="1106800"/>
                  <a:pt x="2419566" y="1116266"/>
                </a:cubicBezTo>
                <a:cubicBezTo>
                  <a:pt x="2424832" y="1125733"/>
                  <a:pt x="2427465" y="1134399"/>
                  <a:pt x="2427465" y="1142265"/>
                </a:cubicBezTo>
                <a:lnTo>
                  <a:pt x="2427465" y="1145065"/>
                </a:lnTo>
                <a:lnTo>
                  <a:pt x="2347270" y="1145649"/>
                </a:lnTo>
                <a:lnTo>
                  <a:pt x="2332071" y="1145634"/>
                </a:lnTo>
                <a:cubicBezTo>
                  <a:pt x="2325938" y="1145634"/>
                  <a:pt x="2319672" y="1145910"/>
                  <a:pt x="2313272" y="1146465"/>
                </a:cubicBezTo>
                <a:cubicBezTo>
                  <a:pt x="2312072" y="1150464"/>
                  <a:pt x="2311472" y="1153197"/>
                  <a:pt x="2311472" y="1154664"/>
                </a:cubicBezTo>
                <a:lnTo>
                  <a:pt x="2311672" y="1156664"/>
                </a:lnTo>
                <a:lnTo>
                  <a:pt x="2311672" y="1158664"/>
                </a:lnTo>
                <a:lnTo>
                  <a:pt x="2311472" y="1168463"/>
                </a:lnTo>
                <a:cubicBezTo>
                  <a:pt x="2311472" y="1176596"/>
                  <a:pt x="2314039" y="1186562"/>
                  <a:pt x="2319172" y="1198361"/>
                </a:cubicBezTo>
                <a:cubicBezTo>
                  <a:pt x="2324305" y="1210161"/>
                  <a:pt x="2331638" y="1219160"/>
                  <a:pt x="2341170" y="1225360"/>
                </a:cubicBezTo>
                <a:cubicBezTo>
                  <a:pt x="2350703" y="1231559"/>
                  <a:pt x="2362603" y="1234859"/>
                  <a:pt x="2376868" y="1235259"/>
                </a:cubicBezTo>
                <a:cubicBezTo>
                  <a:pt x="2384468" y="1234859"/>
                  <a:pt x="2390534" y="1233926"/>
                  <a:pt x="2395067" y="1232459"/>
                </a:cubicBezTo>
                <a:cubicBezTo>
                  <a:pt x="2399600" y="1230993"/>
                  <a:pt x="2406000" y="1227593"/>
                  <a:pt x="2414266" y="1222260"/>
                </a:cubicBezTo>
                <a:lnTo>
                  <a:pt x="2428665" y="1210461"/>
                </a:lnTo>
                <a:lnTo>
                  <a:pt x="2429865" y="1218460"/>
                </a:lnTo>
                <a:cubicBezTo>
                  <a:pt x="2429865" y="1219394"/>
                  <a:pt x="2429799" y="1220393"/>
                  <a:pt x="2429665" y="1221460"/>
                </a:cubicBezTo>
                <a:cubicBezTo>
                  <a:pt x="2423665" y="1229060"/>
                  <a:pt x="2416066" y="1235726"/>
                  <a:pt x="2406866" y="1241459"/>
                </a:cubicBezTo>
                <a:cubicBezTo>
                  <a:pt x="2397667" y="1247192"/>
                  <a:pt x="2388334" y="1251391"/>
                  <a:pt x="2378868" y="1254058"/>
                </a:cubicBezTo>
                <a:cubicBezTo>
                  <a:pt x="2374335" y="1255258"/>
                  <a:pt x="2366869" y="1255858"/>
                  <a:pt x="2356470" y="1255858"/>
                </a:cubicBezTo>
                <a:cubicBezTo>
                  <a:pt x="2347004" y="1255858"/>
                  <a:pt x="2337671" y="1253925"/>
                  <a:pt x="2328471" y="1250058"/>
                </a:cubicBezTo>
                <a:cubicBezTo>
                  <a:pt x="2314872" y="1244192"/>
                  <a:pt x="2304173" y="1234759"/>
                  <a:pt x="2296373" y="1221760"/>
                </a:cubicBezTo>
                <a:cubicBezTo>
                  <a:pt x="2288574" y="1208761"/>
                  <a:pt x="2284674" y="1192995"/>
                  <a:pt x="2284674" y="1174463"/>
                </a:cubicBezTo>
                <a:cubicBezTo>
                  <a:pt x="2284674" y="1168597"/>
                  <a:pt x="2285774" y="1161064"/>
                  <a:pt x="2287974" y="1151864"/>
                </a:cubicBezTo>
                <a:cubicBezTo>
                  <a:pt x="2290174" y="1142665"/>
                  <a:pt x="2294140" y="1132865"/>
                  <a:pt x="2299873" y="1122466"/>
                </a:cubicBezTo>
                <a:cubicBezTo>
                  <a:pt x="2303740" y="1115400"/>
                  <a:pt x="2308473" y="1109600"/>
                  <a:pt x="2314072" y="1105067"/>
                </a:cubicBezTo>
                <a:cubicBezTo>
                  <a:pt x="2322072" y="1098667"/>
                  <a:pt x="2329071" y="1094201"/>
                  <a:pt x="2335071" y="1091668"/>
                </a:cubicBezTo>
                <a:cubicBezTo>
                  <a:pt x="2343737" y="1088068"/>
                  <a:pt x="2353803" y="1086268"/>
                  <a:pt x="2365269" y="1086268"/>
                </a:cubicBezTo>
                <a:close/>
                <a:moveTo>
                  <a:pt x="755447" y="1077669"/>
                </a:moveTo>
                <a:lnTo>
                  <a:pt x="762246" y="1077869"/>
                </a:lnTo>
                <a:cubicBezTo>
                  <a:pt x="763046" y="1084535"/>
                  <a:pt x="763446" y="1099334"/>
                  <a:pt x="763446" y="1122266"/>
                </a:cubicBezTo>
                <a:lnTo>
                  <a:pt x="763246" y="1125666"/>
                </a:lnTo>
                <a:cubicBezTo>
                  <a:pt x="763246" y="1126466"/>
                  <a:pt x="763379" y="1127732"/>
                  <a:pt x="763646" y="1129466"/>
                </a:cubicBezTo>
                <a:cubicBezTo>
                  <a:pt x="768713" y="1120266"/>
                  <a:pt x="775045" y="1111800"/>
                  <a:pt x="782645" y="1104067"/>
                </a:cubicBezTo>
                <a:lnTo>
                  <a:pt x="787245" y="1099467"/>
                </a:lnTo>
                <a:cubicBezTo>
                  <a:pt x="789111" y="1097334"/>
                  <a:pt x="790911" y="1095668"/>
                  <a:pt x="792644" y="1094468"/>
                </a:cubicBezTo>
                <a:cubicBezTo>
                  <a:pt x="801977" y="1088868"/>
                  <a:pt x="808910" y="1086068"/>
                  <a:pt x="813443" y="1086068"/>
                </a:cubicBezTo>
                <a:cubicBezTo>
                  <a:pt x="819310" y="1086068"/>
                  <a:pt x="824109" y="1088035"/>
                  <a:pt x="827843" y="1091968"/>
                </a:cubicBezTo>
                <a:cubicBezTo>
                  <a:pt x="831575" y="1095901"/>
                  <a:pt x="833442" y="1100734"/>
                  <a:pt x="833442" y="1106467"/>
                </a:cubicBezTo>
                <a:cubicBezTo>
                  <a:pt x="833442" y="1111000"/>
                  <a:pt x="832109" y="1114533"/>
                  <a:pt x="829442" y="1117066"/>
                </a:cubicBezTo>
                <a:cubicBezTo>
                  <a:pt x="825842" y="1120399"/>
                  <a:pt x="821709" y="1122066"/>
                  <a:pt x="817043" y="1122066"/>
                </a:cubicBezTo>
                <a:cubicBezTo>
                  <a:pt x="814910" y="1122066"/>
                  <a:pt x="810710" y="1120933"/>
                  <a:pt x="804444" y="1118666"/>
                </a:cubicBezTo>
                <a:cubicBezTo>
                  <a:pt x="798178" y="1116400"/>
                  <a:pt x="794044" y="1115266"/>
                  <a:pt x="792044" y="1115266"/>
                </a:cubicBezTo>
                <a:cubicBezTo>
                  <a:pt x="788311" y="1115266"/>
                  <a:pt x="785711" y="1115866"/>
                  <a:pt x="784245" y="1117066"/>
                </a:cubicBezTo>
                <a:cubicBezTo>
                  <a:pt x="780512" y="1119999"/>
                  <a:pt x="775979" y="1125999"/>
                  <a:pt x="770646" y="1135065"/>
                </a:cubicBezTo>
                <a:cubicBezTo>
                  <a:pt x="766513" y="1141865"/>
                  <a:pt x="764446" y="1148131"/>
                  <a:pt x="764446" y="1153864"/>
                </a:cubicBezTo>
                <a:lnTo>
                  <a:pt x="765446" y="1186934"/>
                </a:lnTo>
                <a:lnTo>
                  <a:pt x="765846" y="1226622"/>
                </a:lnTo>
                <a:cubicBezTo>
                  <a:pt x="766246" y="1231163"/>
                  <a:pt x="766779" y="1234103"/>
                  <a:pt x="767446" y="1235440"/>
                </a:cubicBezTo>
                <a:cubicBezTo>
                  <a:pt x="767979" y="1236376"/>
                  <a:pt x="769312" y="1237511"/>
                  <a:pt x="771446" y="1238846"/>
                </a:cubicBezTo>
                <a:cubicBezTo>
                  <a:pt x="785845" y="1240048"/>
                  <a:pt x="794378" y="1240917"/>
                  <a:pt x="797044" y="1241453"/>
                </a:cubicBezTo>
                <a:cubicBezTo>
                  <a:pt x="798911" y="1241586"/>
                  <a:pt x="800311" y="1241719"/>
                  <a:pt x="801244" y="1241853"/>
                </a:cubicBezTo>
                <a:cubicBezTo>
                  <a:pt x="806977" y="1241986"/>
                  <a:pt x="810977" y="1242788"/>
                  <a:pt x="813243" y="1244259"/>
                </a:cubicBezTo>
                <a:cubicBezTo>
                  <a:pt x="814443" y="1244925"/>
                  <a:pt x="815043" y="1245925"/>
                  <a:pt x="815043" y="1247258"/>
                </a:cubicBezTo>
                <a:cubicBezTo>
                  <a:pt x="815043" y="1248058"/>
                  <a:pt x="814510" y="1249125"/>
                  <a:pt x="813443" y="1250458"/>
                </a:cubicBezTo>
                <a:lnTo>
                  <a:pt x="791245" y="1250058"/>
                </a:lnTo>
                <a:lnTo>
                  <a:pt x="782845" y="1249858"/>
                </a:lnTo>
                <a:lnTo>
                  <a:pt x="770646" y="1250058"/>
                </a:lnTo>
                <a:lnTo>
                  <a:pt x="750247" y="1250058"/>
                </a:lnTo>
                <a:lnTo>
                  <a:pt x="739248" y="1250658"/>
                </a:lnTo>
                <a:lnTo>
                  <a:pt x="705650" y="1251258"/>
                </a:lnTo>
                <a:lnTo>
                  <a:pt x="704850" y="1248658"/>
                </a:lnTo>
                <a:cubicBezTo>
                  <a:pt x="704850" y="1247725"/>
                  <a:pt x="705450" y="1246325"/>
                  <a:pt x="706650" y="1244459"/>
                </a:cubicBezTo>
                <a:lnTo>
                  <a:pt x="718449" y="1242062"/>
                </a:lnTo>
                <a:lnTo>
                  <a:pt x="735048" y="1239068"/>
                </a:lnTo>
                <a:cubicBezTo>
                  <a:pt x="736381" y="1238402"/>
                  <a:pt x="737315" y="1237469"/>
                  <a:pt x="737848" y="1236272"/>
                </a:cubicBezTo>
                <a:cubicBezTo>
                  <a:pt x="738648" y="1234542"/>
                  <a:pt x="739048" y="1229418"/>
                  <a:pt x="739048" y="1220898"/>
                </a:cubicBezTo>
                <a:cubicBezTo>
                  <a:pt x="739048" y="1175642"/>
                  <a:pt x="738781" y="1149520"/>
                  <a:pt x="738248" y="1142532"/>
                </a:cubicBezTo>
                <a:cubicBezTo>
                  <a:pt x="737715" y="1135544"/>
                  <a:pt x="736515" y="1131118"/>
                  <a:pt x="734648" y="1129255"/>
                </a:cubicBezTo>
                <a:cubicBezTo>
                  <a:pt x="732781" y="1127391"/>
                  <a:pt x="727982" y="1125927"/>
                  <a:pt x="720249" y="1124863"/>
                </a:cubicBezTo>
                <a:cubicBezTo>
                  <a:pt x="715716" y="1124196"/>
                  <a:pt x="712116" y="1123331"/>
                  <a:pt x="709450" y="1122266"/>
                </a:cubicBezTo>
                <a:lnTo>
                  <a:pt x="710249" y="1116166"/>
                </a:lnTo>
                <a:cubicBezTo>
                  <a:pt x="724249" y="1110419"/>
                  <a:pt x="733648" y="1105473"/>
                  <a:pt x="738448" y="1101330"/>
                </a:cubicBezTo>
                <a:cubicBezTo>
                  <a:pt x="745114" y="1095314"/>
                  <a:pt x="750781" y="1087427"/>
                  <a:pt x="755447" y="1077669"/>
                </a:cubicBezTo>
                <a:close/>
                <a:moveTo>
                  <a:pt x="1992897" y="1053070"/>
                </a:moveTo>
                <a:lnTo>
                  <a:pt x="1999096" y="1053270"/>
                </a:lnTo>
                <a:lnTo>
                  <a:pt x="1999896" y="1072269"/>
                </a:lnTo>
                <a:lnTo>
                  <a:pt x="1999496" y="1096868"/>
                </a:lnTo>
                <a:cubicBezTo>
                  <a:pt x="2002029" y="1097001"/>
                  <a:pt x="2003629" y="1097068"/>
                  <a:pt x="2004296" y="1097068"/>
                </a:cubicBezTo>
                <a:cubicBezTo>
                  <a:pt x="2007762" y="1097068"/>
                  <a:pt x="2014362" y="1096801"/>
                  <a:pt x="2024095" y="1096268"/>
                </a:cubicBezTo>
                <a:cubicBezTo>
                  <a:pt x="2030361" y="1095868"/>
                  <a:pt x="2036361" y="1095668"/>
                  <a:pt x="2042094" y="1095668"/>
                </a:cubicBezTo>
                <a:cubicBezTo>
                  <a:pt x="2044760" y="1095668"/>
                  <a:pt x="2048760" y="1095734"/>
                  <a:pt x="2054093" y="1095868"/>
                </a:cubicBezTo>
                <a:cubicBezTo>
                  <a:pt x="2054360" y="1098534"/>
                  <a:pt x="2054493" y="1100667"/>
                  <a:pt x="2054493" y="1102267"/>
                </a:cubicBezTo>
                <a:cubicBezTo>
                  <a:pt x="2054493" y="1104000"/>
                  <a:pt x="2054093" y="1106734"/>
                  <a:pt x="2053293" y="1110467"/>
                </a:cubicBezTo>
                <a:lnTo>
                  <a:pt x="2049893" y="1110467"/>
                </a:lnTo>
                <a:lnTo>
                  <a:pt x="2018895" y="1111467"/>
                </a:lnTo>
                <a:lnTo>
                  <a:pt x="2003496" y="1111867"/>
                </a:lnTo>
                <a:lnTo>
                  <a:pt x="1999896" y="1112267"/>
                </a:lnTo>
                <a:cubicBezTo>
                  <a:pt x="1998830" y="1115600"/>
                  <a:pt x="1998296" y="1119466"/>
                  <a:pt x="1998296" y="1123866"/>
                </a:cubicBezTo>
                <a:lnTo>
                  <a:pt x="1998896" y="1153864"/>
                </a:lnTo>
                <a:lnTo>
                  <a:pt x="1998496" y="1206661"/>
                </a:lnTo>
                <a:cubicBezTo>
                  <a:pt x="1998496" y="1220527"/>
                  <a:pt x="2000296" y="1229726"/>
                  <a:pt x="2003896" y="1234259"/>
                </a:cubicBezTo>
                <a:cubicBezTo>
                  <a:pt x="2007363" y="1238926"/>
                  <a:pt x="2012562" y="1241259"/>
                  <a:pt x="2019495" y="1241259"/>
                </a:cubicBezTo>
                <a:cubicBezTo>
                  <a:pt x="2022962" y="1241259"/>
                  <a:pt x="2029494" y="1240192"/>
                  <a:pt x="2039094" y="1238059"/>
                </a:cubicBezTo>
                <a:cubicBezTo>
                  <a:pt x="2042027" y="1237392"/>
                  <a:pt x="2045960" y="1235192"/>
                  <a:pt x="2050893" y="1231459"/>
                </a:cubicBezTo>
                <a:lnTo>
                  <a:pt x="2052693" y="1231459"/>
                </a:lnTo>
                <a:cubicBezTo>
                  <a:pt x="2053893" y="1231459"/>
                  <a:pt x="2054860" y="1231826"/>
                  <a:pt x="2055593" y="1232559"/>
                </a:cubicBezTo>
                <a:cubicBezTo>
                  <a:pt x="2056326" y="1233293"/>
                  <a:pt x="2056693" y="1234259"/>
                  <a:pt x="2056693" y="1235459"/>
                </a:cubicBezTo>
                <a:lnTo>
                  <a:pt x="2056493" y="1236859"/>
                </a:lnTo>
                <a:cubicBezTo>
                  <a:pt x="2050760" y="1243125"/>
                  <a:pt x="2044194" y="1247692"/>
                  <a:pt x="2036794" y="1250558"/>
                </a:cubicBezTo>
                <a:cubicBezTo>
                  <a:pt x="2029394" y="1253425"/>
                  <a:pt x="2019562" y="1254858"/>
                  <a:pt x="2007296" y="1254858"/>
                </a:cubicBezTo>
                <a:cubicBezTo>
                  <a:pt x="1998630" y="1254858"/>
                  <a:pt x="1991464" y="1252858"/>
                  <a:pt x="1985797" y="1248858"/>
                </a:cubicBezTo>
                <a:cubicBezTo>
                  <a:pt x="1980131" y="1244859"/>
                  <a:pt x="1976498" y="1240125"/>
                  <a:pt x="1974898" y="1234659"/>
                </a:cubicBezTo>
                <a:cubicBezTo>
                  <a:pt x="1973298" y="1229193"/>
                  <a:pt x="1972498" y="1217260"/>
                  <a:pt x="1972498" y="1198861"/>
                </a:cubicBezTo>
                <a:lnTo>
                  <a:pt x="1973298" y="1153864"/>
                </a:lnTo>
                <a:lnTo>
                  <a:pt x="1973098" y="1132265"/>
                </a:lnTo>
                <a:lnTo>
                  <a:pt x="1973098" y="1124266"/>
                </a:lnTo>
                <a:cubicBezTo>
                  <a:pt x="1973098" y="1120533"/>
                  <a:pt x="1972965" y="1116800"/>
                  <a:pt x="1972698" y="1113067"/>
                </a:cubicBezTo>
                <a:lnTo>
                  <a:pt x="1969298" y="1112867"/>
                </a:lnTo>
                <a:lnTo>
                  <a:pt x="1952899" y="1113467"/>
                </a:lnTo>
                <a:lnTo>
                  <a:pt x="1951299" y="1113667"/>
                </a:lnTo>
                <a:cubicBezTo>
                  <a:pt x="1949833" y="1113667"/>
                  <a:pt x="1948733" y="1113333"/>
                  <a:pt x="1947999" y="1112667"/>
                </a:cubicBezTo>
                <a:cubicBezTo>
                  <a:pt x="1947266" y="1112000"/>
                  <a:pt x="1946900" y="1111200"/>
                  <a:pt x="1946900" y="1110267"/>
                </a:cubicBezTo>
                <a:cubicBezTo>
                  <a:pt x="1946900" y="1108667"/>
                  <a:pt x="1947400" y="1107367"/>
                  <a:pt x="1948399" y="1106367"/>
                </a:cubicBezTo>
                <a:cubicBezTo>
                  <a:pt x="1949399" y="1105367"/>
                  <a:pt x="1952433" y="1103800"/>
                  <a:pt x="1957499" y="1101667"/>
                </a:cubicBezTo>
                <a:cubicBezTo>
                  <a:pt x="1960965" y="1100201"/>
                  <a:pt x="1964998" y="1097434"/>
                  <a:pt x="1969598" y="1093368"/>
                </a:cubicBezTo>
                <a:cubicBezTo>
                  <a:pt x="1974198" y="1089301"/>
                  <a:pt x="1978098" y="1084802"/>
                  <a:pt x="1981297" y="1079869"/>
                </a:cubicBezTo>
                <a:cubicBezTo>
                  <a:pt x="1982897" y="1077202"/>
                  <a:pt x="1985164" y="1072136"/>
                  <a:pt x="1988097" y="1064670"/>
                </a:cubicBezTo>
                <a:cubicBezTo>
                  <a:pt x="1990230" y="1059203"/>
                  <a:pt x="1991830" y="1055337"/>
                  <a:pt x="1992897" y="1053070"/>
                </a:cubicBezTo>
                <a:close/>
                <a:moveTo>
                  <a:pt x="2111522" y="984274"/>
                </a:moveTo>
                <a:lnTo>
                  <a:pt x="2121321" y="984274"/>
                </a:lnTo>
                <a:cubicBezTo>
                  <a:pt x="2121588" y="988010"/>
                  <a:pt x="2121721" y="999815"/>
                  <a:pt x="2121721" y="1019691"/>
                </a:cubicBezTo>
                <a:lnTo>
                  <a:pt x="2121521" y="1045102"/>
                </a:lnTo>
                <a:lnTo>
                  <a:pt x="2121721" y="1077916"/>
                </a:lnTo>
                <a:lnTo>
                  <a:pt x="2120921" y="1118335"/>
                </a:lnTo>
                <a:cubicBezTo>
                  <a:pt x="2120921" y="1120735"/>
                  <a:pt x="2121055" y="1123402"/>
                  <a:pt x="2121321" y="1126338"/>
                </a:cubicBezTo>
                <a:cubicBezTo>
                  <a:pt x="2129736" y="1116586"/>
                  <a:pt x="2135879" y="1110107"/>
                  <a:pt x="2139752" y="1106901"/>
                </a:cubicBezTo>
                <a:cubicBezTo>
                  <a:pt x="2146697" y="1101291"/>
                  <a:pt x="2154110" y="1096850"/>
                  <a:pt x="2161989" y="1093577"/>
                </a:cubicBezTo>
                <a:cubicBezTo>
                  <a:pt x="2169869" y="1090304"/>
                  <a:pt x="2178150" y="1088668"/>
                  <a:pt x="2186833" y="1088668"/>
                </a:cubicBezTo>
                <a:cubicBezTo>
                  <a:pt x="2203261" y="1088668"/>
                  <a:pt x="2216683" y="1095593"/>
                  <a:pt x="2227099" y="1109442"/>
                </a:cubicBezTo>
                <a:cubicBezTo>
                  <a:pt x="2233109" y="1117564"/>
                  <a:pt x="2236114" y="1129081"/>
                  <a:pt x="2236114" y="1143993"/>
                </a:cubicBezTo>
                <a:lnTo>
                  <a:pt x="2235514" y="1164367"/>
                </a:lnTo>
                <a:lnTo>
                  <a:pt x="2235714" y="1175750"/>
                </a:lnTo>
                <a:lnTo>
                  <a:pt x="2234914" y="1195524"/>
                </a:lnTo>
                <a:cubicBezTo>
                  <a:pt x="2234381" y="1211902"/>
                  <a:pt x="2234115" y="1221624"/>
                  <a:pt x="2234115" y="1224688"/>
                </a:cubicBezTo>
                <a:cubicBezTo>
                  <a:pt x="2234115" y="1228148"/>
                  <a:pt x="2234248" y="1232808"/>
                  <a:pt x="2234515" y="1238668"/>
                </a:cubicBezTo>
                <a:lnTo>
                  <a:pt x="2245914" y="1241265"/>
                </a:lnTo>
                <a:cubicBezTo>
                  <a:pt x="2253513" y="1242863"/>
                  <a:pt x="2259380" y="1244327"/>
                  <a:pt x="2263513" y="1245659"/>
                </a:cubicBezTo>
                <a:lnTo>
                  <a:pt x="2263313" y="1251858"/>
                </a:lnTo>
                <a:lnTo>
                  <a:pt x="2220715" y="1250658"/>
                </a:lnTo>
                <a:cubicBezTo>
                  <a:pt x="2218315" y="1250658"/>
                  <a:pt x="2211782" y="1250925"/>
                  <a:pt x="2201117" y="1251458"/>
                </a:cubicBezTo>
                <a:cubicBezTo>
                  <a:pt x="2194584" y="1251725"/>
                  <a:pt x="2190784" y="1251858"/>
                  <a:pt x="2189717" y="1251858"/>
                </a:cubicBezTo>
                <a:lnTo>
                  <a:pt x="2185318" y="1251858"/>
                </a:lnTo>
                <a:cubicBezTo>
                  <a:pt x="2184651" y="1250658"/>
                  <a:pt x="2184318" y="1249658"/>
                  <a:pt x="2184318" y="1248858"/>
                </a:cubicBezTo>
                <a:lnTo>
                  <a:pt x="2184318" y="1247059"/>
                </a:lnTo>
                <a:cubicBezTo>
                  <a:pt x="2186184" y="1244659"/>
                  <a:pt x="2189651" y="1243060"/>
                  <a:pt x="2194717" y="1242262"/>
                </a:cubicBezTo>
                <a:lnTo>
                  <a:pt x="2206716" y="1239465"/>
                </a:lnTo>
                <a:cubicBezTo>
                  <a:pt x="2208316" y="1238134"/>
                  <a:pt x="2209249" y="1236736"/>
                  <a:pt x="2209516" y="1235272"/>
                </a:cubicBezTo>
                <a:cubicBezTo>
                  <a:pt x="2210049" y="1231809"/>
                  <a:pt x="2210649" y="1214635"/>
                  <a:pt x="2211316" y="1183750"/>
                </a:cubicBezTo>
                <a:lnTo>
                  <a:pt x="2211716" y="1168973"/>
                </a:lnTo>
                <a:cubicBezTo>
                  <a:pt x="2212249" y="1153396"/>
                  <a:pt x="2211046" y="1140483"/>
                  <a:pt x="2208107" y="1130231"/>
                </a:cubicBezTo>
                <a:cubicBezTo>
                  <a:pt x="2206236" y="1123175"/>
                  <a:pt x="2201994" y="1117551"/>
                  <a:pt x="2195379" y="1113357"/>
                </a:cubicBezTo>
                <a:cubicBezTo>
                  <a:pt x="2188765" y="1109164"/>
                  <a:pt x="2181116" y="1107067"/>
                  <a:pt x="2172431" y="1107067"/>
                </a:cubicBezTo>
                <a:cubicBezTo>
                  <a:pt x="2165217" y="1107067"/>
                  <a:pt x="2158403" y="1108598"/>
                  <a:pt x="2151988" y="1111661"/>
                </a:cubicBezTo>
                <a:cubicBezTo>
                  <a:pt x="2147578" y="1113923"/>
                  <a:pt x="2142300" y="1117850"/>
                  <a:pt x="2136153" y="1123443"/>
                </a:cubicBezTo>
                <a:cubicBezTo>
                  <a:pt x="2130007" y="1129035"/>
                  <a:pt x="2125731" y="1133828"/>
                  <a:pt x="2123324" y="1137821"/>
                </a:cubicBezTo>
                <a:cubicBezTo>
                  <a:pt x="2121722" y="1140479"/>
                  <a:pt x="2120921" y="1144865"/>
                  <a:pt x="2120921" y="1150977"/>
                </a:cubicBezTo>
                <a:lnTo>
                  <a:pt x="2121121" y="1164926"/>
                </a:lnTo>
                <a:lnTo>
                  <a:pt x="2120721" y="1179478"/>
                </a:lnTo>
                <a:cubicBezTo>
                  <a:pt x="2120721" y="1180674"/>
                  <a:pt x="2120921" y="1188978"/>
                  <a:pt x="2121321" y="1204389"/>
                </a:cubicBezTo>
                <a:lnTo>
                  <a:pt x="2121121" y="1217145"/>
                </a:lnTo>
                <a:lnTo>
                  <a:pt x="2121521" y="1231097"/>
                </a:lnTo>
                <a:cubicBezTo>
                  <a:pt x="2121655" y="1233091"/>
                  <a:pt x="2121855" y="1234552"/>
                  <a:pt x="2122121" y="1235481"/>
                </a:cubicBezTo>
                <a:lnTo>
                  <a:pt x="2150320" y="1242259"/>
                </a:lnTo>
                <a:cubicBezTo>
                  <a:pt x="2151786" y="1242669"/>
                  <a:pt x="2153986" y="1243490"/>
                  <a:pt x="2156919" y="1244721"/>
                </a:cubicBezTo>
                <a:lnTo>
                  <a:pt x="2157519" y="1246977"/>
                </a:lnTo>
                <a:cubicBezTo>
                  <a:pt x="2157519" y="1247660"/>
                  <a:pt x="2157186" y="1248754"/>
                  <a:pt x="2156519" y="1250258"/>
                </a:cubicBezTo>
                <a:cubicBezTo>
                  <a:pt x="2152653" y="1250392"/>
                  <a:pt x="2149720" y="1250458"/>
                  <a:pt x="2147720" y="1250458"/>
                </a:cubicBezTo>
                <a:lnTo>
                  <a:pt x="2132121" y="1250258"/>
                </a:lnTo>
                <a:lnTo>
                  <a:pt x="2097723" y="1250658"/>
                </a:lnTo>
                <a:lnTo>
                  <a:pt x="2071924" y="1251458"/>
                </a:lnTo>
                <a:cubicBezTo>
                  <a:pt x="2070591" y="1251325"/>
                  <a:pt x="2068591" y="1251191"/>
                  <a:pt x="2065925" y="1251058"/>
                </a:cubicBezTo>
                <a:lnTo>
                  <a:pt x="2065725" y="1249658"/>
                </a:lnTo>
                <a:cubicBezTo>
                  <a:pt x="2065725" y="1248592"/>
                  <a:pt x="2066258" y="1247258"/>
                  <a:pt x="2067325" y="1245659"/>
                </a:cubicBezTo>
                <a:cubicBezTo>
                  <a:pt x="2082924" y="1242861"/>
                  <a:pt x="2091923" y="1240730"/>
                  <a:pt x="2094323" y="1239265"/>
                </a:cubicBezTo>
                <a:cubicBezTo>
                  <a:pt x="2095790" y="1238332"/>
                  <a:pt x="2096523" y="1236200"/>
                  <a:pt x="2096523" y="1232869"/>
                </a:cubicBezTo>
                <a:lnTo>
                  <a:pt x="2096323" y="1219682"/>
                </a:lnTo>
                <a:lnTo>
                  <a:pt x="2096523" y="1196302"/>
                </a:lnTo>
                <a:lnTo>
                  <a:pt x="2096123" y="1136756"/>
                </a:lnTo>
                <a:lnTo>
                  <a:pt x="2096323" y="1114576"/>
                </a:lnTo>
                <a:lnTo>
                  <a:pt x="2096323" y="1098789"/>
                </a:lnTo>
                <a:lnTo>
                  <a:pt x="2096923" y="1079406"/>
                </a:lnTo>
                <a:cubicBezTo>
                  <a:pt x="2096923" y="1049033"/>
                  <a:pt x="2096623" y="1030883"/>
                  <a:pt x="2096023" y="1024955"/>
                </a:cubicBezTo>
                <a:cubicBezTo>
                  <a:pt x="2095423" y="1019027"/>
                  <a:pt x="2094256" y="1015330"/>
                  <a:pt x="2092523" y="1013863"/>
                </a:cubicBezTo>
                <a:cubicBezTo>
                  <a:pt x="2089323" y="1010801"/>
                  <a:pt x="2080524" y="1007604"/>
                  <a:pt x="2066125" y="1004273"/>
                </a:cubicBezTo>
                <a:lnTo>
                  <a:pt x="2066125" y="1003273"/>
                </a:lnTo>
                <a:cubicBezTo>
                  <a:pt x="2066125" y="1002340"/>
                  <a:pt x="2066258" y="1001007"/>
                  <a:pt x="2066525" y="999274"/>
                </a:cubicBezTo>
                <a:cubicBezTo>
                  <a:pt x="2068391" y="999007"/>
                  <a:pt x="2070191" y="998674"/>
                  <a:pt x="2071924" y="998274"/>
                </a:cubicBezTo>
                <a:cubicBezTo>
                  <a:pt x="2073658" y="997874"/>
                  <a:pt x="2075324" y="997607"/>
                  <a:pt x="2076924" y="997474"/>
                </a:cubicBezTo>
                <a:cubicBezTo>
                  <a:pt x="2092790" y="992941"/>
                  <a:pt x="2104322" y="988541"/>
                  <a:pt x="2111522" y="984274"/>
                </a:cubicBezTo>
                <a:close/>
                <a:moveTo>
                  <a:pt x="1781142" y="982675"/>
                </a:moveTo>
                <a:cubicBezTo>
                  <a:pt x="1793808" y="982675"/>
                  <a:pt x="1803074" y="984728"/>
                  <a:pt x="1808941" y="988834"/>
                </a:cubicBezTo>
                <a:cubicBezTo>
                  <a:pt x="1812940" y="991615"/>
                  <a:pt x="1814940" y="995190"/>
                  <a:pt x="1814940" y="999561"/>
                </a:cubicBezTo>
                <a:cubicBezTo>
                  <a:pt x="1814940" y="1003271"/>
                  <a:pt x="1813540" y="1006451"/>
                  <a:pt x="1810740" y="1009099"/>
                </a:cubicBezTo>
                <a:cubicBezTo>
                  <a:pt x="1807941" y="1011748"/>
                  <a:pt x="1804474" y="1013073"/>
                  <a:pt x="1800341" y="1013073"/>
                </a:cubicBezTo>
                <a:cubicBezTo>
                  <a:pt x="1795275" y="1013073"/>
                  <a:pt x="1789808" y="1011806"/>
                  <a:pt x="1783942" y="1009273"/>
                </a:cubicBezTo>
                <a:cubicBezTo>
                  <a:pt x="1772876" y="1004873"/>
                  <a:pt x="1766610" y="1002473"/>
                  <a:pt x="1765143" y="1002073"/>
                </a:cubicBezTo>
                <a:cubicBezTo>
                  <a:pt x="1762610" y="1001407"/>
                  <a:pt x="1760010" y="1001074"/>
                  <a:pt x="1757344" y="1001074"/>
                </a:cubicBezTo>
                <a:cubicBezTo>
                  <a:pt x="1750011" y="1001074"/>
                  <a:pt x="1743311" y="1003417"/>
                  <a:pt x="1737245" y="1008103"/>
                </a:cubicBezTo>
                <a:cubicBezTo>
                  <a:pt x="1731179" y="1012789"/>
                  <a:pt x="1727346" y="1018546"/>
                  <a:pt x="1725746" y="1025375"/>
                </a:cubicBezTo>
                <a:cubicBezTo>
                  <a:pt x="1724146" y="1032204"/>
                  <a:pt x="1723346" y="1047534"/>
                  <a:pt x="1723346" y="1071366"/>
                </a:cubicBezTo>
                <a:cubicBezTo>
                  <a:pt x="1723346" y="1079934"/>
                  <a:pt x="1723412" y="1087766"/>
                  <a:pt x="1723546" y="1094861"/>
                </a:cubicBezTo>
                <a:cubicBezTo>
                  <a:pt x="1756744" y="1095666"/>
                  <a:pt x="1774409" y="1096068"/>
                  <a:pt x="1776543" y="1096068"/>
                </a:cubicBezTo>
                <a:cubicBezTo>
                  <a:pt x="1776809" y="1099001"/>
                  <a:pt x="1776942" y="1101201"/>
                  <a:pt x="1776942" y="1102667"/>
                </a:cubicBezTo>
                <a:cubicBezTo>
                  <a:pt x="1776942" y="1104400"/>
                  <a:pt x="1776743" y="1107000"/>
                  <a:pt x="1776343" y="1110467"/>
                </a:cubicBezTo>
                <a:cubicBezTo>
                  <a:pt x="1773009" y="1111000"/>
                  <a:pt x="1769610" y="1111267"/>
                  <a:pt x="1766143" y="1111267"/>
                </a:cubicBezTo>
                <a:lnTo>
                  <a:pt x="1758544" y="1111267"/>
                </a:lnTo>
                <a:cubicBezTo>
                  <a:pt x="1742011" y="1111267"/>
                  <a:pt x="1730545" y="1111867"/>
                  <a:pt x="1724146" y="1113067"/>
                </a:cubicBezTo>
                <a:cubicBezTo>
                  <a:pt x="1723879" y="1116133"/>
                  <a:pt x="1723746" y="1118466"/>
                  <a:pt x="1723746" y="1120066"/>
                </a:cubicBezTo>
                <a:cubicBezTo>
                  <a:pt x="1723746" y="1120733"/>
                  <a:pt x="1723812" y="1121733"/>
                  <a:pt x="1723946" y="1123066"/>
                </a:cubicBezTo>
                <a:cubicBezTo>
                  <a:pt x="1724612" y="1143998"/>
                  <a:pt x="1724946" y="1156664"/>
                  <a:pt x="1724946" y="1161064"/>
                </a:cubicBezTo>
                <a:lnTo>
                  <a:pt x="1724546" y="1212461"/>
                </a:lnTo>
                <a:cubicBezTo>
                  <a:pt x="1724546" y="1220060"/>
                  <a:pt x="1725812" y="1226393"/>
                  <a:pt x="1728345" y="1231459"/>
                </a:cubicBezTo>
                <a:cubicBezTo>
                  <a:pt x="1729812" y="1234392"/>
                  <a:pt x="1732545" y="1236726"/>
                  <a:pt x="1736545" y="1238459"/>
                </a:cubicBezTo>
                <a:cubicBezTo>
                  <a:pt x="1739078" y="1239659"/>
                  <a:pt x="1745211" y="1240859"/>
                  <a:pt x="1754944" y="1242059"/>
                </a:cubicBezTo>
                <a:cubicBezTo>
                  <a:pt x="1762277" y="1243125"/>
                  <a:pt x="1767210" y="1243859"/>
                  <a:pt x="1769743" y="1244259"/>
                </a:cubicBezTo>
                <a:cubicBezTo>
                  <a:pt x="1769743" y="1247059"/>
                  <a:pt x="1769543" y="1249192"/>
                  <a:pt x="1769143" y="1250658"/>
                </a:cubicBezTo>
                <a:lnTo>
                  <a:pt x="1766343" y="1250858"/>
                </a:lnTo>
                <a:cubicBezTo>
                  <a:pt x="1759944" y="1250458"/>
                  <a:pt x="1751611" y="1250125"/>
                  <a:pt x="1741345" y="1249858"/>
                </a:cubicBezTo>
                <a:lnTo>
                  <a:pt x="1726546" y="1249258"/>
                </a:lnTo>
                <a:lnTo>
                  <a:pt x="1676149" y="1250858"/>
                </a:lnTo>
                <a:lnTo>
                  <a:pt x="1669549" y="1250858"/>
                </a:lnTo>
                <a:lnTo>
                  <a:pt x="1669349" y="1244659"/>
                </a:lnTo>
                <a:cubicBezTo>
                  <a:pt x="1671349" y="1244259"/>
                  <a:pt x="1672815" y="1243925"/>
                  <a:pt x="1673749" y="1243659"/>
                </a:cubicBezTo>
                <a:cubicBezTo>
                  <a:pt x="1685215" y="1241525"/>
                  <a:pt x="1692614" y="1239125"/>
                  <a:pt x="1695947" y="1236459"/>
                </a:cubicBezTo>
                <a:cubicBezTo>
                  <a:pt x="1697281" y="1235392"/>
                  <a:pt x="1698214" y="1233459"/>
                  <a:pt x="1698747" y="1230659"/>
                </a:cubicBezTo>
                <a:cubicBezTo>
                  <a:pt x="1699014" y="1229060"/>
                  <a:pt x="1699147" y="1221593"/>
                  <a:pt x="1699147" y="1208261"/>
                </a:cubicBezTo>
                <a:cubicBezTo>
                  <a:pt x="1699147" y="1170263"/>
                  <a:pt x="1698814" y="1139932"/>
                  <a:pt x="1698147" y="1117266"/>
                </a:cubicBezTo>
                <a:cubicBezTo>
                  <a:pt x="1694681" y="1116200"/>
                  <a:pt x="1689348" y="1115533"/>
                  <a:pt x="1682148" y="1115266"/>
                </a:cubicBezTo>
                <a:cubicBezTo>
                  <a:pt x="1679482" y="1115266"/>
                  <a:pt x="1675282" y="1115000"/>
                  <a:pt x="1669549" y="1114467"/>
                </a:cubicBezTo>
                <a:lnTo>
                  <a:pt x="1669149" y="1112232"/>
                </a:lnTo>
                <a:cubicBezTo>
                  <a:pt x="1669149" y="1110605"/>
                  <a:pt x="1669816" y="1109250"/>
                  <a:pt x="1671149" y="1108167"/>
                </a:cubicBezTo>
                <a:cubicBezTo>
                  <a:pt x="1671682" y="1107638"/>
                  <a:pt x="1677282" y="1104856"/>
                  <a:pt x="1687948" y="1099821"/>
                </a:cubicBezTo>
                <a:cubicBezTo>
                  <a:pt x="1692081" y="1097967"/>
                  <a:pt x="1695014" y="1095649"/>
                  <a:pt x="1696747" y="1092868"/>
                </a:cubicBezTo>
                <a:cubicBezTo>
                  <a:pt x="1697681" y="1091399"/>
                  <a:pt x="1698214" y="1088327"/>
                  <a:pt x="1698347" y="1083653"/>
                </a:cubicBezTo>
                <a:cubicBezTo>
                  <a:pt x="1698481" y="1081515"/>
                  <a:pt x="1698881" y="1077842"/>
                  <a:pt x="1699547" y="1072632"/>
                </a:cubicBezTo>
                <a:cubicBezTo>
                  <a:pt x="1701147" y="1058874"/>
                  <a:pt x="1702414" y="1050392"/>
                  <a:pt x="1703347" y="1047186"/>
                </a:cubicBezTo>
                <a:cubicBezTo>
                  <a:pt x="1705747" y="1038239"/>
                  <a:pt x="1709780" y="1029324"/>
                  <a:pt x="1715446" y="1020441"/>
                </a:cubicBezTo>
                <a:cubicBezTo>
                  <a:pt x="1721112" y="1011558"/>
                  <a:pt x="1727945" y="1003777"/>
                  <a:pt x="1735945" y="997099"/>
                </a:cubicBezTo>
                <a:cubicBezTo>
                  <a:pt x="1741811" y="992291"/>
                  <a:pt x="1748444" y="988685"/>
                  <a:pt x="1755844" y="986281"/>
                </a:cubicBezTo>
                <a:cubicBezTo>
                  <a:pt x="1763243" y="983877"/>
                  <a:pt x="1771676" y="982675"/>
                  <a:pt x="1781142" y="982675"/>
                </a:cubicBezTo>
                <a:close/>
                <a:moveTo>
                  <a:pt x="2573894" y="671963"/>
                </a:moveTo>
                <a:cubicBezTo>
                  <a:pt x="2564930" y="675163"/>
                  <a:pt x="2555432" y="680029"/>
                  <a:pt x="2545399" y="686562"/>
                </a:cubicBezTo>
                <a:cubicBezTo>
                  <a:pt x="2535366" y="693095"/>
                  <a:pt x="2527406" y="700628"/>
                  <a:pt x="2521519" y="709161"/>
                </a:cubicBezTo>
                <a:cubicBezTo>
                  <a:pt x="2517238" y="715294"/>
                  <a:pt x="2515097" y="721094"/>
                  <a:pt x="2515097" y="726560"/>
                </a:cubicBezTo>
                <a:cubicBezTo>
                  <a:pt x="2515097" y="731760"/>
                  <a:pt x="2516870" y="736093"/>
                  <a:pt x="2520416" y="739559"/>
                </a:cubicBezTo>
                <a:cubicBezTo>
                  <a:pt x="2523961" y="743026"/>
                  <a:pt x="2528409" y="744759"/>
                  <a:pt x="2533759" y="744759"/>
                </a:cubicBezTo>
                <a:cubicBezTo>
                  <a:pt x="2537906" y="744759"/>
                  <a:pt x="2542924" y="743292"/>
                  <a:pt x="2548811" y="740359"/>
                </a:cubicBezTo>
                <a:cubicBezTo>
                  <a:pt x="2556569" y="736493"/>
                  <a:pt x="2564662" y="730493"/>
                  <a:pt x="2573091" y="722360"/>
                </a:cubicBezTo>
                <a:cubicBezTo>
                  <a:pt x="2574026" y="705428"/>
                  <a:pt x="2574494" y="693495"/>
                  <a:pt x="2574494" y="686562"/>
                </a:cubicBezTo>
                <a:cubicBezTo>
                  <a:pt x="2574494" y="682963"/>
                  <a:pt x="2574294" y="678096"/>
                  <a:pt x="2573894" y="671963"/>
                </a:cubicBezTo>
                <a:close/>
                <a:moveTo>
                  <a:pt x="909535" y="607967"/>
                </a:moveTo>
                <a:cubicBezTo>
                  <a:pt x="894261" y="607967"/>
                  <a:pt x="881311" y="613900"/>
                  <a:pt x="870686" y="625766"/>
                </a:cubicBezTo>
                <a:cubicBezTo>
                  <a:pt x="860060" y="637632"/>
                  <a:pt x="854748" y="655164"/>
                  <a:pt x="854748" y="678363"/>
                </a:cubicBezTo>
                <a:cubicBezTo>
                  <a:pt x="854748" y="698762"/>
                  <a:pt x="860492" y="715027"/>
                  <a:pt x="871981" y="727160"/>
                </a:cubicBezTo>
                <a:cubicBezTo>
                  <a:pt x="883470" y="739292"/>
                  <a:pt x="897780" y="745359"/>
                  <a:pt x="914913" y="745359"/>
                </a:cubicBezTo>
                <a:cubicBezTo>
                  <a:pt x="924741" y="745359"/>
                  <a:pt x="933706" y="744026"/>
                  <a:pt x="941808" y="741359"/>
                </a:cubicBezTo>
                <a:cubicBezTo>
                  <a:pt x="949909" y="738692"/>
                  <a:pt x="955288" y="736159"/>
                  <a:pt x="957944" y="733760"/>
                </a:cubicBezTo>
                <a:cubicBezTo>
                  <a:pt x="958476" y="724827"/>
                  <a:pt x="958741" y="706428"/>
                  <a:pt x="958741" y="678563"/>
                </a:cubicBezTo>
                <a:cubicBezTo>
                  <a:pt x="958741" y="654964"/>
                  <a:pt x="957646" y="640065"/>
                  <a:pt x="955454" y="633866"/>
                </a:cubicBezTo>
                <a:cubicBezTo>
                  <a:pt x="953262" y="627666"/>
                  <a:pt x="947784" y="621800"/>
                  <a:pt x="939017" y="616267"/>
                </a:cubicBezTo>
                <a:cubicBezTo>
                  <a:pt x="930251" y="610734"/>
                  <a:pt x="920424" y="607967"/>
                  <a:pt x="909535" y="607967"/>
                </a:cubicBezTo>
                <a:close/>
                <a:moveTo>
                  <a:pt x="3478294" y="600368"/>
                </a:moveTo>
                <a:cubicBezTo>
                  <a:pt x="3462828" y="600368"/>
                  <a:pt x="3450429" y="606167"/>
                  <a:pt x="3441097" y="617767"/>
                </a:cubicBezTo>
                <a:cubicBezTo>
                  <a:pt x="3433897" y="626566"/>
                  <a:pt x="3430297" y="634832"/>
                  <a:pt x="3430297" y="642565"/>
                </a:cubicBezTo>
                <a:lnTo>
                  <a:pt x="3439697" y="642565"/>
                </a:lnTo>
                <a:cubicBezTo>
                  <a:pt x="3446496" y="642565"/>
                  <a:pt x="3466762" y="641498"/>
                  <a:pt x="3500493" y="639365"/>
                </a:cubicBezTo>
                <a:cubicBezTo>
                  <a:pt x="3505826" y="639099"/>
                  <a:pt x="3509093" y="638565"/>
                  <a:pt x="3510292" y="637765"/>
                </a:cubicBezTo>
                <a:cubicBezTo>
                  <a:pt x="3512692" y="635232"/>
                  <a:pt x="3513892" y="632966"/>
                  <a:pt x="3513892" y="630966"/>
                </a:cubicBezTo>
                <a:cubicBezTo>
                  <a:pt x="3513892" y="626833"/>
                  <a:pt x="3512559" y="622133"/>
                  <a:pt x="3509892" y="616867"/>
                </a:cubicBezTo>
                <a:cubicBezTo>
                  <a:pt x="3507226" y="611600"/>
                  <a:pt x="3503126" y="607534"/>
                  <a:pt x="3497593" y="604667"/>
                </a:cubicBezTo>
                <a:cubicBezTo>
                  <a:pt x="3492060" y="601801"/>
                  <a:pt x="3485627" y="600368"/>
                  <a:pt x="3478294" y="600368"/>
                </a:cubicBezTo>
                <a:close/>
                <a:moveTo>
                  <a:pt x="2878219" y="600368"/>
                </a:moveTo>
                <a:cubicBezTo>
                  <a:pt x="2862754" y="600368"/>
                  <a:pt x="2850355" y="606167"/>
                  <a:pt x="2841022" y="617767"/>
                </a:cubicBezTo>
                <a:cubicBezTo>
                  <a:pt x="2833822" y="626566"/>
                  <a:pt x="2830222" y="634832"/>
                  <a:pt x="2830222" y="642565"/>
                </a:cubicBezTo>
                <a:lnTo>
                  <a:pt x="2839622" y="642565"/>
                </a:lnTo>
                <a:cubicBezTo>
                  <a:pt x="2846421" y="642565"/>
                  <a:pt x="2866687" y="641498"/>
                  <a:pt x="2900418" y="639365"/>
                </a:cubicBezTo>
                <a:cubicBezTo>
                  <a:pt x="2905751" y="639099"/>
                  <a:pt x="2909018" y="638565"/>
                  <a:pt x="2910217" y="637765"/>
                </a:cubicBezTo>
                <a:cubicBezTo>
                  <a:pt x="2912617" y="635232"/>
                  <a:pt x="2913817" y="632966"/>
                  <a:pt x="2913817" y="630966"/>
                </a:cubicBezTo>
                <a:cubicBezTo>
                  <a:pt x="2913817" y="626833"/>
                  <a:pt x="2912484" y="622133"/>
                  <a:pt x="2909817" y="616867"/>
                </a:cubicBezTo>
                <a:cubicBezTo>
                  <a:pt x="2907151" y="611600"/>
                  <a:pt x="2903051" y="607534"/>
                  <a:pt x="2897518" y="604667"/>
                </a:cubicBezTo>
                <a:cubicBezTo>
                  <a:pt x="2891985" y="601801"/>
                  <a:pt x="2885552" y="600368"/>
                  <a:pt x="2878219" y="600368"/>
                </a:cubicBezTo>
                <a:close/>
                <a:moveTo>
                  <a:pt x="2392444" y="600368"/>
                </a:moveTo>
                <a:cubicBezTo>
                  <a:pt x="2376978" y="600368"/>
                  <a:pt x="2364579" y="606167"/>
                  <a:pt x="2355247" y="617767"/>
                </a:cubicBezTo>
                <a:cubicBezTo>
                  <a:pt x="2348047" y="626566"/>
                  <a:pt x="2344447" y="634832"/>
                  <a:pt x="2344447" y="642565"/>
                </a:cubicBezTo>
                <a:lnTo>
                  <a:pt x="2353847" y="642565"/>
                </a:lnTo>
                <a:cubicBezTo>
                  <a:pt x="2360646" y="642565"/>
                  <a:pt x="2380912" y="641498"/>
                  <a:pt x="2414643" y="639365"/>
                </a:cubicBezTo>
                <a:cubicBezTo>
                  <a:pt x="2419976" y="639099"/>
                  <a:pt x="2423243" y="638565"/>
                  <a:pt x="2424442" y="637765"/>
                </a:cubicBezTo>
                <a:cubicBezTo>
                  <a:pt x="2426842" y="635232"/>
                  <a:pt x="2428042" y="632966"/>
                  <a:pt x="2428042" y="630966"/>
                </a:cubicBezTo>
                <a:cubicBezTo>
                  <a:pt x="2428042" y="626833"/>
                  <a:pt x="2426709" y="622133"/>
                  <a:pt x="2424042" y="616867"/>
                </a:cubicBezTo>
                <a:cubicBezTo>
                  <a:pt x="2421376" y="611600"/>
                  <a:pt x="2417276" y="607534"/>
                  <a:pt x="2411743" y="604667"/>
                </a:cubicBezTo>
                <a:cubicBezTo>
                  <a:pt x="2406210" y="601801"/>
                  <a:pt x="2399777" y="600368"/>
                  <a:pt x="2392444" y="600368"/>
                </a:cubicBezTo>
                <a:close/>
                <a:moveTo>
                  <a:pt x="220745" y="600368"/>
                </a:moveTo>
                <a:cubicBezTo>
                  <a:pt x="205279" y="600368"/>
                  <a:pt x="192880" y="606167"/>
                  <a:pt x="183547" y="617767"/>
                </a:cubicBezTo>
                <a:cubicBezTo>
                  <a:pt x="176347" y="626566"/>
                  <a:pt x="172747" y="634832"/>
                  <a:pt x="172747" y="642565"/>
                </a:cubicBezTo>
                <a:lnTo>
                  <a:pt x="182147" y="642565"/>
                </a:lnTo>
                <a:cubicBezTo>
                  <a:pt x="188946" y="642565"/>
                  <a:pt x="209212" y="641498"/>
                  <a:pt x="242943" y="639365"/>
                </a:cubicBezTo>
                <a:cubicBezTo>
                  <a:pt x="248276" y="639099"/>
                  <a:pt x="251543" y="638565"/>
                  <a:pt x="252743" y="637765"/>
                </a:cubicBezTo>
                <a:cubicBezTo>
                  <a:pt x="255142" y="635232"/>
                  <a:pt x="256342" y="632966"/>
                  <a:pt x="256342" y="630966"/>
                </a:cubicBezTo>
                <a:cubicBezTo>
                  <a:pt x="256342" y="626833"/>
                  <a:pt x="255009" y="622133"/>
                  <a:pt x="252343" y="616867"/>
                </a:cubicBezTo>
                <a:cubicBezTo>
                  <a:pt x="249676" y="611600"/>
                  <a:pt x="245576" y="607534"/>
                  <a:pt x="240043" y="604667"/>
                </a:cubicBezTo>
                <a:cubicBezTo>
                  <a:pt x="234510" y="601801"/>
                  <a:pt x="228077" y="600368"/>
                  <a:pt x="220745" y="600368"/>
                </a:cubicBezTo>
                <a:close/>
                <a:moveTo>
                  <a:pt x="1488344" y="599168"/>
                </a:moveTo>
                <a:cubicBezTo>
                  <a:pt x="1479530" y="599168"/>
                  <a:pt x="1470549" y="601234"/>
                  <a:pt x="1461400" y="605367"/>
                </a:cubicBezTo>
                <a:cubicBezTo>
                  <a:pt x="1452252" y="609500"/>
                  <a:pt x="1444506" y="617433"/>
                  <a:pt x="1438162" y="629166"/>
                </a:cubicBezTo>
                <a:cubicBezTo>
                  <a:pt x="1431819" y="640898"/>
                  <a:pt x="1428647" y="657564"/>
                  <a:pt x="1428647" y="679163"/>
                </a:cubicBezTo>
                <a:cubicBezTo>
                  <a:pt x="1428647" y="703428"/>
                  <a:pt x="1434156" y="721794"/>
                  <a:pt x="1445175" y="734259"/>
                </a:cubicBezTo>
                <a:cubicBezTo>
                  <a:pt x="1456193" y="746725"/>
                  <a:pt x="1469915" y="752958"/>
                  <a:pt x="1486341" y="752958"/>
                </a:cubicBezTo>
                <a:cubicBezTo>
                  <a:pt x="1496492" y="752958"/>
                  <a:pt x="1506276" y="750225"/>
                  <a:pt x="1515691" y="744759"/>
                </a:cubicBezTo>
                <a:cubicBezTo>
                  <a:pt x="1525106" y="739292"/>
                  <a:pt x="1532618" y="730526"/>
                  <a:pt x="1538227" y="718460"/>
                </a:cubicBezTo>
                <a:cubicBezTo>
                  <a:pt x="1543836" y="706394"/>
                  <a:pt x="1546640" y="692429"/>
                  <a:pt x="1546640" y="676563"/>
                </a:cubicBezTo>
                <a:cubicBezTo>
                  <a:pt x="1546640" y="666164"/>
                  <a:pt x="1544470" y="654098"/>
                  <a:pt x="1540130" y="640365"/>
                </a:cubicBezTo>
                <a:cubicBezTo>
                  <a:pt x="1535789" y="626633"/>
                  <a:pt x="1529112" y="616333"/>
                  <a:pt x="1520097" y="609467"/>
                </a:cubicBezTo>
                <a:cubicBezTo>
                  <a:pt x="1511082" y="602601"/>
                  <a:pt x="1500497" y="599168"/>
                  <a:pt x="1488344" y="599168"/>
                </a:cubicBezTo>
                <a:close/>
                <a:moveTo>
                  <a:pt x="573944" y="599168"/>
                </a:moveTo>
                <a:cubicBezTo>
                  <a:pt x="565130" y="599168"/>
                  <a:pt x="556148" y="601234"/>
                  <a:pt x="547000" y="605367"/>
                </a:cubicBezTo>
                <a:cubicBezTo>
                  <a:pt x="537852" y="609500"/>
                  <a:pt x="530106" y="617433"/>
                  <a:pt x="523762" y="629166"/>
                </a:cubicBezTo>
                <a:cubicBezTo>
                  <a:pt x="517419" y="640898"/>
                  <a:pt x="514248" y="657564"/>
                  <a:pt x="514248" y="679163"/>
                </a:cubicBezTo>
                <a:cubicBezTo>
                  <a:pt x="514248" y="703428"/>
                  <a:pt x="519756" y="721794"/>
                  <a:pt x="530774" y="734259"/>
                </a:cubicBezTo>
                <a:cubicBezTo>
                  <a:pt x="541793" y="746725"/>
                  <a:pt x="555515" y="752958"/>
                  <a:pt x="571941" y="752958"/>
                </a:cubicBezTo>
                <a:cubicBezTo>
                  <a:pt x="582092" y="752958"/>
                  <a:pt x="591876" y="750225"/>
                  <a:pt x="601291" y="744759"/>
                </a:cubicBezTo>
                <a:cubicBezTo>
                  <a:pt x="610706" y="739292"/>
                  <a:pt x="618218" y="730526"/>
                  <a:pt x="623827" y="718460"/>
                </a:cubicBezTo>
                <a:cubicBezTo>
                  <a:pt x="629436" y="706394"/>
                  <a:pt x="632240" y="692429"/>
                  <a:pt x="632240" y="676563"/>
                </a:cubicBezTo>
                <a:cubicBezTo>
                  <a:pt x="632240" y="666164"/>
                  <a:pt x="630070" y="654098"/>
                  <a:pt x="625730" y="640365"/>
                </a:cubicBezTo>
                <a:cubicBezTo>
                  <a:pt x="621389" y="626633"/>
                  <a:pt x="614712" y="616333"/>
                  <a:pt x="605697" y="609467"/>
                </a:cubicBezTo>
                <a:cubicBezTo>
                  <a:pt x="596681" y="602601"/>
                  <a:pt x="586097" y="599168"/>
                  <a:pt x="573944" y="599168"/>
                </a:cubicBezTo>
                <a:close/>
                <a:moveTo>
                  <a:pt x="2099644" y="592168"/>
                </a:moveTo>
                <a:cubicBezTo>
                  <a:pt x="2118309" y="592168"/>
                  <a:pt x="2132508" y="595368"/>
                  <a:pt x="2142241" y="601768"/>
                </a:cubicBezTo>
                <a:cubicBezTo>
                  <a:pt x="2147707" y="605501"/>
                  <a:pt x="2150441" y="610300"/>
                  <a:pt x="2150441" y="616167"/>
                </a:cubicBezTo>
                <a:cubicBezTo>
                  <a:pt x="2150441" y="620433"/>
                  <a:pt x="2149041" y="623966"/>
                  <a:pt x="2146241" y="626766"/>
                </a:cubicBezTo>
                <a:cubicBezTo>
                  <a:pt x="2143441" y="629566"/>
                  <a:pt x="2139841" y="630966"/>
                  <a:pt x="2135441" y="630966"/>
                </a:cubicBezTo>
                <a:cubicBezTo>
                  <a:pt x="2128775" y="630966"/>
                  <a:pt x="2121442" y="626833"/>
                  <a:pt x="2113443" y="618567"/>
                </a:cubicBezTo>
                <a:cubicBezTo>
                  <a:pt x="2108510" y="613500"/>
                  <a:pt x="2104043" y="610000"/>
                  <a:pt x="2100044" y="608067"/>
                </a:cubicBezTo>
                <a:cubicBezTo>
                  <a:pt x="2096044" y="606134"/>
                  <a:pt x="2091578" y="605167"/>
                  <a:pt x="2086644" y="605167"/>
                </a:cubicBezTo>
                <a:cubicBezTo>
                  <a:pt x="2074779" y="605167"/>
                  <a:pt x="2064912" y="610034"/>
                  <a:pt x="2057046" y="619766"/>
                </a:cubicBezTo>
                <a:cubicBezTo>
                  <a:pt x="2046114" y="633632"/>
                  <a:pt x="2040647" y="651031"/>
                  <a:pt x="2040647" y="671963"/>
                </a:cubicBezTo>
                <a:cubicBezTo>
                  <a:pt x="2040647" y="693562"/>
                  <a:pt x="2046247" y="710761"/>
                  <a:pt x="2057446" y="723560"/>
                </a:cubicBezTo>
                <a:cubicBezTo>
                  <a:pt x="2068646" y="736359"/>
                  <a:pt x="2081711" y="742759"/>
                  <a:pt x="2096644" y="742759"/>
                </a:cubicBezTo>
                <a:cubicBezTo>
                  <a:pt x="2107043" y="742759"/>
                  <a:pt x="2116276" y="741059"/>
                  <a:pt x="2124342" y="737659"/>
                </a:cubicBezTo>
                <a:cubicBezTo>
                  <a:pt x="2132408" y="734259"/>
                  <a:pt x="2141841" y="727960"/>
                  <a:pt x="2152640" y="718760"/>
                </a:cubicBezTo>
                <a:lnTo>
                  <a:pt x="2152840" y="731760"/>
                </a:lnTo>
                <a:cubicBezTo>
                  <a:pt x="2142441" y="742826"/>
                  <a:pt x="2132175" y="750558"/>
                  <a:pt x="2122042" y="754958"/>
                </a:cubicBezTo>
                <a:cubicBezTo>
                  <a:pt x="2111909" y="759358"/>
                  <a:pt x="2099977" y="761558"/>
                  <a:pt x="2086244" y="761558"/>
                </a:cubicBezTo>
                <a:cubicBezTo>
                  <a:pt x="2071312" y="761558"/>
                  <a:pt x="2057846" y="757658"/>
                  <a:pt x="2045847" y="749858"/>
                </a:cubicBezTo>
                <a:cubicBezTo>
                  <a:pt x="2033848" y="742059"/>
                  <a:pt x="2024615" y="731026"/>
                  <a:pt x="2018149" y="716761"/>
                </a:cubicBezTo>
                <a:cubicBezTo>
                  <a:pt x="2011682" y="702495"/>
                  <a:pt x="2008449" y="688496"/>
                  <a:pt x="2008449" y="674763"/>
                </a:cubicBezTo>
                <a:cubicBezTo>
                  <a:pt x="2008449" y="659697"/>
                  <a:pt x="2012349" y="645465"/>
                  <a:pt x="2020149" y="632066"/>
                </a:cubicBezTo>
                <a:cubicBezTo>
                  <a:pt x="2027948" y="618667"/>
                  <a:pt x="2038281" y="608667"/>
                  <a:pt x="2051147" y="602068"/>
                </a:cubicBezTo>
                <a:cubicBezTo>
                  <a:pt x="2064012" y="595468"/>
                  <a:pt x="2080178" y="592168"/>
                  <a:pt x="2099644" y="592168"/>
                </a:cubicBezTo>
                <a:close/>
                <a:moveTo>
                  <a:pt x="404194" y="592168"/>
                </a:moveTo>
                <a:cubicBezTo>
                  <a:pt x="422859" y="592168"/>
                  <a:pt x="437058" y="595368"/>
                  <a:pt x="446791" y="601768"/>
                </a:cubicBezTo>
                <a:cubicBezTo>
                  <a:pt x="452257" y="605501"/>
                  <a:pt x="454991" y="610300"/>
                  <a:pt x="454991" y="616167"/>
                </a:cubicBezTo>
                <a:cubicBezTo>
                  <a:pt x="454991" y="620433"/>
                  <a:pt x="453591" y="623966"/>
                  <a:pt x="450791" y="626766"/>
                </a:cubicBezTo>
                <a:cubicBezTo>
                  <a:pt x="447991" y="629566"/>
                  <a:pt x="444391" y="630966"/>
                  <a:pt x="439992" y="630966"/>
                </a:cubicBezTo>
                <a:cubicBezTo>
                  <a:pt x="433325" y="630966"/>
                  <a:pt x="425992" y="626833"/>
                  <a:pt x="417993" y="618567"/>
                </a:cubicBezTo>
                <a:cubicBezTo>
                  <a:pt x="413060" y="613500"/>
                  <a:pt x="408594" y="610000"/>
                  <a:pt x="404594" y="608067"/>
                </a:cubicBezTo>
                <a:cubicBezTo>
                  <a:pt x="400594" y="606134"/>
                  <a:pt x="396128" y="605167"/>
                  <a:pt x="391195" y="605167"/>
                </a:cubicBezTo>
                <a:cubicBezTo>
                  <a:pt x="379329" y="605167"/>
                  <a:pt x="369463" y="610034"/>
                  <a:pt x="361596" y="619766"/>
                </a:cubicBezTo>
                <a:cubicBezTo>
                  <a:pt x="350664" y="633632"/>
                  <a:pt x="345197" y="651031"/>
                  <a:pt x="345197" y="671963"/>
                </a:cubicBezTo>
                <a:cubicBezTo>
                  <a:pt x="345197" y="693562"/>
                  <a:pt x="350797" y="710761"/>
                  <a:pt x="361996" y="723560"/>
                </a:cubicBezTo>
                <a:cubicBezTo>
                  <a:pt x="373196" y="736359"/>
                  <a:pt x="386262" y="742759"/>
                  <a:pt x="401194" y="742759"/>
                </a:cubicBezTo>
                <a:cubicBezTo>
                  <a:pt x="411593" y="742759"/>
                  <a:pt x="420826" y="741059"/>
                  <a:pt x="428892" y="737659"/>
                </a:cubicBezTo>
                <a:cubicBezTo>
                  <a:pt x="436958" y="734259"/>
                  <a:pt x="446391" y="727960"/>
                  <a:pt x="457191" y="718760"/>
                </a:cubicBezTo>
                <a:lnTo>
                  <a:pt x="457390" y="731760"/>
                </a:lnTo>
                <a:cubicBezTo>
                  <a:pt x="446991" y="742826"/>
                  <a:pt x="436725" y="750558"/>
                  <a:pt x="426592" y="754958"/>
                </a:cubicBezTo>
                <a:cubicBezTo>
                  <a:pt x="416460" y="759358"/>
                  <a:pt x="404527" y="761558"/>
                  <a:pt x="390795" y="761558"/>
                </a:cubicBezTo>
                <a:cubicBezTo>
                  <a:pt x="375862" y="761558"/>
                  <a:pt x="362396" y="757658"/>
                  <a:pt x="350397" y="749858"/>
                </a:cubicBezTo>
                <a:cubicBezTo>
                  <a:pt x="338398" y="742059"/>
                  <a:pt x="329165" y="731026"/>
                  <a:pt x="322699" y="716761"/>
                </a:cubicBezTo>
                <a:cubicBezTo>
                  <a:pt x="316232" y="702495"/>
                  <a:pt x="312999" y="688496"/>
                  <a:pt x="312999" y="674763"/>
                </a:cubicBezTo>
                <a:cubicBezTo>
                  <a:pt x="312999" y="659697"/>
                  <a:pt x="316899" y="645465"/>
                  <a:pt x="324699" y="632066"/>
                </a:cubicBezTo>
                <a:cubicBezTo>
                  <a:pt x="332498" y="618667"/>
                  <a:pt x="342831" y="608667"/>
                  <a:pt x="355697" y="602068"/>
                </a:cubicBezTo>
                <a:cubicBezTo>
                  <a:pt x="368563" y="595468"/>
                  <a:pt x="384728" y="592168"/>
                  <a:pt x="404194" y="592168"/>
                </a:cubicBezTo>
                <a:close/>
                <a:moveTo>
                  <a:pt x="2550895" y="591968"/>
                </a:moveTo>
                <a:cubicBezTo>
                  <a:pt x="2562361" y="591968"/>
                  <a:pt x="2570894" y="593001"/>
                  <a:pt x="2576494" y="595068"/>
                </a:cubicBezTo>
                <a:cubicBezTo>
                  <a:pt x="2582093" y="597134"/>
                  <a:pt x="2587026" y="600768"/>
                  <a:pt x="2591293" y="605967"/>
                </a:cubicBezTo>
                <a:cubicBezTo>
                  <a:pt x="2595559" y="611167"/>
                  <a:pt x="2598159" y="616833"/>
                  <a:pt x="2599092" y="622966"/>
                </a:cubicBezTo>
                <a:cubicBezTo>
                  <a:pt x="2599626" y="625899"/>
                  <a:pt x="2599892" y="636365"/>
                  <a:pt x="2599892" y="654364"/>
                </a:cubicBezTo>
                <a:lnTo>
                  <a:pt x="2599292" y="686162"/>
                </a:lnTo>
                <a:lnTo>
                  <a:pt x="2599492" y="709361"/>
                </a:lnTo>
                <a:cubicBezTo>
                  <a:pt x="2599492" y="712427"/>
                  <a:pt x="2599426" y="715027"/>
                  <a:pt x="2599292" y="717161"/>
                </a:cubicBezTo>
                <a:cubicBezTo>
                  <a:pt x="2599159" y="721027"/>
                  <a:pt x="2599092" y="723893"/>
                  <a:pt x="2599092" y="725760"/>
                </a:cubicBezTo>
                <a:cubicBezTo>
                  <a:pt x="2599092" y="730160"/>
                  <a:pt x="2600359" y="733693"/>
                  <a:pt x="2602892" y="736359"/>
                </a:cubicBezTo>
                <a:cubicBezTo>
                  <a:pt x="2605425" y="739026"/>
                  <a:pt x="2608425" y="740359"/>
                  <a:pt x="2611891" y="740359"/>
                </a:cubicBezTo>
                <a:cubicBezTo>
                  <a:pt x="2616958" y="740359"/>
                  <a:pt x="2621291" y="737826"/>
                  <a:pt x="2624891" y="732760"/>
                </a:cubicBezTo>
                <a:lnTo>
                  <a:pt x="2627291" y="729560"/>
                </a:lnTo>
                <a:cubicBezTo>
                  <a:pt x="2627957" y="729160"/>
                  <a:pt x="2629424" y="728693"/>
                  <a:pt x="2631690" y="728160"/>
                </a:cubicBezTo>
                <a:cubicBezTo>
                  <a:pt x="2632490" y="729893"/>
                  <a:pt x="2632890" y="731160"/>
                  <a:pt x="2632890" y="731960"/>
                </a:cubicBezTo>
                <a:cubicBezTo>
                  <a:pt x="2632890" y="733959"/>
                  <a:pt x="2631290" y="737492"/>
                  <a:pt x="2628090" y="742559"/>
                </a:cubicBezTo>
                <a:cubicBezTo>
                  <a:pt x="2623957" y="749225"/>
                  <a:pt x="2619358" y="754091"/>
                  <a:pt x="2614291" y="757158"/>
                </a:cubicBezTo>
                <a:cubicBezTo>
                  <a:pt x="2611092" y="759158"/>
                  <a:pt x="2606692" y="760158"/>
                  <a:pt x="2601092" y="760158"/>
                </a:cubicBezTo>
                <a:cubicBezTo>
                  <a:pt x="2591493" y="760158"/>
                  <a:pt x="2584293" y="757225"/>
                  <a:pt x="2579493" y="751358"/>
                </a:cubicBezTo>
                <a:cubicBezTo>
                  <a:pt x="2576560" y="747892"/>
                  <a:pt x="2574494" y="741692"/>
                  <a:pt x="2573294" y="732760"/>
                </a:cubicBezTo>
                <a:lnTo>
                  <a:pt x="2550895" y="748359"/>
                </a:lnTo>
                <a:cubicBezTo>
                  <a:pt x="2543029" y="752892"/>
                  <a:pt x="2537029" y="755758"/>
                  <a:pt x="2532896" y="756958"/>
                </a:cubicBezTo>
                <a:cubicBezTo>
                  <a:pt x="2526230" y="758691"/>
                  <a:pt x="2518231" y="759558"/>
                  <a:pt x="2508898" y="759558"/>
                </a:cubicBezTo>
                <a:cubicBezTo>
                  <a:pt x="2502098" y="759558"/>
                  <a:pt x="2496732" y="757525"/>
                  <a:pt x="2492799" y="753458"/>
                </a:cubicBezTo>
                <a:cubicBezTo>
                  <a:pt x="2488866" y="749392"/>
                  <a:pt x="2486899" y="744159"/>
                  <a:pt x="2486899" y="737759"/>
                </a:cubicBezTo>
                <a:cubicBezTo>
                  <a:pt x="2486899" y="728560"/>
                  <a:pt x="2492545" y="717560"/>
                  <a:pt x="2503837" y="704761"/>
                </a:cubicBezTo>
                <a:cubicBezTo>
                  <a:pt x="2515129" y="691962"/>
                  <a:pt x="2530463" y="681496"/>
                  <a:pt x="2549839" y="673363"/>
                </a:cubicBezTo>
                <a:cubicBezTo>
                  <a:pt x="2563469" y="667630"/>
                  <a:pt x="2571821" y="663964"/>
                  <a:pt x="2574894" y="662364"/>
                </a:cubicBezTo>
                <a:cubicBezTo>
                  <a:pt x="2575160" y="657964"/>
                  <a:pt x="2575294" y="653164"/>
                  <a:pt x="2575294" y="647965"/>
                </a:cubicBezTo>
                <a:cubicBezTo>
                  <a:pt x="2575294" y="631032"/>
                  <a:pt x="2572920" y="619566"/>
                  <a:pt x="2568172" y="613567"/>
                </a:cubicBezTo>
                <a:cubicBezTo>
                  <a:pt x="2563425" y="607567"/>
                  <a:pt x="2556638" y="604567"/>
                  <a:pt x="2547811" y="604567"/>
                </a:cubicBezTo>
                <a:cubicBezTo>
                  <a:pt x="2538583" y="604567"/>
                  <a:pt x="2529956" y="608167"/>
                  <a:pt x="2521931" y="615367"/>
                </a:cubicBezTo>
                <a:cubicBezTo>
                  <a:pt x="2516984" y="619900"/>
                  <a:pt x="2513239" y="628433"/>
                  <a:pt x="2510698" y="640965"/>
                </a:cubicBezTo>
                <a:cubicBezTo>
                  <a:pt x="2509898" y="644432"/>
                  <a:pt x="2508364" y="648165"/>
                  <a:pt x="2506098" y="652164"/>
                </a:cubicBezTo>
                <a:cubicBezTo>
                  <a:pt x="2500365" y="655898"/>
                  <a:pt x="2495765" y="657764"/>
                  <a:pt x="2492299" y="657764"/>
                </a:cubicBezTo>
                <a:cubicBezTo>
                  <a:pt x="2489366" y="657764"/>
                  <a:pt x="2486699" y="656897"/>
                  <a:pt x="2484299" y="655164"/>
                </a:cubicBezTo>
                <a:cubicBezTo>
                  <a:pt x="2482966" y="654231"/>
                  <a:pt x="2482299" y="653164"/>
                  <a:pt x="2482299" y="651964"/>
                </a:cubicBezTo>
                <a:cubicBezTo>
                  <a:pt x="2482299" y="648498"/>
                  <a:pt x="2485999" y="640665"/>
                  <a:pt x="2493399" y="628466"/>
                </a:cubicBezTo>
                <a:cubicBezTo>
                  <a:pt x="2500798" y="616267"/>
                  <a:pt x="2510131" y="607134"/>
                  <a:pt x="2521397" y="601068"/>
                </a:cubicBezTo>
                <a:cubicBezTo>
                  <a:pt x="2532663" y="595001"/>
                  <a:pt x="2542496" y="591968"/>
                  <a:pt x="2550895" y="591968"/>
                </a:cubicBezTo>
                <a:close/>
                <a:moveTo>
                  <a:pt x="1489844" y="591368"/>
                </a:moveTo>
                <a:cubicBezTo>
                  <a:pt x="1514776" y="591368"/>
                  <a:pt x="1535608" y="599901"/>
                  <a:pt x="1552340" y="616967"/>
                </a:cubicBezTo>
                <a:cubicBezTo>
                  <a:pt x="1569072" y="634032"/>
                  <a:pt x="1577438" y="654564"/>
                  <a:pt x="1577438" y="678563"/>
                </a:cubicBezTo>
                <a:cubicBezTo>
                  <a:pt x="1577438" y="699895"/>
                  <a:pt x="1568672" y="718927"/>
                  <a:pt x="1551140" y="735659"/>
                </a:cubicBezTo>
                <a:cubicBezTo>
                  <a:pt x="1533608" y="752392"/>
                  <a:pt x="1511443" y="760758"/>
                  <a:pt x="1484644" y="760758"/>
                </a:cubicBezTo>
                <a:cubicBezTo>
                  <a:pt x="1468112" y="760758"/>
                  <a:pt x="1452513" y="756425"/>
                  <a:pt x="1437847" y="747759"/>
                </a:cubicBezTo>
                <a:cubicBezTo>
                  <a:pt x="1426914" y="741226"/>
                  <a:pt x="1417515" y="731560"/>
                  <a:pt x="1409649" y="718760"/>
                </a:cubicBezTo>
                <a:cubicBezTo>
                  <a:pt x="1401782" y="705961"/>
                  <a:pt x="1397849" y="691362"/>
                  <a:pt x="1397849" y="674963"/>
                </a:cubicBezTo>
                <a:cubicBezTo>
                  <a:pt x="1397849" y="665897"/>
                  <a:pt x="1399749" y="656197"/>
                  <a:pt x="1403549" y="645865"/>
                </a:cubicBezTo>
                <a:cubicBezTo>
                  <a:pt x="1407349" y="635532"/>
                  <a:pt x="1413115" y="626266"/>
                  <a:pt x="1420848" y="618067"/>
                </a:cubicBezTo>
                <a:cubicBezTo>
                  <a:pt x="1428581" y="609867"/>
                  <a:pt x="1436780" y="603767"/>
                  <a:pt x="1445447" y="599768"/>
                </a:cubicBezTo>
                <a:cubicBezTo>
                  <a:pt x="1457579" y="594168"/>
                  <a:pt x="1472378" y="591368"/>
                  <a:pt x="1489844" y="591368"/>
                </a:cubicBezTo>
                <a:close/>
                <a:moveTo>
                  <a:pt x="575444" y="591368"/>
                </a:moveTo>
                <a:cubicBezTo>
                  <a:pt x="600375" y="591368"/>
                  <a:pt x="621208" y="599901"/>
                  <a:pt x="637940" y="616967"/>
                </a:cubicBezTo>
                <a:cubicBezTo>
                  <a:pt x="654672" y="634032"/>
                  <a:pt x="663038" y="654564"/>
                  <a:pt x="663038" y="678563"/>
                </a:cubicBezTo>
                <a:cubicBezTo>
                  <a:pt x="663038" y="699895"/>
                  <a:pt x="654272" y="718927"/>
                  <a:pt x="636740" y="735659"/>
                </a:cubicBezTo>
                <a:cubicBezTo>
                  <a:pt x="619208" y="752392"/>
                  <a:pt x="597043" y="760758"/>
                  <a:pt x="570244" y="760758"/>
                </a:cubicBezTo>
                <a:cubicBezTo>
                  <a:pt x="553712" y="760758"/>
                  <a:pt x="538113" y="756425"/>
                  <a:pt x="523447" y="747759"/>
                </a:cubicBezTo>
                <a:cubicBezTo>
                  <a:pt x="512514" y="741226"/>
                  <a:pt x="503115" y="731560"/>
                  <a:pt x="495249" y="718760"/>
                </a:cubicBezTo>
                <a:cubicBezTo>
                  <a:pt x="487383" y="705961"/>
                  <a:pt x="483449" y="691362"/>
                  <a:pt x="483449" y="674963"/>
                </a:cubicBezTo>
                <a:cubicBezTo>
                  <a:pt x="483449" y="665897"/>
                  <a:pt x="485349" y="656197"/>
                  <a:pt x="489149" y="645865"/>
                </a:cubicBezTo>
                <a:cubicBezTo>
                  <a:pt x="492949" y="635532"/>
                  <a:pt x="498715" y="626266"/>
                  <a:pt x="506448" y="618067"/>
                </a:cubicBezTo>
                <a:cubicBezTo>
                  <a:pt x="514181" y="609867"/>
                  <a:pt x="522380" y="603767"/>
                  <a:pt x="531047" y="599768"/>
                </a:cubicBezTo>
                <a:cubicBezTo>
                  <a:pt x="543179" y="594168"/>
                  <a:pt x="557978" y="591368"/>
                  <a:pt x="575444" y="591368"/>
                </a:cubicBezTo>
                <a:close/>
                <a:moveTo>
                  <a:pt x="3479694" y="590968"/>
                </a:moveTo>
                <a:cubicBezTo>
                  <a:pt x="3492094" y="590968"/>
                  <a:pt x="3502226" y="593235"/>
                  <a:pt x="3510092" y="597768"/>
                </a:cubicBezTo>
                <a:cubicBezTo>
                  <a:pt x="3520759" y="603767"/>
                  <a:pt x="3528724" y="611500"/>
                  <a:pt x="3533991" y="620966"/>
                </a:cubicBezTo>
                <a:cubicBezTo>
                  <a:pt x="3539258" y="630432"/>
                  <a:pt x="3541891" y="639099"/>
                  <a:pt x="3541891" y="646965"/>
                </a:cubicBezTo>
                <a:lnTo>
                  <a:pt x="3541891" y="649765"/>
                </a:lnTo>
                <a:lnTo>
                  <a:pt x="3461695" y="650349"/>
                </a:lnTo>
                <a:lnTo>
                  <a:pt x="3446496" y="650333"/>
                </a:lnTo>
                <a:cubicBezTo>
                  <a:pt x="3440364" y="650333"/>
                  <a:pt x="3434097" y="650610"/>
                  <a:pt x="3427697" y="651165"/>
                </a:cubicBezTo>
                <a:cubicBezTo>
                  <a:pt x="3426498" y="655164"/>
                  <a:pt x="3425898" y="657897"/>
                  <a:pt x="3425898" y="659364"/>
                </a:cubicBezTo>
                <a:lnTo>
                  <a:pt x="3426098" y="661364"/>
                </a:lnTo>
                <a:lnTo>
                  <a:pt x="3426098" y="663364"/>
                </a:lnTo>
                <a:lnTo>
                  <a:pt x="3425898" y="673163"/>
                </a:lnTo>
                <a:cubicBezTo>
                  <a:pt x="3425898" y="681296"/>
                  <a:pt x="3428464" y="691262"/>
                  <a:pt x="3433597" y="703061"/>
                </a:cubicBezTo>
                <a:cubicBezTo>
                  <a:pt x="3438730" y="714861"/>
                  <a:pt x="3446063" y="723860"/>
                  <a:pt x="3455596" y="730060"/>
                </a:cubicBezTo>
                <a:cubicBezTo>
                  <a:pt x="3465128" y="736259"/>
                  <a:pt x="3477028" y="739559"/>
                  <a:pt x="3491294" y="739959"/>
                </a:cubicBezTo>
                <a:cubicBezTo>
                  <a:pt x="3498893" y="739559"/>
                  <a:pt x="3504960" y="738626"/>
                  <a:pt x="3509492" y="737159"/>
                </a:cubicBezTo>
                <a:cubicBezTo>
                  <a:pt x="3514025" y="735693"/>
                  <a:pt x="3520425" y="732293"/>
                  <a:pt x="3528691" y="726960"/>
                </a:cubicBezTo>
                <a:lnTo>
                  <a:pt x="3543090" y="715161"/>
                </a:lnTo>
                <a:lnTo>
                  <a:pt x="3544290" y="723160"/>
                </a:lnTo>
                <a:cubicBezTo>
                  <a:pt x="3544290" y="724093"/>
                  <a:pt x="3544224" y="725093"/>
                  <a:pt x="3544090" y="726160"/>
                </a:cubicBezTo>
                <a:cubicBezTo>
                  <a:pt x="3538091" y="733760"/>
                  <a:pt x="3530491" y="740426"/>
                  <a:pt x="3521292" y="746159"/>
                </a:cubicBezTo>
                <a:cubicBezTo>
                  <a:pt x="3512092" y="751892"/>
                  <a:pt x="3502760" y="756091"/>
                  <a:pt x="3493293" y="758758"/>
                </a:cubicBezTo>
                <a:cubicBezTo>
                  <a:pt x="3488761" y="759958"/>
                  <a:pt x="3481294" y="760558"/>
                  <a:pt x="3470895" y="760558"/>
                </a:cubicBezTo>
                <a:cubicBezTo>
                  <a:pt x="3461429" y="760558"/>
                  <a:pt x="3452096" y="758625"/>
                  <a:pt x="3442897" y="754758"/>
                </a:cubicBezTo>
                <a:cubicBezTo>
                  <a:pt x="3429297" y="748892"/>
                  <a:pt x="3418598" y="739459"/>
                  <a:pt x="3410799" y="726460"/>
                </a:cubicBezTo>
                <a:cubicBezTo>
                  <a:pt x="3402999" y="713461"/>
                  <a:pt x="3399099" y="697695"/>
                  <a:pt x="3399099" y="679163"/>
                </a:cubicBezTo>
                <a:cubicBezTo>
                  <a:pt x="3399099" y="673296"/>
                  <a:pt x="3400199" y="665764"/>
                  <a:pt x="3402399" y="656564"/>
                </a:cubicBezTo>
                <a:cubicBezTo>
                  <a:pt x="3404599" y="647365"/>
                  <a:pt x="3408566" y="637565"/>
                  <a:pt x="3414298" y="627166"/>
                </a:cubicBezTo>
                <a:cubicBezTo>
                  <a:pt x="3418165" y="620100"/>
                  <a:pt x="3422898" y="614300"/>
                  <a:pt x="3428497" y="609767"/>
                </a:cubicBezTo>
                <a:cubicBezTo>
                  <a:pt x="3436497" y="603367"/>
                  <a:pt x="3443497" y="598901"/>
                  <a:pt x="3449496" y="596368"/>
                </a:cubicBezTo>
                <a:cubicBezTo>
                  <a:pt x="3458162" y="592768"/>
                  <a:pt x="3468228" y="590968"/>
                  <a:pt x="3479694" y="590968"/>
                </a:cubicBezTo>
                <a:close/>
                <a:moveTo>
                  <a:pt x="2879619" y="590968"/>
                </a:moveTo>
                <a:cubicBezTo>
                  <a:pt x="2892019" y="590968"/>
                  <a:pt x="2902151" y="593235"/>
                  <a:pt x="2910017" y="597768"/>
                </a:cubicBezTo>
                <a:cubicBezTo>
                  <a:pt x="2920683" y="603767"/>
                  <a:pt x="2928650" y="611500"/>
                  <a:pt x="2933916" y="620966"/>
                </a:cubicBezTo>
                <a:cubicBezTo>
                  <a:pt x="2939182" y="630432"/>
                  <a:pt x="2941816" y="639099"/>
                  <a:pt x="2941816" y="646965"/>
                </a:cubicBezTo>
                <a:lnTo>
                  <a:pt x="2941816" y="649765"/>
                </a:lnTo>
                <a:lnTo>
                  <a:pt x="2861620" y="650349"/>
                </a:lnTo>
                <a:lnTo>
                  <a:pt x="2846421" y="650333"/>
                </a:lnTo>
                <a:cubicBezTo>
                  <a:pt x="2840288" y="650333"/>
                  <a:pt x="2834022" y="650610"/>
                  <a:pt x="2827622" y="651165"/>
                </a:cubicBezTo>
                <a:cubicBezTo>
                  <a:pt x="2826423" y="655164"/>
                  <a:pt x="2825823" y="657897"/>
                  <a:pt x="2825823" y="659364"/>
                </a:cubicBezTo>
                <a:lnTo>
                  <a:pt x="2826023" y="661364"/>
                </a:lnTo>
                <a:lnTo>
                  <a:pt x="2826023" y="663364"/>
                </a:lnTo>
                <a:lnTo>
                  <a:pt x="2825823" y="673163"/>
                </a:lnTo>
                <a:cubicBezTo>
                  <a:pt x="2825823" y="681296"/>
                  <a:pt x="2828389" y="691262"/>
                  <a:pt x="2833522" y="703061"/>
                </a:cubicBezTo>
                <a:cubicBezTo>
                  <a:pt x="2838655" y="714861"/>
                  <a:pt x="2845988" y="723860"/>
                  <a:pt x="2855521" y="730060"/>
                </a:cubicBezTo>
                <a:cubicBezTo>
                  <a:pt x="2865054" y="736259"/>
                  <a:pt x="2876953" y="739559"/>
                  <a:pt x="2891219" y="739959"/>
                </a:cubicBezTo>
                <a:cubicBezTo>
                  <a:pt x="2898818" y="739559"/>
                  <a:pt x="2904885" y="738626"/>
                  <a:pt x="2909417" y="737159"/>
                </a:cubicBezTo>
                <a:cubicBezTo>
                  <a:pt x="2913951" y="735693"/>
                  <a:pt x="2920350" y="732293"/>
                  <a:pt x="2928616" y="726960"/>
                </a:cubicBezTo>
                <a:lnTo>
                  <a:pt x="2943015" y="715161"/>
                </a:lnTo>
                <a:lnTo>
                  <a:pt x="2944215" y="723160"/>
                </a:lnTo>
                <a:cubicBezTo>
                  <a:pt x="2944215" y="724093"/>
                  <a:pt x="2944149" y="725093"/>
                  <a:pt x="2944015" y="726160"/>
                </a:cubicBezTo>
                <a:cubicBezTo>
                  <a:pt x="2938016" y="733760"/>
                  <a:pt x="2930416" y="740426"/>
                  <a:pt x="2921217" y="746159"/>
                </a:cubicBezTo>
                <a:cubicBezTo>
                  <a:pt x="2912017" y="751892"/>
                  <a:pt x="2902685" y="756091"/>
                  <a:pt x="2893218" y="758758"/>
                </a:cubicBezTo>
                <a:cubicBezTo>
                  <a:pt x="2888685" y="759958"/>
                  <a:pt x="2881219" y="760558"/>
                  <a:pt x="2870820" y="760558"/>
                </a:cubicBezTo>
                <a:cubicBezTo>
                  <a:pt x="2861354" y="760558"/>
                  <a:pt x="2852021" y="758625"/>
                  <a:pt x="2842822" y="754758"/>
                </a:cubicBezTo>
                <a:cubicBezTo>
                  <a:pt x="2829222" y="748892"/>
                  <a:pt x="2818523" y="739459"/>
                  <a:pt x="2810724" y="726460"/>
                </a:cubicBezTo>
                <a:cubicBezTo>
                  <a:pt x="2802924" y="713461"/>
                  <a:pt x="2799024" y="697695"/>
                  <a:pt x="2799024" y="679163"/>
                </a:cubicBezTo>
                <a:cubicBezTo>
                  <a:pt x="2799024" y="673296"/>
                  <a:pt x="2800124" y="665764"/>
                  <a:pt x="2802324" y="656564"/>
                </a:cubicBezTo>
                <a:cubicBezTo>
                  <a:pt x="2804524" y="647365"/>
                  <a:pt x="2808491" y="637565"/>
                  <a:pt x="2814223" y="627166"/>
                </a:cubicBezTo>
                <a:cubicBezTo>
                  <a:pt x="2818090" y="620100"/>
                  <a:pt x="2822823" y="614300"/>
                  <a:pt x="2828422" y="609767"/>
                </a:cubicBezTo>
                <a:cubicBezTo>
                  <a:pt x="2836422" y="603367"/>
                  <a:pt x="2843422" y="598901"/>
                  <a:pt x="2849421" y="596368"/>
                </a:cubicBezTo>
                <a:cubicBezTo>
                  <a:pt x="2858087" y="592768"/>
                  <a:pt x="2868153" y="590968"/>
                  <a:pt x="2879619" y="590968"/>
                </a:cubicBezTo>
                <a:close/>
                <a:moveTo>
                  <a:pt x="2393844" y="590968"/>
                </a:moveTo>
                <a:cubicBezTo>
                  <a:pt x="2406244" y="590968"/>
                  <a:pt x="2416376" y="593235"/>
                  <a:pt x="2424242" y="597768"/>
                </a:cubicBezTo>
                <a:cubicBezTo>
                  <a:pt x="2434909" y="603767"/>
                  <a:pt x="2442875" y="611500"/>
                  <a:pt x="2448141" y="620966"/>
                </a:cubicBezTo>
                <a:cubicBezTo>
                  <a:pt x="2453408" y="630432"/>
                  <a:pt x="2456041" y="639099"/>
                  <a:pt x="2456041" y="646965"/>
                </a:cubicBezTo>
                <a:lnTo>
                  <a:pt x="2456041" y="649765"/>
                </a:lnTo>
                <a:lnTo>
                  <a:pt x="2375845" y="650349"/>
                </a:lnTo>
                <a:lnTo>
                  <a:pt x="2360646" y="650333"/>
                </a:lnTo>
                <a:cubicBezTo>
                  <a:pt x="2354513" y="650333"/>
                  <a:pt x="2348247" y="650610"/>
                  <a:pt x="2341847" y="651165"/>
                </a:cubicBezTo>
                <a:cubicBezTo>
                  <a:pt x="2340648" y="655164"/>
                  <a:pt x="2340048" y="657897"/>
                  <a:pt x="2340048" y="659364"/>
                </a:cubicBezTo>
                <a:lnTo>
                  <a:pt x="2340248" y="661364"/>
                </a:lnTo>
                <a:lnTo>
                  <a:pt x="2340248" y="663364"/>
                </a:lnTo>
                <a:lnTo>
                  <a:pt x="2340048" y="673163"/>
                </a:lnTo>
                <a:cubicBezTo>
                  <a:pt x="2340048" y="681296"/>
                  <a:pt x="2342614" y="691262"/>
                  <a:pt x="2347747" y="703061"/>
                </a:cubicBezTo>
                <a:cubicBezTo>
                  <a:pt x="2352880" y="714861"/>
                  <a:pt x="2360213" y="723860"/>
                  <a:pt x="2369746" y="730060"/>
                </a:cubicBezTo>
                <a:cubicBezTo>
                  <a:pt x="2379278" y="736259"/>
                  <a:pt x="2391178" y="739559"/>
                  <a:pt x="2405444" y="739959"/>
                </a:cubicBezTo>
                <a:cubicBezTo>
                  <a:pt x="2413043" y="739559"/>
                  <a:pt x="2419109" y="738626"/>
                  <a:pt x="2423642" y="737159"/>
                </a:cubicBezTo>
                <a:cubicBezTo>
                  <a:pt x="2428175" y="735693"/>
                  <a:pt x="2434575" y="732293"/>
                  <a:pt x="2442841" y="726960"/>
                </a:cubicBezTo>
                <a:lnTo>
                  <a:pt x="2457240" y="715161"/>
                </a:lnTo>
                <a:lnTo>
                  <a:pt x="2458440" y="723160"/>
                </a:lnTo>
                <a:cubicBezTo>
                  <a:pt x="2458440" y="724093"/>
                  <a:pt x="2458374" y="725093"/>
                  <a:pt x="2458240" y="726160"/>
                </a:cubicBezTo>
                <a:cubicBezTo>
                  <a:pt x="2452241" y="733760"/>
                  <a:pt x="2444641" y="740426"/>
                  <a:pt x="2435442" y="746159"/>
                </a:cubicBezTo>
                <a:cubicBezTo>
                  <a:pt x="2426242" y="751892"/>
                  <a:pt x="2416909" y="756091"/>
                  <a:pt x="2407443" y="758758"/>
                </a:cubicBezTo>
                <a:cubicBezTo>
                  <a:pt x="2402910" y="759958"/>
                  <a:pt x="2395444" y="760558"/>
                  <a:pt x="2385045" y="760558"/>
                </a:cubicBezTo>
                <a:cubicBezTo>
                  <a:pt x="2375579" y="760558"/>
                  <a:pt x="2366246" y="758625"/>
                  <a:pt x="2357047" y="754758"/>
                </a:cubicBezTo>
                <a:cubicBezTo>
                  <a:pt x="2343447" y="748892"/>
                  <a:pt x="2332748" y="739459"/>
                  <a:pt x="2324949" y="726460"/>
                </a:cubicBezTo>
                <a:cubicBezTo>
                  <a:pt x="2317149" y="713461"/>
                  <a:pt x="2313249" y="697695"/>
                  <a:pt x="2313249" y="679163"/>
                </a:cubicBezTo>
                <a:cubicBezTo>
                  <a:pt x="2313249" y="673296"/>
                  <a:pt x="2314349" y="665764"/>
                  <a:pt x="2316549" y="656564"/>
                </a:cubicBezTo>
                <a:cubicBezTo>
                  <a:pt x="2318749" y="647365"/>
                  <a:pt x="2322715" y="637565"/>
                  <a:pt x="2328448" y="627166"/>
                </a:cubicBezTo>
                <a:cubicBezTo>
                  <a:pt x="2332315" y="620100"/>
                  <a:pt x="2337048" y="614300"/>
                  <a:pt x="2342647" y="609767"/>
                </a:cubicBezTo>
                <a:cubicBezTo>
                  <a:pt x="2350647" y="603367"/>
                  <a:pt x="2357647" y="598901"/>
                  <a:pt x="2363646" y="596368"/>
                </a:cubicBezTo>
                <a:cubicBezTo>
                  <a:pt x="2372312" y="592768"/>
                  <a:pt x="2382378" y="590968"/>
                  <a:pt x="2393844" y="590968"/>
                </a:cubicBezTo>
                <a:close/>
                <a:moveTo>
                  <a:pt x="222144" y="590968"/>
                </a:moveTo>
                <a:cubicBezTo>
                  <a:pt x="234544" y="590968"/>
                  <a:pt x="244676" y="593235"/>
                  <a:pt x="252543" y="597768"/>
                </a:cubicBezTo>
                <a:cubicBezTo>
                  <a:pt x="263209" y="603767"/>
                  <a:pt x="271175" y="611500"/>
                  <a:pt x="276441" y="620966"/>
                </a:cubicBezTo>
                <a:cubicBezTo>
                  <a:pt x="281707" y="630432"/>
                  <a:pt x="284341" y="639099"/>
                  <a:pt x="284341" y="646965"/>
                </a:cubicBezTo>
                <a:lnTo>
                  <a:pt x="284341" y="649765"/>
                </a:lnTo>
                <a:lnTo>
                  <a:pt x="204146" y="650349"/>
                </a:lnTo>
                <a:lnTo>
                  <a:pt x="188946" y="650333"/>
                </a:lnTo>
                <a:cubicBezTo>
                  <a:pt x="182813" y="650333"/>
                  <a:pt x="176547" y="650610"/>
                  <a:pt x="170148" y="651165"/>
                </a:cubicBezTo>
                <a:cubicBezTo>
                  <a:pt x="168948" y="655164"/>
                  <a:pt x="168348" y="657897"/>
                  <a:pt x="168348" y="659364"/>
                </a:cubicBezTo>
                <a:lnTo>
                  <a:pt x="168548" y="661364"/>
                </a:lnTo>
                <a:lnTo>
                  <a:pt x="168548" y="663364"/>
                </a:lnTo>
                <a:lnTo>
                  <a:pt x="168348" y="673163"/>
                </a:lnTo>
                <a:cubicBezTo>
                  <a:pt x="168348" y="681296"/>
                  <a:pt x="170914" y="691262"/>
                  <a:pt x="176047" y="703061"/>
                </a:cubicBezTo>
                <a:cubicBezTo>
                  <a:pt x="181180" y="714861"/>
                  <a:pt x="188513" y="723860"/>
                  <a:pt x="198046" y="730060"/>
                </a:cubicBezTo>
                <a:cubicBezTo>
                  <a:pt x="207579" y="736259"/>
                  <a:pt x="219478" y="739559"/>
                  <a:pt x="233744" y="739959"/>
                </a:cubicBezTo>
                <a:cubicBezTo>
                  <a:pt x="241343" y="739559"/>
                  <a:pt x="247410" y="738626"/>
                  <a:pt x="251943" y="737159"/>
                </a:cubicBezTo>
                <a:cubicBezTo>
                  <a:pt x="256476" y="735693"/>
                  <a:pt x="262875" y="732293"/>
                  <a:pt x="271141" y="726960"/>
                </a:cubicBezTo>
                <a:lnTo>
                  <a:pt x="285541" y="715161"/>
                </a:lnTo>
                <a:lnTo>
                  <a:pt x="286741" y="723160"/>
                </a:lnTo>
                <a:cubicBezTo>
                  <a:pt x="286741" y="724093"/>
                  <a:pt x="286674" y="725093"/>
                  <a:pt x="286540" y="726160"/>
                </a:cubicBezTo>
                <a:cubicBezTo>
                  <a:pt x="280541" y="733760"/>
                  <a:pt x="272941" y="740426"/>
                  <a:pt x="263742" y="746159"/>
                </a:cubicBezTo>
                <a:cubicBezTo>
                  <a:pt x="254542" y="751892"/>
                  <a:pt x="245210" y="756091"/>
                  <a:pt x="235744" y="758758"/>
                </a:cubicBezTo>
                <a:cubicBezTo>
                  <a:pt x="231211" y="759958"/>
                  <a:pt x="223744" y="760558"/>
                  <a:pt x="213345" y="760558"/>
                </a:cubicBezTo>
                <a:cubicBezTo>
                  <a:pt x="203879" y="760558"/>
                  <a:pt x="194546" y="758625"/>
                  <a:pt x="185347" y="754758"/>
                </a:cubicBezTo>
                <a:cubicBezTo>
                  <a:pt x="171748" y="748892"/>
                  <a:pt x="161048" y="739459"/>
                  <a:pt x="153249" y="726460"/>
                </a:cubicBezTo>
                <a:cubicBezTo>
                  <a:pt x="145449" y="713461"/>
                  <a:pt x="141549" y="697695"/>
                  <a:pt x="141549" y="679163"/>
                </a:cubicBezTo>
                <a:cubicBezTo>
                  <a:pt x="141549" y="673296"/>
                  <a:pt x="142649" y="665764"/>
                  <a:pt x="144849" y="656564"/>
                </a:cubicBezTo>
                <a:cubicBezTo>
                  <a:pt x="147049" y="647365"/>
                  <a:pt x="151015" y="637565"/>
                  <a:pt x="156748" y="627166"/>
                </a:cubicBezTo>
                <a:cubicBezTo>
                  <a:pt x="160615" y="620100"/>
                  <a:pt x="165348" y="614300"/>
                  <a:pt x="170948" y="609767"/>
                </a:cubicBezTo>
                <a:cubicBezTo>
                  <a:pt x="178947" y="603367"/>
                  <a:pt x="185947" y="598901"/>
                  <a:pt x="191946" y="596368"/>
                </a:cubicBezTo>
                <a:cubicBezTo>
                  <a:pt x="200612" y="592768"/>
                  <a:pt x="210679" y="590968"/>
                  <a:pt x="222144" y="590968"/>
                </a:cubicBezTo>
                <a:close/>
                <a:moveTo>
                  <a:pt x="2705221" y="589768"/>
                </a:moveTo>
                <a:cubicBezTo>
                  <a:pt x="2714687" y="589768"/>
                  <a:pt x="2723186" y="590502"/>
                  <a:pt x="2730719" y="591968"/>
                </a:cubicBezTo>
                <a:cubicBezTo>
                  <a:pt x="2738252" y="593435"/>
                  <a:pt x="2744752" y="595701"/>
                  <a:pt x="2750218" y="598768"/>
                </a:cubicBezTo>
                <a:cubicBezTo>
                  <a:pt x="2751284" y="605567"/>
                  <a:pt x="2752151" y="615567"/>
                  <a:pt x="2752818" y="628766"/>
                </a:cubicBezTo>
                <a:lnTo>
                  <a:pt x="2753218" y="635166"/>
                </a:lnTo>
                <a:cubicBezTo>
                  <a:pt x="2751484" y="635299"/>
                  <a:pt x="2750018" y="635365"/>
                  <a:pt x="2748818" y="635365"/>
                </a:cubicBezTo>
                <a:lnTo>
                  <a:pt x="2746018" y="635365"/>
                </a:lnTo>
                <a:cubicBezTo>
                  <a:pt x="2742018" y="624299"/>
                  <a:pt x="2735919" y="615533"/>
                  <a:pt x="2727719" y="609067"/>
                </a:cubicBezTo>
                <a:cubicBezTo>
                  <a:pt x="2719520" y="602601"/>
                  <a:pt x="2711420" y="599368"/>
                  <a:pt x="2703421" y="599368"/>
                </a:cubicBezTo>
                <a:cubicBezTo>
                  <a:pt x="2695421" y="599368"/>
                  <a:pt x="2688955" y="601801"/>
                  <a:pt x="2684022" y="606667"/>
                </a:cubicBezTo>
                <a:cubicBezTo>
                  <a:pt x="2679089" y="611534"/>
                  <a:pt x="2676622" y="617900"/>
                  <a:pt x="2676622" y="625766"/>
                </a:cubicBezTo>
                <a:cubicBezTo>
                  <a:pt x="2676622" y="631766"/>
                  <a:pt x="2678622" y="637099"/>
                  <a:pt x="2682622" y="641765"/>
                </a:cubicBezTo>
                <a:cubicBezTo>
                  <a:pt x="2686622" y="646431"/>
                  <a:pt x="2695988" y="651751"/>
                  <a:pt x="2710720" y="657724"/>
                </a:cubicBezTo>
                <a:cubicBezTo>
                  <a:pt x="2725453" y="663696"/>
                  <a:pt x="2736185" y="669251"/>
                  <a:pt x="2742918" y="674388"/>
                </a:cubicBezTo>
                <a:cubicBezTo>
                  <a:pt x="2749651" y="679525"/>
                  <a:pt x="2754618" y="685763"/>
                  <a:pt x="2757817" y="693103"/>
                </a:cubicBezTo>
                <a:cubicBezTo>
                  <a:pt x="2761017" y="700442"/>
                  <a:pt x="2762617" y="707448"/>
                  <a:pt x="2762617" y="714120"/>
                </a:cubicBezTo>
                <a:cubicBezTo>
                  <a:pt x="2762617" y="723328"/>
                  <a:pt x="2759584" y="731935"/>
                  <a:pt x="2753518" y="739940"/>
                </a:cubicBezTo>
                <a:cubicBezTo>
                  <a:pt x="2747452" y="747946"/>
                  <a:pt x="2739852" y="753584"/>
                  <a:pt x="2730719" y="756853"/>
                </a:cubicBezTo>
                <a:cubicBezTo>
                  <a:pt x="2721586" y="760123"/>
                  <a:pt x="2713420" y="761758"/>
                  <a:pt x="2706221" y="761758"/>
                </a:cubicBezTo>
                <a:cubicBezTo>
                  <a:pt x="2689288" y="761758"/>
                  <a:pt x="2673689" y="758625"/>
                  <a:pt x="2659423" y="752358"/>
                </a:cubicBezTo>
                <a:cubicBezTo>
                  <a:pt x="2658090" y="751292"/>
                  <a:pt x="2657357" y="749292"/>
                  <a:pt x="2657224" y="746359"/>
                </a:cubicBezTo>
                <a:cubicBezTo>
                  <a:pt x="2657224" y="745159"/>
                  <a:pt x="2657090" y="743226"/>
                  <a:pt x="2656824" y="740559"/>
                </a:cubicBezTo>
                <a:cubicBezTo>
                  <a:pt x="2654690" y="722560"/>
                  <a:pt x="2653624" y="711894"/>
                  <a:pt x="2653624" y="708561"/>
                </a:cubicBezTo>
                <a:cubicBezTo>
                  <a:pt x="2653624" y="706961"/>
                  <a:pt x="2653957" y="705894"/>
                  <a:pt x="2654624" y="705361"/>
                </a:cubicBezTo>
                <a:cubicBezTo>
                  <a:pt x="2655290" y="704828"/>
                  <a:pt x="2657024" y="704561"/>
                  <a:pt x="2659823" y="704561"/>
                </a:cubicBezTo>
                <a:cubicBezTo>
                  <a:pt x="2664757" y="717227"/>
                  <a:pt x="2668489" y="725427"/>
                  <a:pt x="2671023" y="729160"/>
                </a:cubicBezTo>
                <a:cubicBezTo>
                  <a:pt x="2676089" y="736759"/>
                  <a:pt x="2682155" y="742659"/>
                  <a:pt x="2689222" y="746859"/>
                </a:cubicBezTo>
                <a:cubicBezTo>
                  <a:pt x="2696288" y="751058"/>
                  <a:pt x="2703954" y="753158"/>
                  <a:pt x="2712220" y="753158"/>
                </a:cubicBezTo>
                <a:cubicBezTo>
                  <a:pt x="2719820" y="753158"/>
                  <a:pt x="2727353" y="749892"/>
                  <a:pt x="2734819" y="743359"/>
                </a:cubicBezTo>
                <a:cubicBezTo>
                  <a:pt x="2740152" y="738426"/>
                  <a:pt x="2742818" y="732693"/>
                  <a:pt x="2742818" y="726160"/>
                </a:cubicBezTo>
                <a:cubicBezTo>
                  <a:pt x="2742818" y="717494"/>
                  <a:pt x="2739685" y="709494"/>
                  <a:pt x="2733419" y="702161"/>
                </a:cubicBezTo>
                <a:cubicBezTo>
                  <a:pt x="2727153" y="694962"/>
                  <a:pt x="2715253" y="688062"/>
                  <a:pt x="2697721" y="681463"/>
                </a:cubicBezTo>
                <a:cubicBezTo>
                  <a:pt x="2680189" y="674863"/>
                  <a:pt x="2668423" y="667830"/>
                  <a:pt x="2662423" y="660364"/>
                </a:cubicBezTo>
                <a:cubicBezTo>
                  <a:pt x="2656424" y="652898"/>
                  <a:pt x="2653424" y="644365"/>
                  <a:pt x="2653424" y="634766"/>
                </a:cubicBezTo>
                <a:cubicBezTo>
                  <a:pt x="2653424" y="625699"/>
                  <a:pt x="2655890" y="617700"/>
                  <a:pt x="2660823" y="610767"/>
                </a:cubicBezTo>
                <a:cubicBezTo>
                  <a:pt x="2665756" y="603834"/>
                  <a:pt x="2672556" y="598601"/>
                  <a:pt x="2681222" y="595068"/>
                </a:cubicBezTo>
                <a:cubicBezTo>
                  <a:pt x="2689888" y="591535"/>
                  <a:pt x="2697888" y="589768"/>
                  <a:pt x="2705221" y="589768"/>
                </a:cubicBezTo>
                <a:close/>
                <a:moveTo>
                  <a:pt x="1095496" y="589768"/>
                </a:moveTo>
                <a:cubicBezTo>
                  <a:pt x="1104962" y="589768"/>
                  <a:pt x="1113461" y="590502"/>
                  <a:pt x="1120994" y="591968"/>
                </a:cubicBezTo>
                <a:cubicBezTo>
                  <a:pt x="1128527" y="593435"/>
                  <a:pt x="1135027" y="595701"/>
                  <a:pt x="1140493" y="598768"/>
                </a:cubicBezTo>
                <a:cubicBezTo>
                  <a:pt x="1141560" y="605567"/>
                  <a:pt x="1142426" y="615567"/>
                  <a:pt x="1143093" y="628766"/>
                </a:cubicBezTo>
                <a:lnTo>
                  <a:pt x="1143493" y="635166"/>
                </a:lnTo>
                <a:cubicBezTo>
                  <a:pt x="1141760" y="635299"/>
                  <a:pt x="1140293" y="635365"/>
                  <a:pt x="1139093" y="635365"/>
                </a:cubicBezTo>
                <a:lnTo>
                  <a:pt x="1136293" y="635365"/>
                </a:lnTo>
                <a:cubicBezTo>
                  <a:pt x="1132293" y="624299"/>
                  <a:pt x="1126194" y="615533"/>
                  <a:pt x="1117994" y="609067"/>
                </a:cubicBezTo>
                <a:cubicBezTo>
                  <a:pt x="1109795" y="602601"/>
                  <a:pt x="1101695" y="599368"/>
                  <a:pt x="1093696" y="599368"/>
                </a:cubicBezTo>
                <a:cubicBezTo>
                  <a:pt x="1085696" y="599368"/>
                  <a:pt x="1079230" y="601801"/>
                  <a:pt x="1074297" y="606667"/>
                </a:cubicBezTo>
                <a:cubicBezTo>
                  <a:pt x="1069364" y="611534"/>
                  <a:pt x="1066898" y="617900"/>
                  <a:pt x="1066898" y="625766"/>
                </a:cubicBezTo>
                <a:cubicBezTo>
                  <a:pt x="1066898" y="631766"/>
                  <a:pt x="1068897" y="637099"/>
                  <a:pt x="1072897" y="641765"/>
                </a:cubicBezTo>
                <a:cubicBezTo>
                  <a:pt x="1076897" y="646431"/>
                  <a:pt x="1086263" y="651751"/>
                  <a:pt x="1100995" y="657724"/>
                </a:cubicBezTo>
                <a:cubicBezTo>
                  <a:pt x="1115728" y="663696"/>
                  <a:pt x="1126461" y="669251"/>
                  <a:pt x="1133194" y="674388"/>
                </a:cubicBezTo>
                <a:cubicBezTo>
                  <a:pt x="1139926" y="679525"/>
                  <a:pt x="1144893" y="685763"/>
                  <a:pt x="1148093" y="693103"/>
                </a:cubicBezTo>
                <a:cubicBezTo>
                  <a:pt x="1151292" y="700442"/>
                  <a:pt x="1152892" y="707448"/>
                  <a:pt x="1152892" y="714120"/>
                </a:cubicBezTo>
                <a:cubicBezTo>
                  <a:pt x="1152892" y="723328"/>
                  <a:pt x="1149859" y="731935"/>
                  <a:pt x="1143793" y="739940"/>
                </a:cubicBezTo>
                <a:cubicBezTo>
                  <a:pt x="1137726" y="747946"/>
                  <a:pt x="1130127" y="753584"/>
                  <a:pt x="1120994" y="756853"/>
                </a:cubicBezTo>
                <a:cubicBezTo>
                  <a:pt x="1111861" y="760123"/>
                  <a:pt x="1103695" y="761758"/>
                  <a:pt x="1096496" y="761758"/>
                </a:cubicBezTo>
                <a:cubicBezTo>
                  <a:pt x="1079563" y="761758"/>
                  <a:pt x="1063964" y="758625"/>
                  <a:pt x="1049699" y="752358"/>
                </a:cubicBezTo>
                <a:cubicBezTo>
                  <a:pt x="1048365" y="751292"/>
                  <a:pt x="1047632" y="749292"/>
                  <a:pt x="1047499" y="746359"/>
                </a:cubicBezTo>
                <a:cubicBezTo>
                  <a:pt x="1047499" y="745159"/>
                  <a:pt x="1047365" y="743226"/>
                  <a:pt x="1047099" y="740559"/>
                </a:cubicBezTo>
                <a:cubicBezTo>
                  <a:pt x="1044966" y="722560"/>
                  <a:pt x="1043899" y="711894"/>
                  <a:pt x="1043899" y="708561"/>
                </a:cubicBezTo>
                <a:cubicBezTo>
                  <a:pt x="1043899" y="706961"/>
                  <a:pt x="1044232" y="705894"/>
                  <a:pt x="1044899" y="705361"/>
                </a:cubicBezTo>
                <a:cubicBezTo>
                  <a:pt x="1045565" y="704828"/>
                  <a:pt x="1047299" y="704561"/>
                  <a:pt x="1050098" y="704561"/>
                </a:cubicBezTo>
                <a:cubicBezTo>
                  <a:pt x="1055032" y="717227"/>
                  <a:pt x="1058765" y="725427"/>
                  <a:pt x="1061298" y="729160"/>
                </a:cubicBezTo>
                <a:cubicBezTo>
                  <a:pt x="1066364" y="736759"/>
                  <a:pt x="1072430" y="742659"/>
                  <a:pt x="1079497" y="746859"/>
                </a:cubicBezTo>
                <a:cubicBezTo>
                  <a:pt x="1086563" y="751058"/>
                  <a:pt x="1094229" y="753158"/>
                  <a:pt x="1102495" y="753158"/>
                </a:cubicBezTo>
                <a:cubicBezTo>
                  <a:pt x="1110095" y="753158"/>
                  <a:pt x="1117628" y="749892"/>
                  <a:pt x="1125094" y="743359"/>
                </a:cubicBezTo>
                <a:cubicBezTo>
                  <a:pt x="1130427" y="738426"/>
                  <a:pt x="1133093" y="732693"/>
                  <a:pt x="1133093" y="726160"/>
                </a:cubicBezTo>
                <a:cubicBezTo>
                  <a:pt x="1133093" y="717494"/>
                  <a:pt x="1129960" y="709494"/>
                  <a:pt x="1123694" y="702161"/>
                </a:cubicBezTo>
                <a:cubicBezTo>
                  <a:pt x="1117428" y="694962"/>
                  <a:pt x="1105529" y="688062"/>
                  <a:pt x="1087996" y="681463"/>
                </a:cubicBezTo>
                <a:cubicBezTo>
                  <a:pt x="1070464" y="674863"/>
                  <a:pt x="1058698" y="667830"/>
                  <a:pt x="1052698" y="660364"/>
                </a:cubicBezTo>
                <a:cubicBezTo>
                  <a:pt x="1046699" y="652898"/>
                  <a:pt x="1043699" y="644365"/>
                  <a:pt x="1043699" y="634766"/>
                </a:cubicBezTo>
                <a:cubicBezTo>
                  <a:pt x="1043699" y="625699"/>
                  <a:pt x="1046165" y="617700"/>
                  <a:pt x="1051098" y="610767"/>
                </a:cubicBezTo>
                <a:cubicBezTo>
                  <a:pt x="1056031" y="603834"/>
                  <a:pt x="1062831" y="598601"/>
                  <a:pt x="1071497" y="595068"/>
                </a:cubicBezTo>
                <a:cubicBezTo>
                  <a:pt x="1080164" y="591535"/>
                  <a:pt x="1088163" y="589768"/>
                  <a:pt x="1095496" y="589768"/>
                </a:cubicBezTo>
                <a:close/>
                <a:moveTo>
                  <a:pt x="1838697" y="586768"/>
                </a:moveTo>
                <a:lnTo>
                  <a:pt x="1845496" y="586968"/>
                </a:lnTo>
                <a:cubicBezTo>
                  <a:pt x="1845896" y="593256"/>
                  <a:pt x="1846096" y="597737"/>
                  <a:pt x="1846096" y="600411"/>
                </a:cubicBezTo>
                <a:lnTo>
                  <a:pt x="1846096" y="613654"/>
                </a:lnTo>
                <a:lnTo>
                  <a:pt x="1846296" y="617267"/>
                </a:lnTo>
                <a:cubicBezTo>
                  <a:pt x="1847896" y="616196"/>
                  <a:pt x="1849763" y="614857"/>
                  <a:pt x="1851896" y="613251"/>
                </a:cubicBezTo>
                <a:cubicBezTo>
                  <a:pt x="1859896" y="607231"/>
                  <a:pt x="1868095" y="602314"/>
                  <a:pt x="1876495" y="598501"/>
                </a:cubicBezTo>
                <a:cubicBezTo>
                  <a:pt x="1884894" y="594687"/>
                  <a:pt x="1892360" y="592045"/>
                  <a:pt x="1898893" y="590574"/>
                </a:cubicBezTo>
                <a:cubicBezTo>
                  <a:pt x="1903026" y="589504"/>
                  <a:pt x="1907693" y="588968"/>
                  <a:pt x="1912892" y="588968"/>
                </a:cubicBezTo>
                <a:cubicBezTo>
                  <a:pt x="1923825" y="588968"/>
                  <a:pt x="1933224" y="591905"/>
                  <a:pt x="1941091" y="597779"/>
                </a:cubicBezTo>
                <a:cubicBezTo>
                  <a:pt x="1948957" y="603652"/>
                  <a:pt x="1954057" y="610561"/>
                  <a:pt x="1956390" y="618504"/>
                </a:cubicBezTo>
                <a:cubicBezTo>
                  <a:pt x="1958723" y="626447"/>
                  <a:pt x="1959889" y="642233"/>
                  <a:pt x="1959889" y="665861"/>
                </a:cubicBezTo>
                <a:lnTo>
                  <a:pt x="1959889" y="696096"/>
                </a:lnTo>
                <a:cubicBezTo>
                  <a:pt x="1959889" y="696896"/>
                  <a:pt x="1959789" y="699566"/>
                  <a:pt x="1959589" y="704105"/>
                </a:cubicBezTo>
                <a:cubicBezTo>
                  <a:pt x="1959389" y="708644"/>
                  <a:pt x="1959290" y="713850"/>
                  <a:pt x="1959290" y="719723"/>
                </a:cubicBezTo>
                <a:cubicBezTo>
                  <a:pt x="1959290" y="729068"/>
                  <a:pt x="1959689" y="735008"/>
                  <a:pt x="1960489" y="737544"/>
                </a:cubicBezTo>
                <a:cubicBezTo>
                  <a:pt x="1961156" y="739279"/>
                  <a:pt x="1962889" y="741015"/>
                  <a:pt x="1965689" y="742753"/>
                </a:cubicBezTo>
                <a:cubicBezTo>
                  <a:pt x="1978488" y="744488"/>
                  <a:pt x="1985955" y="746557"/>
                  <a:pt x="1988088" y="748959"/>
                </a:cubicBezTo>
                <a:lnTo>
                  <a:pt x="1988088" y="750558"/>
                </a:lnTo>
                <a:cubicBezTo>
                  <a:pt x="1988088" y="751892"/>
                  <a:pt x="1987688" y="753558"/>
                  <a:pt x="1986888" y="755558"/>
                </a:cubicBezTo>
                <a:lnTo>
                  <a:pt x="1983088" y="755558"/>
                </a:lnTo>
                <a:lnTo>
                  <a:pt x="1956690" y="755158"/>
                </a:lnTo>
                <a:lnTo>
                  <a:pt x="1930691" y="755758"/>
                </a:lnTo>
                <a:cubicBezTo>
                  <a:pt x="1921092" y="756025"/>
                  <a:pt x="1912226" y="755958"/>
                  <a:pt x="1904093" y="755558"/>
                </a:cubicBezTo>
                <a:lnTo>
                  <a:pt x="1902893" y="751358"/>
                </a:lnTo>
                <a:cubicBezTo>
                  <a:pt x="1902893" y="750558"/>
                  <a:pt x="1903360" y="749492"/>
                  <a:pt x="1904293" y="748159"/>
                </a:cubicBezTo>
                <a:cubicBezTo>
                  <a:pt x="1907893" y="746557"/>
                  <a:pt x="1912959" y="745489"/>
                  <a:pt x="1919492" y="744956"/>
                </a:cubicBezTo>
                <a:cubicBezTo>
                  <a:pt x="1923358" y="744687"/>
                  <a:pt x="1926025" y="744286"/>
                  <a:pt x="1927491" y="743753"/>
                </a:cubicBezTo>
                <a:cubicBezTo>
                  <a:pt x="1928958" y="743219"/>
                  <a:pt x="1930758" y="742151"/>
                  <a:pt x="1932891" y="740547"/>
                </a:cubicBezTo>
                <a:cubicBezTo>
                  <a:pt x="1934491" y="737343"/>
                  <a:pt x="1935291" y="734673"/>
                  <a:pt x="1935291" y="732538"/>
                </a:cubicBezTo>
                <a:cubicBezTo>
                  <a:pt x="1935291" y="731602"/>
                  <a:pt x="1935158" y="729733"/>
                  <a:pt x="1934891" y="726929"/>
                </a:cubicBezTo>
                <a:cubicBezTo>
                  <a:pt x="1934491" y="720787"/>
                  <a:pt x="1934224" y="705500"/>
                  <a:pt x="1934091" y="681066"/>
                </a:cubicBezTo>
                <a:lnTo>
                  <a:pt x="1934091" y="670651"/>
                </a:lnTo>
                <a:lnTo>
                  <a:pt x="1934491" y="654630"/>
                </a:lnTo>
                <a:cubicBezTo>
                  <a:pt x="1934491" y="637406"/>
                  <a:pt x="1931025" y="625523"/>
                  <a:pt x="1924092" y="618982"/>
                </a:cubicBezTo>
                <a:cubicBezTo>
                  <a:pt x="1917159" y="612439"/>
                  <a:pt x="1907893" y="609167"/>
                  <a:pt x="1896293" y="609167"/>
                </a:cubicBezTo>
                <a:cubicBezTo>
                  <a:pt x="1887361" y="609167"/>
                  <a:pt x="1878628" y="611134"/>
                  <a:pt x="1870095" y="615067"/>
                </a:cubicBezTo>
                <a:cubicBezTo>
                  <a:pt x="1861562" y="619000"/>
                  <a:pt x="1853296" y="624899"/>
                  <a:pt x="1845296" y="632766"/>
                </a:cubicBezTo>
                <a:cubicBezTo>
                  <a:pt x="1845030" y="639165"/>
                  <a:pt x="1844896" y="644632"/>
                  <a:pt x="1844896" y="649165"/>
                </a:cubicBezTo>
                <a:lnTo>
                  <a:pt x="1845496" y="693362"/>
                </a:lnTo>
                <a:cubicBezTo>
                  <a:pt x="1845496" y="716427"/>
                  <a:pt x="1845830" y="730560"/>
                  <a:pt x="1846496" y="735759"/>
                </a:cubicBezTo>
                <a:cubicBezTo>
                  <a:pt x="1846763" y="737892"/>
                  <a:pt x="1847230" y="739359"/>
                  <a:pt x="1847896" y="740159"/>
                </a:cubicBezTo>
                <a:cubicBezTo>
                  <a:pt x="1848963" y="741226"/>
                  <a:pt x="1851096" y="742092"/>
                  <a:pt x="1854296" y="742759"/>
                </a:cubicBezTo>
                <a:cubicBezTo>
                  <a:pt x="1857496" y="743425"/>
                  <a:pt x="1861195" y="744359"/>
                  <a:pt x="1865395" y="745559"/>
                </a:cubicBezTo>
                <a:cubicBezTo>
                  <a:pt x="1869595" y="746759"/>
                  <a:pt x="1872362" y="747492"/>
                  <a:pt x="1873695" y="747759"/>
                </a:cubicBezTo>
                <a:cubicBezTo>
                  <a:pt x="1876361" y="748425"/>
                  <a:pt x="1878161" y="749759"/>
                  <a:pt x="1879094" y="751758"/>
                </a:cubicBezTo>
                <a:lnTo>
                  <a:pt x="1878894" y="755758"/>
                </a:lnTo>
                <a:lnTo>
                  <a:pt x="1857896" y="755758"/>
                </a:lnTo>
                <a:lnTo>
                  <a:pt x="1814698" y="755158"/>
                </a:lnTo>
                <a:cubicBezTo>
                  <a:pt x="1804699" y="755291"/>
                  <a:pt x="1798366" y="755358"/>
                  <a:pt x="1795699" y="755358"/>
                </a:cubicBezTo>
                <a:lnTo>
                  <a:pt x="1790700" y="755358"/>
                </a:lnTo>
                <a:lnTo>
                  <a:pt x="1790300" y="752758"/>
                </a:lnTo>
                <a:cubicBezTo>
                  <a:pt x="1790300" y="751825"/>
                  <a:pt x="1790500" y="750492"/>
                  <a:pt x="1790900" y="748759"/>
                </a:cubicBezTo>
                <a:cubicBezTo>
                  <a:pt x="1794233" y="747827"/>
                  <a:pt x="1798099" y="747031"/>
                  <a:pt x="1802499" y="746368"/>
                </a:cubicBezTo>
                <a:cubicBezTo>
                  <a:pt x="1810899" y="745170"/>
                  <a:pt x="1815932" y="743775"/>
                  <a:pt x="1817598" y="742181"/>
                </a:cubicBezTo>
                <a:cubicBezTo>
                  <a:pt x="1819265" y="740587"/>
                  <a:pt x="1820098" y="736933"/>
                  <a:pt x="1820098" y="731219"/>
                </a:cubicBezTo>
                <a:lnTo>
                  <a:pt x="1820498" y="724041"/>
                </a:lnTo>
                <a:cubicBezTo>
                  <a:pt x="1820631" y="721385"/>
                  <a:pt x="1820698" y="717997"/>
                  <a:pt x="1820698" y="713876"/>
                </a:cubicBezTo>
                <a:lnTo>
                  <a:pt x="1820298" y="652686"/>
                </a:lnTo>
                <a:cubicBezTo>
                  <a:pt x="1820298" y="644447"/>
                  <a:pt x="1819231" y="639132"/>
                  <a:pt x="1817098" y="636740"/>
                </a:cubicBezTo>
                <a:cubicBezTo>
                  <a:pt x="1813498" y="633020"/>
                  <a:pt x="1806832" y="630428"/>
                  <a:pt x="1797099" y="628966"/>
                </a:cubicBezTo>
                <a:lnTo>
                  <a:pt x="1797099" y="621666"/>
                </a:lnTo>
                <a:cubicBezTo>
                  <a:pt x="1806832" y="618992"/>
                  <a:pt x="1814298" y="615515"/>
                  <a:pt x="1819498" y="611236"/>
                </a:cubicBezTo>
                <a:cubicBezTo>
                  <a:pt x="1827098" y="605219"/>
                  <a:pt x="1833497" y="597064"/>
                  <a:pt x="1838697" y="586768"/>
                </a:cubicBezTo>
                <a:close/>
                <a:moveTo>
                  <a:pt x="2222297" y="582369"/>
                </a:moveTo>
                <a:lnTo>
                  <a:pt x="2229096" y="582569"/>
                </a:lnTo>
                <a:cubicBezTo>
                  <a:pt x="2229896" y="589235"/>
                  <a:pt x="2230296" y="604034"/>
                  <a:pt x="2230296" y="626966"/>
                </a:cubicBezTo>
                <a:lnTo>
                  <a:pt x="2230096" y="630366"/>
                </a:lnTo>
                <a:cubicBezTo>
                  <a:pt x="2230096" y="631166"/>
                  <a:pt x="2230229" y="632432"/>
                  <a:pt x="2230496" y="634166"/>
                </a:cubicBezTo>
                <a:cubicBezTo>
                  <a:pt x="2235563" y="624966"/>
                  <a:pt x="2241895" y="616500"/>
                  <a:pt x="2249495" y="608767"/>
                </a:cubicBezTo>
                <a:lnTo>
                  <a:pt x="2254095" y="604167"/>
                </a:lnTo>
                <a:cubicBezTo>
                  <a:pt x="2255961" y="602034"/>
                  <a:pt x="2257761" y="600368"/>
                  <a:pt x="2259494" y="599168"/>
                </a:cubicBezTo>
                <a:cubicBezTo>
                  <a:pt x="2268827" y="593568"/>
                  <a:pt x="2275760" y="590768"/>
                  <a:pt x="2280293" y="590768"/>
                </a:cubicBezTo>
                <a:cubicBezTo>
                  <a:pt x="2286159" y="590768"/>
                  <a:pt x="2290959" y="592735"/>
                  <a:pt x="2294692" y="596668"/>
                </a:cubicBezTo>
                <a:cubicBezTo>
                  <a:pt x="2298425" y="600601"/>
                  <a:pt x="2300292" y="605434"/>
                  <a:pt x="2300292" y="611167"/>
                </a:cubicBezTo>
                <a:cubicBezTo>
                  <a:pt x="2300292" y="615700"/>
                  <a:pt x="2298959" y="619233"/>
                  <a:pt x="2296292" y="621766"/>
                </a:cubicBezTo>
                <a:cubicBezTo>
                  <a:pt x="2292692" y="625099"/>
                  <a:pt x="2288559" y="626766"/>
                  <a:pt x="2283893" y="626766"/>
                </a:cubicBezTo>
                <a:cubicBezTo>
                  <a:pt x="2281760" y="626766"/>
                  <a:pt x="2277560" y="625633"/>
                  <a:pt x="2271294" y="623366"/>
                </a:cubicBezTo>
                <a:cubicBezTo>
                  <a:pt x="2265027" y="621100"/>
                  <a:pt x="2260894" y="619966"/>
                  <a:pt x="2258894" y="619966"/>
                </a:cubicBezTo>
                <a:cubicBezTo>
                  <a:pt x="2255161" y="619966"/>
                  <a:pt x="2252562" y="620566"/>
                  <a:pt x="2251095" y="621766"/>
                </a:cubicBezTo>
                <a:cubicBezTo>
                  <a:pt x="2247362" y="624699"/>
                  <a:pt x="2242829" y="630699"/>
                  <a:pt x="2237496" y="639765"/>
                </a:cubicBezTo>
                <a:cubicBezTo>
                  <a:pt x="2233363" y="646565"/>
                  <a:pt x="2231296" y="652831"/>
                  <a:pt x="2231296" y="658564"/>
                </a:cubicBezTo>
                <a:lnTo>
                  <a:pt x="2232296" y="691634"/>
                </a:lnTo>
                <a:lnTo>
                  <a:pt x="2232696" y="731322"/>
                </a:lnTo>
                <a:cubicBezTo>
                  <a:pt x="2233096" y="735864"/>
                  <a:pt x="2233629" y="738803"/>
                  <a:pt x="2234296" y="740140"/>
                </a:cubicBezTo>
                <a:cubicBezTo>
                  <a:pt x="2234829" y="741076"/>
                  <a:pt x="2236163" y="742211"/>
                  <a:pt x="2238296" y="743546"/>
                </a:cubicBezTo>
                <a:cubicBezTo>
                  <a:pt x="2252695" y="744748"/>
                  <a:pt x="2261228" y="745617"/>
                  <a:pt x="2263894" y="746152"/>
                </a:cubicBezTo>
                <a:cubicBezTo>
                  <a:pt x="2265761" y="746286"/>
                  <a:pt x="2267161" y="746419"/>
                  <a:pt x="2268094" y="746552"/>
                </a:cubicBezTo>
                <a:cubicBezTo>
                  <a:pt x="2273827" y="746686"/>
                  <a:pt x="2277827" y="747488"/>
                  <a:pt x="2280093" y="748959"/>
                </a:cubicBezTo>
                <a:cubicBezTo>
                  <a:pt x="2281293" y="749625"/>
                  <a:pt x="2281893" y="750625"/>
                  <a:pt x="2281893" y="751958"/>
                </a:cubicBezTo>
                <a:cubicBezTo>
                  <a:pt x="2281893" y="752758"/>
                  <a:pt x="2281360" y="753825"/>
                  <a:pt x="2280293" y="755158"/>
                </a:cubicBezTo>
                <a:lnTo>
                  <a:pt x="2258094" y="754758"/>
                </a:lnTo>
                <a:lnTo>
                  <a:pt x="2249695" y="754558"/>
                </a:lnTo>
                <a:lnTo>
                  <a:pt x="2237496" y="754758"/>
                </a:lnTo>
                <a:lnTo>
                  <a:pt x="2217097" y="754758"/>
                </a:lnTo>
                <a:lnTo>
                  <a:pt x="2206098" y="755358"/>
                </a:lnTo>
                <a:lnTo>
                  <a:pt x="2172500" y="755958"/>
                </a:lnTo>
                <a:lnTo>
                  <a:pt x="2171700" y="753358"/>
                </a:lnTo>
                <a:cubicBezTo>
                  <a:pt x="2171700" y="752425"/>
                  <a:pt x="2172300" y="751025"/>
                  <a:pt x="2173500" y="749159"/>
                </a:cubicBezTo>
                <a:lnTo>
                  <a:pt x="2185299" y="746762"/>
                </a:lnTo>
                <a:lnTo>
                  <a:pt x="2201898" y="743768"/>
                </a:lnTo>
                <a:cubicBezTo>
                  <a:pt x="2203231" y="743102"/>
                  <a:pt x="2204164" y="742169"/>
                  <a:pt x="2204698" y="740972"/>
                </a:cubicBezTo>
                <a:cubicBezTo>
                  <a:pt x="2205498" y="739242"/>
                  <a:pt x="2205898" y="734118"/>
                  <a:pt x="2205898" y="725598"/>
                </a:cubicBezTo>
                <a:cubicBezTo>
                  <a:pt x="2205898" y="680342"/>
                  <a:pt x="2205631" y="654220"/>
                  <a:pt x="2205098" y="647232"/>
                </a:cubicBezTo>
                <a:cubicBezTo>
                  <a:pt x="2204564" y="640244"/>
                  <a:pt x="2203365" y="635818"/>
                  <a:pt x="2201498" y="633955"/>
                </a:cubicBezTo>
                <a:cubicBezTo>
                  <a:pt x="2199631" y="632091"/>
                  <a:pt x="2194832" y="630627"/>
                  <a:pt x="2187099" y="629563"/>
                </a:cubicBezTo>
                <a:cubicBezTo>
                  <a:pt x="2182566" y="628896"/>
                  <a:pt x="2178966" y="628030"/>
                  <a:pt x="2176299" y="626966"/>
                </a:cubicBezTo>
                <a:lnTo>
                  <a:pt x="2177099" y="620866"/>
                </a:lnTo>
                <a:cubicBezTo>
                  <a:pt x="2191099" y="615119"/>
                  <a:pt x="2200498" y="610173"/>
                  <a:pt x="2205298" y="606030"/>
                </a:cubicBezTo>
                <a:cubicBezTo>
                  <a:pt x="2211964" y="600013"/>
                  <a:pt x="2217630" y="592126"/>
                  <a:pt x="2222297" y="582369"/>
                </a:cubicBezTo>
                <a:close/>
                <a:moveTo>
                  <a:pt x="736397" y="582369"/>
                </a:moveTo>
                <a:lnTo>
                  <a:pt x="743196" y="582569"/>
                </a:lnTo>
                <a:cubicBezTo>
                  <a:pt x="743996" y="589235"/>
                  <a:pt x="744396" y="604034"/>
                  <a:pt x="744396" y="626966"/>
                </a:cubicBezTo>
                <a:lnTo>
                  <a:pt x="744196" y="630366"/>
                </a:lnTo>
                <a:cubicBezTo>
                  <a:pt x="744196" y="631166"/>
                  <a:pt x="744330" y="632432"/>
                  <a:pt x="744596" y="634166"/>
                </a:cubicBezTo>
                <a:cubicBezTo>
                  <a:pt x="749663" y="624966"/>
                  <a:pt x="755995" y="616500"/>
                  <a:pt x="763595" y="608767"/>
                </a:cubicBezTo>
                <a:lnTo>
                  <a:pt x="768195" y="604167"/>
                </a:lnTo>
                <a:cubicBezTo>
                  <a:pt x="770061" y="602034"/>
                  <a:pt x="771861" y="600368"/>
                  <a:pt x="773595" y="599168"/>
                </a:cubicBezTo>
                <a:cubicBezTo>
                  <a:pt x="782927" y="593568"/>
                  <a:pt x="789860" y="590768"/>
                  <a:pt x="794393" y="590768"/>
                </a:cubicBezTo>
                <a:cubicBezTo>
                  <a:pt x="800259" y="590768"/>
                  <a:pt x="805059" y="592735"/>
                  <a:pt x="808792" y="596668"/>
                </a:cubicBezTo>
                <a:cubicBezTo>
                  <a:pt x="812526" y="600601"/>
                  <a:pt x="814392" y="605434"/>
                  <a:pt x="814392" y="611167"/>
                </a:cubicBezTo>
                <a:cubicBezTo>
                  <a:pt x="814392" y="615700"/>
                  <a:pt x="813059" y="619233"/>
                  <a:pt x="810392" y="621766"/>
                </a:cubicBezTo>
                <a:cubicBezTo>
                  <a:pt x="806792" y="625099"/>
                  <a:pt x="802659" y="626766"/>
                  <a:pt x="797993" y="626766"/>
                </a:cubicBezTo>
                <a:cubicBezTo>
                  <a:pt x="795860" y="626766"/>
                  <a:pt x="791660" y="625633"/>
                  <a:pt x="785394" y="623366"/>
                </a:cubicBezTo>
                <a:cubicBezTo>
                  <a:pt x="779127" y="621100"/>
                  <a:pt x="774994" y="619966"/>
                  <a:pt x="772994" y="619966"/>
                </a:cubicBezTo>
                <a:cubicBezTo>
                  <a:pt x="769262" y="619966"/>
                  <a:pt x="766661" y="620566"/>
                  <a:pt x="765195" y="621766"/>
                </a:cubicBezTo>
                <a:cubicBezTo>
                  <a:pt x="761462" y="624699"/>
                  <a:pt x="756929" y="630699"/>
                  <a:pt x="751596" y="639765"/>
                </a:cubicBezTo>
                <a:cubicBezTo>
                  <a:pt x="747463" y="646565"/>
                  <a:pt x="745396" y="652831"/>
                  <a:pt x="745396" y="658564"/>
                </a:cubicBezTo>
                <a:lnTo>
                  <a:pt x="746396" y="691634"/>
                </a:lnTo>
                <a:lnTo>
                  <a:pt x="746796" y="731322"/>
                </a:lnTo>
                <a:cubicBezTo>
                  <a:pt x="747196" y="735864"/>
                  <a:pt x="747729" y="738803"/>
                  <a:pt x="748396" y="740140"/>
                </a:cubicBezTo>
                <a:cubicBezTo>
                  <a:pt x="748929" y="741076"/>
                  <a:pt x="750263" y="742211"/>
                  <a:pt x="752396" y="743546"/>
                </a:cubicBezTo>
                <a:cubicBezTo>
                  <a:pt x="766795" y="744748"/>
                  <a:pt x="775328" y="745617"/>
                  <a:pt x="777994" y="746152"/>
                </a:cubicBezTo>
                <a:cubicBezTo>
                  <a:pt x="779861" y="746286"/>
                  <a:pt x="781261" y="746419"/>
                  <a:pt x="782194" y="746552"/>
                </a:cubicBezTo>
                <a:cubicBezTo>
                  <a:pt x="787927" y="746686"/>
                  <a:pt x="791927" y="747488"/>
                  <a:pt x="794193" y="748959"/>
                </a:cubicBezTo>
                <a:cubicBezTo>
                  <a:pt x="795393" y="749625"/>
                  <a:pt x="795993" y="750625"/>
                  <a:pt x="795993" y="751958"/>
                </a:cubicBezTo>
                <a:cubicBezTo>
                  <a:pt x="795993" y="752758"/>
                  <a:pt x="795460" y="753825"/>
                  <a:pt x="794393" y="755158"/>
                </a:cubicBezTo>
                <a:lnTo>
                  <a:pt x="772194" y="754758"/>
                </a:lnTo>
                <a:lnTo>
                  <a:pt x="763795" y="754558"/>
                </a:lnTo>
                <a:lnTo>
                  <a:pt x="751596" y="754758"/>
                </a:lnTo>
                <a:lnTo>
                  <a:pt x="731197" y="754758"/>
                </a:lnTo>
                <a:lnTo>
                  <a:pt x="720198" y="755358"/>
                </a:lnTo>
                <a:lnTo>
                  <a:pt x="686600" y="755958"/>
                </a:lnTo>
                <a:lnTo>
                  <a:pt x="685800" y="753358"/>
                </a:lnTo>
                <a:cubicBezTo>
                  <a:pt x="685800" y="752425"/>
                  <a:pt x="686400" y="751025"/>
                  <a:pt x="687600" y="749159"/>
                </a:cubicBezTo>
                <a:lnTo>
                  <a:pt x="699399" y="746762"/>
                </a:lnTo>
                <a:lnTo>
                  <a:pt x="715998" y="743768"/>
                </a:lnTo>
                <a:cubicBezTo>
                  <a:pt x="717331" y="743102"/>
                  <a:pt x="718264" y="742169"/>
                  <a:pt x="718798" y="740972"/>
                </a:cubicBezTo>
                <a:cubicBezTo>
                  <a:pt x="719598" y="739242"/>
                  <a:pt x="719998" y="734118"/>
                  <a:pt x="719998" y="725598"/>
                </a:cubicBezTo>
                <a:cubicBezTo>
                  <a:pt x="719998" y="680342"/>
                  <a:pt x="719731" y="654220"/>
                  <a:pt x="719198" y="647232"/>
                </a:cubicBezTo>
                <a:cubicBezTo>
                  <a:pt x="718664" y="640244"/>
                  <a:pt x="717465" y="635818"/>
                  <a:pt x="715598" y="633955"/>
                </a:cubicBezTo>
                <a:cubicBezTo>
                  <a:pt x="713732" y="632091"/>
                  <a:pt x="708932" y="630627"/>
                  <a:pt x="701199" y="629563"/>
                </a:cubicBezTo>
                <a:cubicBezTo>
                  <a:pt x="696666" y="628896"/>
                  <a:pt x="693066" y="628030"/>
                  <a:pt x="690399" y="626966"/>
                </a:cubicBezTo>
                <a:lnTo>
                  <a:pt x="691199" y="620866"/>
                </a:lnTo>
                <a:cubicBezTo>
                  <a:pt x="705199" y="615119"/>
                  <a:pt x="714598" y="610173"/>
                  <a:pt x="719398" y="606030"/>
                </a:cubicBezTo>
                <a:cubicBezTo>
                  <a:pt x="726064" y="600013"/>
                  <a:pt x="731730" y="592126"/>
                  <a:pt x="736397" y="582369"/>
                </a:cubicBezTo>
                <a:close/>
                <a:moveTo>
                  <a:pt x="50597" y="582369"/>
                </a:moveTo>
                <a:lnTo>
                  <a:pt x="57396" y="582569"/>
                </a:lnTo>
                <a:cubicBezTo>
                  <a:pt x="58196" y="589235"/>
                  <a:pt x="58596" y="604034"/>
                  <a:pt x="58596" y="626966"/>
                </a:cubicBezTo>
                <a:lnTo>
                  <a:pt x="58396" y="630366"/>
                </a:lnTo>
                <a:cubicBezTo>
                  <a:pt x="58396" y="631166"/>
                  <a:pt x="58530" y="632432"/>
                  <a:pt x="58796" y="634166"/>
                </a:cubicBezTo>
                <a:cubicBezTo>
                  <a:pt x="63863" y="624966"/>
                  <a:pt x="70196" y="616500"/>
                  <a:pt x="77795" y="608767"/>
                </a:cubicBezTo>
                <a:lnTo>
                  <a:pt x="82395" y="604167"/>
                </a:lnTo>
                <a:cubicBezTo>
                  <a:pt x="84261" y="602034"/>
                  <a:pt x="86061" y="600368"/>
                  <a:pt x="87795" y="599168"/>
                </a:cubicBezTo>
                <a:cubicBezTo>
                  <a:pt x="97127" y="593568"/>
                  <a:pt x="104060" y="590768"/>
                  <a:pt x="108593" y="590768"/>
                </a:cubicBezTo>
                <a:cubicBezTo>
                  <a:pt x="114459" y="590768"/>
                  <a:pt x="119259" y="592735"/>
                  <a:pt x="122992" y="596668"/>
                </a:cubicBezTo>
                <a:cubicBezTo>
                  <a:pt x="126726" y="600601"/>
                  <a:pt x="128592" y="605434"/>
                  <a:pt x="128592" y="611167"/>
                </a:cubicBezTo>
                <a:cubicBezTo>
                  <a:pt x="128592" y="615700"/>
                  <a:pt x="127259" y="619233"/>
                  <a:pt x="124592" y="621766"/>
                </a:cubicBezTo>
                <a:cubicBezTo>
                  <a:pt x="120993" y="625099"/>
                  <a:pt x="116859" y="626766"/>
                  <a:pt x="112193" y="626766"/>
                </a:cubicBezTo>
                <a:cubicBezTo>
                  <a:pt x="110060" y="626766"/>
                  <a:pt x="105860" y="625633"/>
                  <a:pt x="99594" y="623366"/>
                </a:cubicBezTo>
                <a:cubicBezTo>
                  <a:pt x="93327" y="621100"/>
                  <a:pt x="89194" y="619966"/>
                  <a:pt x="87195" y="619966"/>
                </a:cubicBezTo>
                <a:cubicBezTo>
                  <a:pt x="83461" y="619966"/>
                  <a:pt x="80862" y="620566"/>
                  <a:pt x="79395" y="621766"/>
                </a:cubicBezTo>
                <a:cubicBezTo>
                  <a:pt x="75662" y="624699"/>
                  <a:pt x="71129" y="630699"/>
                  <a:pt x="65796" y="639765"/>
                </a:cubicBezTo>
                <a:cubicBezTo>
                  <a:pt x="61663" y="646565"/>
                  <a:pt x="59596" y="652831"/>
                  <a:pt x="59596" y="658564"/>
                </a:cubicBezTo>
                <a:lnTo>
                  <a:pt x="60596" y="691634"/>
                </a:lnTo>
                <a:lnTo>
                  <a:pt x="60996" y="731322"/>
                </a:lnTo>
                <a:cubicBezTo>
                  <a:pt x="61396" y="735864"/>
                  <a:pt x="61929" y="738803"/>
                  <a:pt x="62596" y="740140"/>
                </a:cubicBezTo>
                <a:cubicBezTo>
                  <a:pt x="63129" y="741076"/>
                  <a:pt x="64463" y="742211"/>
                  <a:pt x="66596" y="743546"/>
                </a:cubicBezTo>
                <a:cubicBezTo>
                  <a:pt x="80995" y="744748"/>
                  <a:pt x="89528" y="745617"/>
                  <a:pt x="92194" y="746152"/>
                </a:cubicBezTo>
                <a:cubicBezTo>
                  <a:pt x="94061" y="746286"/>
                  <a:pt x="95461" y="746419"/>
                  <a:pt x="96394" y="746552"/>
                </a:cubicBezTo>
                <a:cubicBezTo>
                  <a:pt x="102127" y="746686"/>
                  <a:pt x="106127" y="747488"/>
                  <a:pt x="108393" y="748959"/>
                </a:cubicBezTo>
                <a:cubicBezTo>
                  <a:pt x="109593" y="749625"/>
                  <a:pt x="110193" y="750625"/>
                  <a:pt x="110193" y="751958"/>
                </a:cubicBezTo>
                <a:cubicBezTo>
                  <a:pt x="110193" y="752758"/>
                  <a:pt x="109660" y="753825"/>
                  <a:pt x="108593" y="755158"/>
                </a:cubicBezTo>
                <a:lnTo>
                  <a:pt x="86395" y="754758"/>
                </a:lnTo>
                <a:lnTo>
                  <a:pt x="77995" y="754558"/>
                </a:lnTo>
                <a:lnTo>
                  <a:pt x="65796" y="754758"/>
                </a:lnTo>
                <a:lnTo>
                  <a:pt x="45397" y="754758"/>
                </a:lnTo>
                <a:lnTo>
                  <a:pt x="34398" y="755358"/>
                </a:lnTo>
                <a:lnTo>
                  <a:pt x="800" y="755958"/>
                </a:lnTo>
                <a:lnTo>
                  <a:pt x="0" y="753358"/>
                </a:lnTo>
                <a:cubicBezTo>
                  <a:pt x="0" y="752425"/>
                  <a:pt x="600" y="751025"/>
                  <a:pt x="1800" y="749159"/>
                </a:cubicBezTo>
                <a:lnTo>
                  <a:pt x="13599" y="746762"/>
                </a:lnTo>
                <a:lnTo>
                  <a:pt x="30198" y="743768"/>
                </a:lnTo>
                <a:cubicBezTo>
                  <a:pt x="31531" y="743102"/>
                  <a:pt x="32465" y="742169"/>
                  <a:pt x="32998" y="740972"/>
                </a:cubicBezTo>
                <a:cubicBezTo>
                  <a:pt x="33798" y="739242"/>
                  <a:pt x="34198" y="734118"/>
                  <a:pt x="34198" y="725598"/>
                </a:cubicBezTo>
                <a:cubicBezTo>
                  <a:pt x="34198" y="680342"/>
                  <a:pt x="33931" y="654220"/>
                  <a:pt x="33398" y="647232"/>
                </a:cubicBezTo>
                <a:cubicBezTo>
                  <a:pt x="32865" y="640244"/>
                  <a:pt x="31665" y="635818"/>
                  <a:pt x="29798" y="633955"/>
                </a:cubicBezTo>
                <a:cubicBezTo>
                  <a:pt x="27932" y="632091"/>
                  <a:pt x="23132" y="630627"/>
                  <a:pt x="15399" y="629563"/>
                </a:cubicBezTo>
                <a:cubicBezTo>
                  <a:pt x="10866" y="628896"/>
                  <a:pt x="7266" y="628030"/>
                  <a:pt x="4599" y="626966"/>
                </a:cubicBezTo>
                <a:lnTo>
                  <a:pt x="5399" y="620866"/>
                </a:lnTo>
                <a:cubicBezTo>
                  <a:pt x="19399" y="615119"/>
                  <a:pt x="28798" y="610173"/>
                  <a:pt x="33598" y="606030"/>
                </a:cubicBezTo>
                <a:cubicBezTo>
                  <a:pt x="40264" y="600013"/>
                  <a:pt x="45930" y="592126"/>
                  <a:pt x="50597" y="582369"/>
                </a:cubicBezTo>
                <a:close/>
                <a:moveTo>
                  <a:pt x="1746047" y="577969"/>
                </a:moveTo>
                <a:lnTo>
                  <a:pt x="1748447" y="578169"/>
                </a:lnTo>
                <a:cubicBezTo>
                  <a:pt x="1748980" y="584569"/>
                  <a:pt x="1749247" y="589235"/>
                  <a:pt x="1749247" y="592168"/>
                </a:cubicBezTo>
                <a:cubicBezTo>
                  <a:pt x="1749247" y="592835"/>
                  <a:pt x="1749113" y="595835"/>
                  <a:pt x="1748847" y="601168"/>
                </a:cubicBezTo>
                <a:lnTo>
                  <a:pt x="1748847" y="611767"/>
                </a:lnTo>
                <a:lnTo>
                  <a:pt x="1749047" y="669363"/>
                </a:lnTo>
                <a:lnTo>
                  <a:pt x="1748447" y="730360"/>
                </a:lnTo>
                <a:cubicBezTo>
                  <a:pt x="1748313" y="735293"/>
                  <a:pt x="1749113" y="738726"/>
                  <a:pt x="1750847" y="740659"/>
                </a:cubicBezTo>
                <a:cubicBezTo>
                  <a:pt x="1752580" y="742592"/>
                  <a:pt x="1757713" y="744759"/>
                  <a:pt x="1766245" y="747159"/>
                </a:cubicBezTo>
                <a:cubicBezTo>
                  <a:pt x="1771579" y="748625"/>
                  <a:pt x="1775578" y="749892"/>
                  <a:pt x="1778245" y="750958"/>
                </a:cubicBezTo>
                <a:cubicBezTo>
                  <a:pt x="1778645" y="751892"/>
                  <a:pt x="1778845" y="752692"/>
                  <a:pt x="1778845" y="753358"/>
                </a:cubicBezTo>
                <a:cubicBezTo>
                  <a:pt x="1778845" y="754158"/>
                  <a:pt x="1778511" y="755158"/>
                  <a:pt x="1777845" y="756358"/>
                </a:cubicBezTo>
                <a:cubicBezTo>
                  <a:pt x="1772645" y="756225"/>
                  <a:pt x="1765979" y="755891"/>
                  <a:pt x="1757846" y="755358"/>
                </a:cubicBezTo>
                <a:cubicBezTo>
                  <a:pt x="1746780" y="754425"/>
                  <a:pt x="1739447" y="753958"/>
                  <a:pt x="1735847" y="753958"/>
                </a:cubicBezTo>
                <a:cubicBezTo>
                  <a:pt x="1734114" y="753958"/>
                  <a:pt x="1723448" y="754292"/>
                  <a:pt x="1703849" y="754958"/>
                </a:cubicBezTo>
                <a:cubicBezTo>
                  <a:pt x="1699850" y="755091"/>
                  <a:pt x="1695983" y="755425"/>
                  <a:pt x="1692250" y="755958"/>
                </a:cubicBezTo>
                <a:cubicBezTo>
                  <a:pt x="1691584" y="755958"/>
                  <a:pt x="1690517" y="755758"/>
                  <a:pt x="1689050" y="755358"/>
                </a:cubicBezTo>
                <a:cubicBezTo>
                  <a:pt x="1688384" y="754425"/>
                  <a:pt x="1688050" y="753625"/>
                  <a:pt x="1688050" y="752958"/>
                </a:cubicBezTo>
                <a:cubicBezTo>
                  <a:pt x="1688050" y="751092"/>
                  <a:pt x="1689317" y="749625"/>
                  <a:pt x="1691850" y="748559"/>
                </a:cubicBezTo>
                <a:cubicBezTo>
                  <a:pt x="1692383" y="748292"/>
                  <a:pt x="1699183" y="746761"/>
                  <a:pt x="1712249" y="743965"/>
                </a:cubicBezTo>
                <a:cubicBezTo>
                  <a:pt x="1716515" y="743167"/>
                  <a:pt x="1719315" y="741836"/>
                  <a:pt x="1720648" y="739972"/>
                </a:cubicBezTo>
                <a:cubicBezTo>
                  <a:pt x="1722915" y="737176"/>
                  <a:pt x="1724048" y="732716"/>
                  <a:pt x="1724048" y="726591"/>
                </a:cubicBezTo>
                <a:cubicBezTo>
                  <a:pt x="1724315" y="716342"/>
                  <a:pt x="1724448" y="688252"/>
                  <a:pt x="1724448" y="642321"/>
                </a:cubicBezTo>
                <a:cubicBezTo>
                  <a:pt x="1724448" y="633136"/>
                  <a:pt x="1724048" y="627412"/>
                  <a:pt x="1723248" y="625147"/>
                </a:cubicBezTo>
                <a:cubicBezTo>
                  <a:pt x="1722582" y="623552"/>
                  <a:pt x="1720815" y="621722"/>
                  <a:pt x="1717948" y="619657"/>
                </a:cubicBezTo>
                <a:cubicBezTo>
                  <a:pt x="1715082" y="617593"/>
                  <a:pt x="1708982" y="615496"/>
                  <a:pt x="1699650" y="613367"/>
                </a:cubicBezTo>
                <a:lnTo>
                  <a:pt x="1699850" y="607467"/>
                </a:lnTo>
                <a:cubicBezTo>
                  <a:pt x="1708516" y="604926"/>
                  <a:pt x="1713182" y="603454"/>
                  <a:pt x="1713849" y="603052"/>
                </a:cubicBezTo>
                <a:cubicBezTo>
                  <a:pt x="1718648" y="600912"/>
                  <a:pt x="1723682" y="597635"/>
                  <a:pt x="1728948" y="593220"/>
                </a:cubicBezTo>
                <a:cubicBezTo>
                  <a:pt x="1734214" y="588804"/>
                  <a:pt x="1738647" y="583854"/>
                  <a:pt x="1742247" y="578369"/>
                </a:cubicBezTo>
                <a:cubicBezTo>
                  <a:pt x="1743847" y="578102"/>
                  <a:pt x="1745113" y="577969"/>
                  <a:pt x="1746047" y="577969"/>
                </a:cubicBezTo>
                <a:close/>
                <a:moveTo>
                  <a:pt x="3107322" y="557770"/>
                </a:moveTo>
                <a:lnTo>
                  <a:pt x="3113521" y="557970"/>
                </a:lnTo>
                <a:lnTo>
                  <a:pt x="3114321" y="576969"/>
                </a:lnTo>
                <a:lnTo>
                  <a:pt x="3113921" y="601568"/>
                </a:lnTo>
                <a:cubicBezTo>
                  <a:pt x="3116455" y="601701"/>
                  <a:pt x="3118054" y="601768"/>
                  <a:pt x="3118721" y="601768"/>
                </a:cubicBezTo>
                <a:cubicBezTo>
                  <a:pt x="3122187" y="601768"/>
                  <a:pt x="3128787" y="601501"/>
                  <a:pt x="3138520" y="600968"/>
                </a:cubicBezTo>
                <a:cubicBezTo>
                  <a:pt x="3144786" y="600568"/>
                  <a:pt x="3150786" y="600368"/>
                  <a:pt x="3156519" y="600368"/>
                </a:cubicBezTo>
                <a:cubicBezTo>
                  <a:pt x="3159185" y="600368"/>
                  <a:pt x="3163185" y="600434"/>
                  <a:pt x="3168518" y="600568"/>
                </a:cubicBezTo>
                <a:cubicBezTo>
                  <a:pt x="3168785" y="603234"/>
                  <a:pt x="3168918" y="605367"/>
                  <a:pt x="3168918" y="606967"/>
                </a:cubicBezTo>
                <a:cubicBezTo>
                  <a:pt x="3168918" y="608700"/>
                  <a:pt x="3168518" y="611434"/>
                  <a:pt x="3167718" y="615167"/>
                </a:cubicBezTo>
                <a:lnTo>
                  <a:pt x="3164318" y="615167"/>
                </a:lnTo>
                <a:lnTo>
                  <a:pt x="3133320" y="616167"/>
                </a:lnTo>
                <a:lnTo>
                  <a:pt x="3117921" y="616567"/>
                </a:lnTo>
                <a:lnTo>
                  <a:pt x="3114321" y="616967"/>
                </a:lnTo>
                <a:cubicBezTo>
                  <a:pt x="3113255" y="620300"/>
                  <a:pt x="3112721" y="624166"/>
                  <a:pt x="3112721" y="628566"/>
                </a:cubicBezTo>
                <a:lnTo>
                  <a:pt x="3113321" y="658564"/>
                </a:lnTo>
                <a:lnTo>
                  <a:pt x="3112921" y="711361"/>
                </a:lnTo>
                <a:cubicBezTo>
                  <a:pt x="3112921" y="725227"/>
                  <a:pt x="3114721" y="734426"/>
                  <a:pt x="3118321" y="738959"/>
                </a:cubicBezTo>
                <a:cubicBezTo>
                  <a:pt x="3121787" y="743626"/>
                  <a:pt x="3126987" y="745959"/>
                  <a:pt x="3133920" y="745959"/>
                </a:cubicBezTo>
                <a:cubicBezTo>
                  <a:pt x="3137386" y="745959"/>
                  <a:pt x="3143919" y="744892"/>
                  <a:pt x="3153519" y="742759"/>
                </a:cubicBezTo>
                <a:cubicBezTo>
                  <a:pt x="3156452" y="742092"/>
                  <a:pt x="3160385" y="739892"/>
                  <a:pt x="3165318" y="736159"/>
                </a:cubicBezTo>
                <a:lnTo>
                  <a:pt x="3167118" y="736159"/>
                </a:lnTo>
                <a:cubicBezTo>
                  <a:pt x="3168318" y="736159"/>
                  <a:pt x="3169284" y="736526"/>
                  <a:pt x="3170018" y="737259"/>
                </a:cubicBezTo>
                <a:cubicBezTo>
                  <a:pt x="3170751" y="737993"/>
                  <a:pt x="3171118" y="738959"/>
                  <a:pt x="3171118" y="740159"/>
                </a:cubicBezTo>
                <a:lnTo>
                  <a:pt x="3170918" y="741559"/>
                </a:lnTo>
                <a:cubicBezTo>
                  <a:pt x="3165185" y="747825"/>
                  <a:pt x="3158619" y="752392"/>
                  <a:pt x="3151219" y="755258"/>
                </a:cubicBezTo>
                <a:cubicBezTo>
                  <a:pt x="3143819" y="758125"/>
                  <a:pt x="3133987" y="759558"/>
                  <a:pt x="3121721" y="759558"/>
                </a:cubicBezTo>
                <a:cubicBezTo>
                  <a:pt x="3113055" y="759558"/>
                  <a:pt x="3105888" y="757558"/>
                  <a:pt x="3100222" y="753558"/>
                </a:cubicBezTo>
                <a:cubicBezTo>
                  <a:pt x="3094556" y="749559"/>
                  <a:pt x="3090923" y="744825"/>
                  <a:pt x="3089323" y="739359"/>
                </a:cubicBezTo>
                <a:cubicBezTo>
                  <a:pt x="3087723" y="733893"/>
                  <a:pt x="3086923" y="721960"/>
                  <a:pt x="3086923" y="703561"/>
                </a:cubicBezTo>
                <a:lnTo>
                  <a:pt x="3087723" y="658564"/>
                </a:lnTo>
                <a:lnTo>
                  <a:pt x="3087523" y="636965"/>
                </a:lnTo>
                <a:lnTo>
                  <a:pt x="3087523" y="628966"/>
                </a:lnTo>
                <a:cubicBezTo>
                  <a:pt x="3087523" y="625233"/>
                  <a:pt x="3087389" y="621500"/>
                  <a:pt x="3087123" y="617767"/>
                </a:cubicBezTo>
                <a:lnTo>
                  <a:pt x="3083723" y="617567"/>
                </a:lnTo>
                <a:lnTo>
                  <a:pt x="3067324" y="618167"/>
                </a:lnTo>
                <a:lnTo>
                  <a:pt x="3065724" y="618367"/>
                </a:lnTo>
                <a:cubicBezTo>
                  <a:pt x="3064258" y="618367"/>
                  <a:pt x="3063158" y="618033"/>
                  <a:pt x="3062424" y="617367"/>
                </a:cubicBezTo>
                <a:cubicBezTo>
                  <a:pt x="3061691" y="616700"/>
                  <a:pt x="3061324" y="615900"/>
                  <a:pt x="3061324" y="614967"/>
                </a:cubicBezTo>
                <a:cubicBezTo>
                  <a:pt x="3061324" y="613367"/>
                  <a:pt x="3061824" y="612067"/>
                  <a:pt x="3062824" y="611067"/>
                </a:cubicBezTo>
                <a:cubicBezTo>
                  <a:pt x="3063824" y="610067"/>
                  <a:pt x="3066858" y="608500"/>
                  <a:pt x="3071924" y="606367"/>
                </a:cubicBezTo>
                <a:cubicBezTo>
                  <a:pt x="3075390" y="604901"/>
                  <a:pt x="3079423" y="602134"/>
                  <a:pt x="3084023" y="598068"/>
                </a:cubicBezTo>
                <a:cubicBezTo>
                  <a:pt x="3088623" y="594001"/>
                  <a:pt x="3092523" y="589502"/>
                  <a:pt x="3095722" y="584569"/>
                </a:cubicBezTo>
                <a:cubicBezTo>
                  <a:pt x="3097322" y="581902"/>
                  <a:pt x="3099589" y="576836"/>
                  <a:pt x="3102522" y="569369"/>
                </a:cubicBezTo>
                <a:cubicBezTo>
                  <a:pt x="3104655" y="563903"/>
                  <a:pt x="3106255" y="560037"/>
                  <a:pt x="3107322" y="557770"/>
                </a:cubicBezTo>
                <a:close/>
                <a:moveTo>
                  <a:pt x="1316622" y="557770"/>
                </a:moveTo>
                <a:lnTo>
                  <a:pt x="1322822" y="557970"/>
                </a:lnTo>
                <a:lnTo>
                  <a:pt x="1323621" y="576969"/>
                </a:lnTo>
                <a:lnTo>
                  <a:pt x="1323221" y="601568"/>
                </a:lnTo>
                <a:cubicBezTo>
                  <a:pt x="1325754" y="601701"/>
                  <a:pt x="1327354" y="601768"/>
                  <a:pt x="1328021" y="601768"/>
                </a:cubicBezTo>
                <a:cubicBezTo>
                  <a:pt x="1331488" y="601768"/>
                  <a:pt x="1338087" y="601501"/>
                  <a:pt x="1347820" y="600968"/>
                </a:cubicBezTo>
                <a:cubicBezTo>
                  <a:pt x="1354086" y="600568"/>
                  <a:pt x="1360086" y="600368"/>
                  <a:pt x="1365819" y="600368"/>
                </a:cubicBezTo>
                <a:cubicBezTo>
                  <a:pt x="1368485" y="600368"/>
                  <a:pt x="1372485" y="600434"/>
                  <a:pt x="1377818" y="600568"/>
                </a:cubicBezTo>
                <a:cubicBezTo>
                  <a:pt x="1378085" y="603234"/>
                  <a:pt x="1378218" y="605367"/>
                  <a:pt x="1378218" y="606967"/>
                </a:cubicBezTo>
                <a:cubicBezTo>
                  <a:pt x="1378218" y="608700"/>
                  <a:pt x="1377818" y="611434"/>
                  <a:pt x="1377018" y="615167"/>
                </a:cubicBezTo>
                <a:lnTo>
                  <a:pt x="1373618" y="615167"/>
                </a:lnTo>
                <a:lnTo>
                  <a:pt x="1342620" y="616167"/>
                </a:lnTo>
                <a:lnTo>
                  <a:pt x="1327221" y="616567"/>
                </a:lnTo>
                <a:lnTo>
                  <a:pt x="1323621" y="616967"/>
                </a:lnTo>
                <a:cubicBezTo>
                  <a:pt x="1322555" y="620300"/>
                  <a:pt x="1322022" y="624166"/>
                  <a:pt x="1322022" y="628566"/>
                </a:cubicBezTo>
                <a:lnTo>
                  <a:pt x="1322621" y="658564"/>
                </a:lnTo>
                <a:lnTo>
                  <a:pt x="1322221" y="711361"/>
                </a:lnTo>
                <a:cubicBezTo>
                  <a:pt x="1322221" y="725227"/>
                  <a:pt x="1324021" y="734426"/>
                  <a:pt x="1327621" y="738959"/>
                </a:cubicBezTo>
                <a:cubicBezTo>
                  <a:pt x="1331088" y="743626"/>
                  <a:pt x="1336287" y="745959"/>
                  <a:pt x="1343220" y="745959"/>
                </a:cubicBezTo>
                <a:cubicBezTo>
                  <a:pt x="1346687" y="745959"/>
                  <a:pt x="1353220" y="744892"/>
                  <a:pt x="1362819" y="742759"/>
                </a:cubicBezTo>
                <a:cubicBezTo>
                  <a:pt x="1365752" y="742092"/>
                  <a:pt x="1369685" y="739892"/>
                  <a:pt x="1374619" y="736159"/>
                </a:cubicBezTo>
                <a:lnTo>
                  <a:pt x="1376418" y="736159"/>
                </a:lnTo>
                <a:cubicBezTo>
                  <a:pt x="1377618" y="736159"/>
                  <a:pt x="1378585" y="736526"/>
                  <a:pt x="1379318" y="737259"/>
                </a:cubicBezTo>
                <a:cubicBezTo>
                  <a:pt x="1380051" y="737993"/>
                  <a:pt x="1380418" y="738959"/>
                  <a:pt x="1380418" y="740159"/>
                </a:cubicBezTo>
                <a:lnTo>
                  <a:pt x="1380218" y="741559"/>
                </a:lnTo>
                <a:cubicBezTo>
                  <a:pt x="1374485" y="747825"/>
                  <a:pt x="1367919" y="752392"/>
                  <a:pt x="1360519" y="755258"/>
                </a:cubicBezTo>
                <a:cubicBezTo>
                  <a:pt x="1353120" y="758125"/>
                  <a:pt x="1343287" y="759558"/>
                  <a:pt x="1331021" y="759558"/>
                </a:cubicBezTo>
                <a:cubicBezTo>
                  <a:pt x="1322355" y="759558"/>
                  <a:pt x="1315188" y="757558"/>
                  <a:pt x="1309522" y="753558"/>
                </a:cubicBezTo>
                <a:cubicBezTo>
                  <a:pt x="1303856" y="749559"/>
                  <a:pt x="1300223" y="744825"/>
                  <a:pt x="1298623" y="739359"/>
                </a:cubicBezTo>
                <a:cubicBezTo>
                  <a:pt x="1297023" y="733893"/>
                  <a:pt x="1296223" y="721960"/>
                  <a:pt x="1296223" y="703561"/>
                </a:cubicBezTo>
                <a:lnTo>
                  <a:pt x="1297023" y="658564"/>
                </a:lnTo>
                <a:lnTo>
                  <a:pt x="1296823" y="636965"/>
                </a:lnTo>
                <a:lnTo>
                  <a:pt x="1296823" y="628966"/>
                </a:lnTo>
                <a:cubicBezTo>
                  <a:pt x="1296823" y="625233"/>
                  <a:pt x="1296690" y="621500"/>
                  <a:pt x="1296423" y="617767"/>
                </a:cubicBezTo>
                <a:lnTo>
                  <a:pt x="1293023" y="617567"/>
                </a:lnTo>
                <a:lnTo>
                  <a:pt x="1276624" y="618167"/>
                </a:lnTo>
                <a:lnTo>
                  <a:pt x="1275024" y="618367"/>
                </a:lnTo>
                <a:cubicBezTo>
                  <a:pt x="1273558" y="618367"/>
                  <a:pt x="1272458" y="618033"/>
                  <a:pt x="1271724" y="617367"/>
                </a:cubicBezTo>
                <a:cubicBezTo>
                  <a:pt x="1270991" y="616700"/>
                  <a:pt x="1270625" y="615900"/>
                  <a:pt x="1270625" y="614967"/>
                </a:cubicBezTo>
                <a:cubicBezTo>
                  <a:pt x="1270625" y="613367"/>
                  <a:pt x="1271125" y="612067"/>
                  <a:pt x="1272124" y="611067"/>
                </a:cubicBezTo>
                <a:cubicBezTo>
                  <a:pt x="1273125" y="610067"/>
                  <a:pt x="1276157" y="608500"/>
                  <a:pt x="1281224" y="606367"/>
                </a:cubicBezTo>
                <a:cubicBezTo>
                  <a:pt x="1284691" y="604901"/>
                  <a:pt x="1288724" y="602134"/>
                  <a:pt x="1293323" y="598068"/>
                </a:cubicBezTo>
                <a:cubicBezTo>
                  <a:pt x="1297923" y="594001"/>
                  <a:pt x="1301823" y="589502"/>
                  <a:pt x="1305023" y="584569"/>
                </a:cubicBezTo>
                <a:cubicBezTo>
                  <a:pt x="1306622" y="581902"/>
                  <a:pt x="1308889" y="576836"/>
                  <a:pt x="1311822" y="569369"/>
                </a:cubicBezTo>
                <a:cubicBezTo>
                  <a:pt x="1313955" y="563903"/>
                  <a:pt x="1315555" y="560037"/>
                  <a:pt x="1316622" y="557770"/>
                </a:cubicBezTo>
                <a:close/>
                <a:moveTo>
                  <a:pt x="1733847" y="493374"/>
                </a:moveTo>
                <a:cubicBezTo>
                  <a:pt x="1738781" y="493374"/>
                  <a:pt x="1743113" y="495174"/>
                  <a:pt x="1746847" y="498774"/>
                </a:cubicBezTo>
                <a:cubicBezTo>
                  <a:pt x="1750580" y="502374"/>
                  <a:pt x="1752446" y="506240"/>
                  <a:pt x="1752446" y="510373"/>
                </a:cubicBezTo>
                <a:cubicBezTo>
                  <a:pt x="1752446" y="514506"/>
                  <a:pt x="1750580" y="518406"/>
                  <a:pt x="1746847" y="522072"/>
                </a:cubicBezTo>
                <a:cubicBezTo>
                  <a:pt x="1743113" y="525739"/>
                  <a:pt x="1738781" y="527572"/>
                  <a:pt x="1733847" y="527572"/>
                </a:cubicBezTo>
                <a:cubicBezTo>
                  <a:pt x="1728914" y="527572"/>
                  <a:pt x="1724781" y="525905"/>
                  <a:pt x="1721448" y="522572"/>
                </a:cubicBezTo>
                <a:cubicBezTo>
                  <a:pt x="1718115" y="519239"/>
                  <a:pt x="1716449" y="514906"/>
                  <a:pt x="1716449" y="509573"/>
                </a:cubicBezTo>
                <a:cubicBezTo>
                  <a:pt x="1716449" y="505173"/>
                  <a:pt x="1718148" y="501374"/>
                  <a:pt x="1721548" y="498174"/>
                </a:cubicBezTo>
                <a:cubicBezTo>
                  <a:pt x="1724948" y="494974"/>
                  <a:pt x="1729048" y="493374"/>
                  <a:pt x="1733847" y="493374"/>
                </a:cubicBezTo>
                <a:close/>
                <a:moveTo>
                  <a:pt x="3225947" y="488974"/>
                </a:moveTo>
                <a:lnTo>
                  <a:pt x="3235746" y="488974"/>
                </a:lnTo>
                <a:cubicBezTo>
                  <a:pt x="3236013" y="492710"/>
                  <a:pt x="3236146" y="504515"/>
                  <a:pt x="3236146" y="524391"/>
                </a:cubicBezTo>
                <a:lnTo>
                  <a:pt x="3235946" y="549802"/>
                </a:lnTo>
                <a:lnTo>
                  <a:pt x="3236146" y="582616"/>
                </a:lnTo>
                <a:lnTo>
                  <a:pt x="3235346" y="623035"/>
                </a:lnTo>
                <a:cubicBezTo>
                  <a:pt x="3235346" y="625435"/>
                  <a:pt x="3235480" y="628102"/>
                  <a:pt x="3235746" y="631038"/>
                </a:cubicBezTo>
                <a:cubicBezTo>
                  <a:pt x="3244160" y="621286"/>
                  <a:pt x="3250304" y="614807"/>
                  <a:pt x="3254176" y="611601"/>
                </a:cubicBezTo>
                <a:cubicBezTo>
                  <a:pt x="3261122" y="605991"/>
                  <a:pt x="3268535" y="601550"/>
                  <a:pt x="3276414" y="598277"/>
                </a:cubicBezTo>
                <a:cubicBezTo>
                  <a:pt x="3284294" y="595004"/>
                  <a:pt x="3292575" y="593368"/>
                  <a:pt x="3301258" y="593368"/>
                </a:cubicBezTo>
                <a:cubicBezTo>
                  <a:pt x="3317686" y="593368"/>
                  <a:pt x="3331108" y="600293"/>
                  <a:pt x="3341524" y="614142"/>
                </a:cubicBezTo>
                <a:cubicBezTo>
                  <a:pt x="3347534" y="622264"/>
                  <a:pt x="3350539" y="633781"/>
                  <a:pt x="3350539" y="648693"/>
                </a:cubicBezTo>
                <a:lnTo>
                  <a:pt x="3349939" y="669067"/>
                </a:lnTo>
                <a:lnTo>
                  <a:pt x="3350139" y="680450"/>
                </a:lnTo>
                <a:lnTo>
                  <a:pt x="3349339" y="700224"/>
                </a:lnTo>
                <a:cubicBezTo>
                  <a:pt x="3348806" y="716602"/>
                  <a:pt x="3348540" y="726323"/>
                  <a:pt x="3348540" y="729388"/>
                </a:cubicBezTo>
                <a:cubicBezTo>
                  <a:pt x="3348540" y="732848"/>
                  <a:pt x="3348673" y="737508"/>
                  <a:pt x="3348940" y="743368"/>
                </a:cubicBezTo>
                <a:lnTo>
                  <a:pt x="3360339" y="745965"/>
                </a:lnTo>
                <a:cubicBezTo>
                  <a:pt x="3367938" y="747563"/>
                  <a:pt x="3373805" y="749027"/>
                  <a:pt x="3377938" y="750358"/>
                </a:cubicBezTo>
                <a:lnTo>
                  <a:pt x="3377738" y="756558"/>
                </a:lnTo>
                <a:lnTo>
                  <a:pt x="3335140" y="755358"/>
                </a:lnTo>
                <a:cubicBezTo>
                  <a:pt x="3332740" y="755358"/>
                  <a:pt x="3326208" y="755625"/>
                  <a:pt x="3315542" y="756158"/>
                </a:cubicBezTo>
                <a:cubicBezTo>
                  <a:pt x="3309009" y="756425"/>
                  <a:pt x="3305209" y="756558"/>
                  <a:pt x="3304142" y="756558"/>
                </a:cubicBezTo>
                <a:lnTo>
                  <a:pt x="3299743" y="756558"/>
                </a:lnTo>
                <a:cubicBezTo>
                  <a:pt x="3299076" y="755358"/>
                  <a:pt x="3298743" y="754358"/>
                  <a:pt x="3298743" y="753558"/>
                </a:cubicBezTo>
                <a:lnTo>
                  <a:pt x="3298743" y="751758"/>
                </a:lnTo>
                <a:cubicBezTo>
                  <a:pt x="3300609" y="749359"/>
                  <a:pt x="3304075" y="747760"/>
                  <a:pt x="3309142" y="746962"/>
                </a:cubicBezTo>
                <a:lnTo>
                  <a:pt x="3321141" y="744165"/>
                </a:lnTo>
                <a:cubicBezTo>
                  <a:pt x="3322741" y="742834"/>
                  <a:pt x="3323674" y="741436"/>
                  <a:pt x="3323941" y="739972"/>
                </a:cubicBezTo>
                <a:cubicBezTo>
                  <a:pt x="3324474" y="736509"/>
                  <a:pt x="3325074" y="719335"/>
                  <a:pt x="3325741" y="688450"/>
                </a:cubicBezTo>
                <a:lnTo>
                  <a:pt x="3326141" y="673673"/>
                </a:lnTo>
                <a:cubicBezTo>
                  <a:pt x="3326674" y="658096"/>
                  <a:pt x="3325471" y="645183"/>
                  <a:pt x="3322532" y="634931"/>
                </a:cubicBezTo>
                <a:cubicBezTo>
                  <a:pt x="3320661" y="627875"/>
                  <a:pt x="3316419" y="622251"/>
                  <a:pt x="3309804" y="618057"/>
                </a:cubicBezTo>
                <a:cubicBezTo>
                  <a:pt x="3303190" y="613864"/>
                  <a:pt x="3295541" y="611767"/>
                  <a:pt x="3286856" y="611767"/>
                </a:cubicBezTo>
                <a:cubicBezTo>
                  <a:pt x="3279642" y="611767"/>
                  <a:pt x="3272827" y="613298"/>
                  <a:pt x="3266413" y="616360"/>
                </a:cubicBezTo>
                <a:cubicBezTo>
                  <a:pt x="3262003" y="618623"/>
                  <a:pt x="3256725" y="622550"/>
                  <a:pt x="3250578" y="628142"/>
                </a:cubicBezTo>
                <a:cubicBezTo>
                  <a:pt x="3244432" y="633735"/>
                  <a:pt x="3240155" y="638528"/>
                  <a:pt x="3237749" y="642521"/>
                </a:cubicBezTo>
                <a:cubicBezTo>
                  <a:pt x="3236147" y="645179"/>
                  <a:pt x="3235346" y="649565"/>
                  <a:pt x="3235346" y="655677"/>
                </a:cubicBezTo>
                <a:lnTo>
                  <a:pt x="3235546" y="669626"/>
                </a:lnTo>
                <a:lnTo>
                  <a:pt x="3235146" y="684178"/>
                </a:lnTo>
                <a:cubicBezTo>
                  <a:pt x="3235146" y="685374"/>
                  <a:pt x="3235346" y="693678"/>
                  <a:pt x="3235746" y="709089"/>
                </a:cubicBezTo>
                <a:lnTo>
                  <a:pt x="3235546" y="721845"/>
                </a:lnTo>
                <a:lnTo>
                  <a:pt x="3235946" y="735797"/>
                </a:lnTo>
                <a:cubicBezTo>
                  <a:pt x="3236080" y="737791"/>
                  <a:pt x="3236280" y="739252"/>
                  <a:pt x="3236546" y="740181"/>
                </a:cubicBezTo>
                <a:lnTo>
                  <a:pt x="3264745" y="746959"/>
                </a:lnTo>
                <a:cubicBezTo>
                  <a:pt x="3266211" y="747369"/>
                  <a:pt x="3268411" y="748190"/>
                  <a:pt x="3271344" y="749421"/>
                </a:cubicBezTo>
                <a:lnTo>
                  <a:pt x="3271944" y="751677"/>
                </a:lnTo>
                <a:cubicBezTo>
                  <a:pt x="3271944" y="752360"/>
                  <a:pt x="3271611" y="753454"/>
                  <a:pt x="3270944" y="754958"/>
                </a:cubicBezTo>
                <a:cubicBezTo>
                  <a:pt x="3267078" y="755091"/>
                  <a:pt x="3264145" y="755158"/>
                  <a:pt x="3262145" y="755158"/>
                </a:cubicBezTo>
                <a:lnTo>
                  <a:pt x="3246546" y="754958"/>
                </a:lnTo>
                <a:lnTo>
                  <a:pt x="3212148" y="755358"/>
                </a:lnTo>
                <a:lnTo>
                  <a:pt x="3186349" y="756158"/>
                </a:lnTo>
                <a:cubicBezTo>
                  <a:pt x="3185016" y="756025"/>
                  <a:pt x="3183016" y="755891"/>
                  <a:pt x="3180350" y="755758"/>
                </a:cubicBezTo>
                <a:lnTo>
                  <a:pt x="3180150" y="754358"/>
                </a:lnTo>
                <a:cubicBezTo>
                  <a:pt x="3180150" y="753292"/>
                  <a:pt x="3180683" y="751958"/>
                  <a:pt x="3181750" y="750358"/>
                </a:cubicBezTo>
                <a:cubicBezTo>
                  <a:pt x="3197349" y="747561"/>
                  <a:pt x="3206348" y="745430"/>
                  <a:pt x="3208748" y="743965"/>
                </a:cubicBezTo>
                <a:cubicBezTo>
                  <a:pt x="3210215" y="743032"/>
                  <a:pt x="3210948" y="740900"/>
                  <a:pt x="3210948" y="737569"/>
                </a:cubicBezTo>
                <a:lnTo>
                  <a:pt x="3210748" y="724382"/>
                </a:lnTo>
                <a:lnTo>
                  <a:pt x="3210948" y="701002"/>
                </a:lnTo>
                <a:lnTo>
                  <a:pt x="3210548" y="641456"/>
                </a:lnTo>
                <a:lnTo>
                  <a:pt x="3210748" y="619276"/>
                </a:lnTo>
                <a:lnTo>
                  <a:pt x="3210748" y="603489"/>
                </a:lnTo>
                <a:lnTo>
                  <a:pt x="3211348" y="584106"/>
                </a:lnTo>
                <a:cubicBezTo>
                  <a:pt x="3211348" y="553733"/>
                  <a:pt x="3211048" y="535583"/>
                  <a:pt x="3210448" y="529655"/>
                </a:cubicBezTo>
                <a:cubicBezTo>
                  <a:pt x="3209848" y="523727"/>
                  <a:pt x="3208681" y="520030"/>
                  <a:pt x="3206948" y="518563"/>
                </a:cubicBezTo>
                <a:cubicBezTo>
                  <a:pt x="3203748" y="515501"/>
                  <a:pt x="3194949" y="512304"/>
                  <a:pt x="3180550" y="508973"/>
                </a:cubicBezTo>
                <a:lnTo>
                  <a:pt x="3180550" y="507973"/>
                </a:lnTo>
                <a:cubicBezTo>
                  <a:pt x="3180550" y="507040"/>
                  <a:pt x="3180683" y="505707"/>
                  <a:pt x="3180950" y="503974"/>
                </a:cubicBezTo>
                <a:cubicBezTo>
                  <a:pt x="3182816" y="503707"/>
                  <a:pt x="3184616" y="503374"/>
                  <a:pt x="3186349" y="502974"/>
                </a:cubicBezTo>
                <a:cubicBezTo>
                  <a:pt x="3188083" y="502574"/>
                  <a:pt x="3189749" y="502307"/>
                  <a:pt x="3191349" y="502174"/>
                </a:cubicBezTo>
                <a:cubicBezTo>
                  <a:pt x="3207215" y="497641"/>
                  <a:pt x="3218747" y="493241"/>
                  <a:pt x="3225947" y="488974"/>
                </a:cubicBezTo>
                <a:close/>
                <a:moveTo>
                  <a:pt x="983540" y="485775"/>
                </a:moveTo>
                <a:cubicBezTo>
                  <a:pt x="984073" y="494841"/>
                  <a:pt x="984340" y="504973"/>
                  <a:pt x="984340" y="516173"/>
                </a:cubicBezTo>
                <a:lnTo>
                  <a:pt x="983540" y="593168"/>
                </a:lnTo>
                <a:lnTo>
                  <a:pt x="984940" y="679963"/>
                </a:lnTo>
                <a:lnTo>
                  <a:pt x="984340" y="726160"/>
                </a:lnTo>
                <a:cubicBezTo>
                  <a:pt x="984340" y="735626"/>
                  <a:pt x="985006" y="740959"/>
                  <a:pt x="986340" y="742159"/>
                </a:cubicBezTo>
                <a:cubicBezTo>
                  <a:pt x="989006" y="744825"/>
                  <a:pt x="994872" y="746225"/>
                  <a:pt x="1003939" y="746359"/>
                </a:cubicBezTo>
                <a:cubicBezTo>
                  <a:pt x="1005805" y="746359"/>
                  <a:pt x="1008338" y="746492"/>
                  <a:pt x="1011538" y="746759"/>
                </a:cubicBezTo>
                <a:lnTo>
                  <a:pt x="1011538" y="750358"/>
                </a:lnTo>
                <a:cubicBezTo>
                  <a:pt x="1011538" y="751292"/>
                  <a:pt x="1011471" y="752292"/>
                  <a:pt x="1011338" y="753358"/>
                </a:cubicBezTo>
                <a:cubicBezTo>
                  <a:pt x="1007205" y="754292"/>
                  <a:pt x="1002939" y="755158"/>
                  <a:pt x="998539" y="755958"/>
                </a:cubicBezTo>
                <a:lnTo>
                  <a:pt x="969541" y="761558"/>
                </a:lnTo>
                <a:cubicBezTo>
                  <a:pt x="965274" y="762358"/>
                  <a:pt x="961874" y="762758"/>
                  <a:pt x="959341" y="762758"/>
                </a:cubicBezTo>
                <a:lnTo>
                  <a:pt x="959341" y="743559"/>
                </a:lnTo>
                <a:cubicBezTo>
                  <a:pt x="957075" y="744226"/>
                  <a:pt x="953542" y="745559"/>
                  <a:pt x="948742" y="747559"/>
                </a:cubicBezTo>
                <a:cubicBezTo>
                  <a:pt x="927943" y="756358"/>
                  <a:pt x="908811" y="760758"/>
                  <a:pt x="891345" y="760758"/>
                </a:cubicBezTo>
                <a:cubicBezTo>
                  <a:pt x="880813" y="760758"/>
                  <a:pt x="870080" y="757325"/>
                  <a:pt x="859147" y="750458"/>
                </a:cubicBezTo>
                <a:cubicBezTo>
                  <a:pt x="848215" y="743592"/>
                  <a:pt x="839815" y="734026"/>
                  <a:pt x="833949" y="721760"/>
                </a:cubicBezTo>
                <a:cubicBezTo>
                  <a:pt x="828083" y="709494"/>
                  <a:pt x="825149" y="696962"/>
                  <a:pt x="825149" y="684163"/>
                </a:cubicBezTo>
                <a:cubicBezTo>
                  <a:pt x="825149" y="672697"/>
                  <a:pt x="827083" y="661730"/>
                  <a:pt x="830949" y="651265"/>
                </a:cubicBezTo>
                <a:cubicBezTo>
                  <a:pt x="834816" y="640798"/>
                  <a:pt x="839882" y="632099"/>
                  <a:pt x="846148" y="625166"/>
                </a:cubicBezTo>
                <a:cubicBezTo>
                  <a:pt x="850148" y="620633"/>
                  <a:pt x="855814" y="616133"/>
                  <a:pt x="863147" y="611667"/>
                </a:cubicBezTo>
                <a:cubicBezTo>
                  <a:pt x="870480" y="607201"/>
                  <a:pt x="876546" y="604367"/>
                  <a:pt x="881346" y="603167"/>
                </a:cubicBezTo>
                <a:cubicBezTo>
                  <a:pt x="893212" y="600101"/>
                  <a:pt x="901145" y="598568"/>
                  <a:pt x="905144" y="598568"/>
                </a:cubicBezTo>
                <a:cubicBezTo>
                  <a:pt x="923144" y="598568"/>
                  <a:pt x="937942" y="601234"/>
                  <a:pt x="949542" y="606567"/>
                </a:cubicBezTo>
                <a:cubicBezTo>
                  <a:pt x="953142" y="608300"/>
                  <a:pt x="955875" y="609500"/>
                  <a:pt x="957741" y="610167"/>
                </a:cubicBezTo>
                <a:lnTo>
                  <a:pt x="957941" y="604367"/>
                </a:lnTo>
                <a:lnTo>
                  <a:pt x="957741" y="580969"/>
                </a:lnTo>
                <a:lnTo>
                  <a:pt x="957941" y="536772"/>
                </a:lnTo>
                <a:cubicBezTo>
                  <a:pt x="957941" y="524506"/>
                  <a:pt x="956608" y="516706"/>
                  <a:pt x="953942" y="513373"/>
                </a:cubicBezTo>
                <a:cubicBezTo>
                  <a:pt x="951275" y="510040"/>
                  <a:pt x="943475" y="506640"/>
                  <a:pt x="930543" y="503174"/>
                </a:cubicBezTo>
                <a:cubicBezTo>
                  <a:pt x="929610" y="502907"/>
                  <a:pt x="928143" y="502507"/>
                  <a:pt x="926143" y="501974"/>
                </a:cubicBezTo>
                <a:lnTo>
                  <a:pt x="926143" y="499774"/>
                </a:lnTo>
                <a:cubicBezTo>
                  <a:pt x="926143" y="498441"/>
                  <a:pt x="926277" y="496974"/>
                  <a:pt x="926543" y="495374"/>
                </a:cubicBezTo>
                <a:cubicBezTo>
                  <a:pt x="944675" y="493507"/>
                  <a:pt x="960274" y="490374"/>
                  <a:pt x="973340" y="485975"/>
                </a:cubicBezTo>
                <a:close/>
                <a:moveTo>
                  <a:pt x="3374770" y="286582"/>
                </a:moveTo>
                <a:cubicBezTo>
                  <a:pt x="3360505" y="286582"/>
                  <a:pt x="3347772" y="291382"/>
                  <a:pt x="3336573" y="300981"/>
                </a:cubicBezTo>
                <a:cubicBezTo>
                  <a:pt x="3327907" y="308447"/>
                  <a:pt x="3323573" y="317380"/>
                  <a:pt x="3323573" y="327780"/>
                </a:cubicBezTo>
                <a:cubicBezTo>
                  <a:pt x="3323573" y="337379"/>
                  <a:pt x="3328107" y="346045"/>
                  <a:pt x="3337172" y="353778"/>
                </a:cubicBezTo>
                <a:cubicBezTo>
                  <a:pt x="3349305" y="363111"/>
                  <a:pt x="3364638" y="367777"/>
                  <a:pt x="3383170" y="367777"/>
                </a:cubicBezTo>
                <a:cubicBezTo>
                  <a:pt x="3396369" y="367777"/>
                  <a:pt x="3409535" y="365677"/>
                  <a:pt x="3422667" y="361478"/>
                </a:cubicBezTo>
                <a:cubicBezTo>
                  <a:pt x="3435800" y="357278"/>
                  <a:pt x="3445400" y="351278"/>
                  <a:pt x="3451466" y="343479"/>
                </a:cubicBezTo>
                <a:cubicBezTo>
                  <a:pt x="3457532" y="335679"/>
                  <a:pt x="3460565" y="328313"/>
                  <a:pt x="3460565" y="321380"/>
                </a:cubicBezTo>
                <a:cubicBezTo>
                  <a:pt x="3460565" y="317114"/>
                  <a:pt x="3459499" y="312881"/>
                  <a:pt x="3457365" y="308681"/>
                </a:cubicBezTo>
                <a:cubicBezTo>
                  <a:pt x="3455232" y="304481"/>
                  <a:pt x="3452332" y="301015"/>
                  <a:pt x="3448666" y="298281"/>
                </a:cubicBezTo>
                <a:cubicBezTo>
                  <a:pt x="3445000" y="295548"/>
                  <a:pt x="3440166" y="293382"/>
                  <a:pt x="3434167" y="291782"/>
                </a:cubicBezTo>
                <a:cubicBezTo>
                  <a:pt x="3429901" y="290582"/>
                  <a:pt x="3423834" y="289715"/>
                  <a:pt x="3415968" y="289182"/>
                </a:cubicBezTo>
                <a:cubicBezTo>
                  <a:pt x="3393569" y="287449"/>
                  <a:pt x="3379837" y="286582"/>
                  <a:pt x="3374770" y="286582"/>
                </a:cubicBezTo>
                <a:close/>
                <a:moveTo>
                  <a:pt x="2003170" y="286582"/>
                </a:moveTo>
                <a:cubicBezTo>
                  <a:pt x="1988905" y="286582"/>
                  <a:pt x="1976172" y="291382"/>
                  <a:pt x="1964973" y="300981"/>
                </a:cubicBezTo>
                <a:cubicBezTo>
                  <a:pt x="1956307" y="308447"/>
                  <a:pt x="1951974" y="317380"/>
                  <a:pt x="1951974" y="327780"/>
                </a:cubicBezTo>
                <a:cubicBezTo>
                  <a:pt x="1951974" y="337379"/>
                  <a:pt x="1956507" y="346045"/>
                  <a:pt x="1965573" y="353778"/>
                </a:cubicBezTo>
                <a:cubicBezTo>
                  <a:pt x="1977705" y="363111"/>
                  <a:pt x="1993038" y="367777"/>
                  <a:pt x="2011570" y="367777"/>
                </a:cubicBezTo>
                <a:cubicBezTo>
                  <a:pt x="2024769" y="367777"/>
                  <a:pt x="2037935" y="365677"/>
                  <a:pt x="2051068" y="361478"/>
                </a:cubicBezTo>
                <a:cubicBezTo>
                  <a:pt x="2064200" y="357278"/>
                  <a:pt x="2073799" y="351278"/>
                  <a:pt x="2079866" y="343479"/>
                </a:cubicBezTo>
                <a:cubicBezTo>
                  <a:pt x="2085932" y="335679"/>
                  <a:pt x="2088965" y="328313"/>
                  <a:pt x="2088965" y="321380"/>
                </a:cubicBezTo>
                <a:cubicBezTo>
                  <a:pt x="2088965" y="317114"/>
                  <a:pt x="2087899" y="312881"/>
                  <a:pt x="2085765" y="308681"/>
                </a:cubicBezTo>
                <a:cubicBezTo>
                  <a:pt x="2083632" y="304481"/>
                  <a:pt x="2080732" y="301015"/>
                  <a:pt x="2077066" y="298281"/>
                </a:cubicBezTo>
                <a:cubicBezTo>
                  <a:pt x="2073399" y="295548"/>
                  <a:pt x="2068566" y="293382"/>
                  <a:pt x="2062567" y="291782"/>
                </a:cubicBezTo>
                <a:cubicBezTo>
                  <a:pt x="2058300" y="290582"/>
                  <a:pt x="2052234" y="289715"/>
                  <a:pt x="2044368" y="289182"/>
                </a:cubicBezTo>
                <a:cubicBezTo>
                  <a:pt x="2021969" y="287449"/>
                  <a:pt x="2008237" y="286582"/>
                  <a:pt x="2003170" y="286582"/>
                </a:cubicBezTo>
                <a:close/>
                <a:moveTo>
                  <a:pt x="976210" y="122192"/>
                </a:moveTo>
                <a:cubicBezTo>
                  <a:pt x="960936" y="122192"/>
                  <a:pt x="947986" y="128125"/>
                  <a:pt x="937361" y="139991"/>
                </a:cubicBezTo>
                <a:cubicBezTo>
                  <a:pt x="926735" y="151857"/>
                  <a:pt x="921423" y="169389"/>
                  <a:pt x="921423" y="192588"/>
                </a:cubicBezTo>
                <a:cubicBezTo>
                  <a:pt x="921423" y="212987"/>
                  <a:pt x="927167" y="229252"/>
                  <a:pt x="938656" y="241385"/>
                </a:cubicBezTo>
                <a:cubicBezTo>
                  <a:pt x="950145" y="253518"/>
                  <a:pt x="964455" y="259584"/>
                  <a:pt x="981588" y="259584"/>
                </a:cubicBezTo>
                <a:cubicBezTo>
                  <a:pt x="991416" y="259584"/>
                  <a:pt x="1000381" y="258251"/>
                  <a:pt x="1008483" y="255584"/>
                </a:cubicBezTo>
                <a:cubicBezTo>
                  <a:pt x="1016585" y="252917"/>
                  <a:pt x="1021963" y="250384"/>
                  <a:pt x="1024619" y="247984"/>
                </a:cubicBezTo>
                <a:cubicBezTo>
                  <a:pt x="1025151" y="239052"/>
                  <a:pt x="1025416" y="220653"/>
                  <a:pt x="1025416" y="192788"/>
                </a:cubicBezTo>
                <a:cubicBezTo>
                  <a:pt x="1025416" y="169189"/>
                  <a:pt x="1024320" y="154290"/>
                  <a:pt x="1022129" y="148091"/>
                </a:cubicBezTo>
                <a:cubicBezTo>
                  <a:pt x="1019938" y="141891"/>
                  <a:pt x="1014459" y="136025"/>
                  <a:pt x="1005693" y="130492"/>
                </a:cubicBezTo>
                <a:cubicBezTo>
                  <a:pt x="996926" y="124959"/>
                  <a:pt x="987099" y="122192"/>
                  <a:pt x="976210" y="122192"/>
                </a:cubicBezTo>
                <a:close/>
                <a:moveTo>
                  <a:pt x="2601994" y="114593"/>
                </a:moveTo>
                <a:cubicBezTo>
                  <a:pt x="2586529" y="114593"/>
                  <a:pt x="2574130" y="120392"/>
                  <a:pt x="2564797" y="131992"/>
                </a:cubicBezTo>
                <a:cubicBezTo>
                  <a:pt x="2557597" y="140791"/>
                  <a:pt x="2553997" y="149057"/>
                  <a:pt x="2553997" y="156790"/>
                </a:cubicBezTo>
                <a:lnTo>
                  <a:pt x="2563397" y="156790"/>
                </a:lnTo>
                <a:cubicBezTo>
                  <a:pt x="2570196" y="156790"/>
                  <a:pt x="2590462" y="155723"/>
                  <a:pt x="2624193" y="153590"/>
                </a:cubicBezTo>
                <a:cubicBezTo>
                  <a:pt x="2629526" y="153324"/>
                  <a:pt x="2632793" y="152790"/>
                  <a:pt x="2633992" y="151990"/>
                </a:cubicBezTo>
                <a:cubicBezTo>
                  <a:pt x="2636392" y="149457"/>
                  <a:pt x="2637592" y="147191"/>
                  <a:pt x="2637592" y="145191"/>
                </a:cubicBezTo>
                <a:cubicBezTo>
                  <a:pt x="2637592" y="141058"/>
                  <a:pt x="2636259" y="136358"/>
                  <a:pt x="2633592" y="131092"/>
                </a:cubicBezTo>
                <a:cubicBezTo>
                  <a:pt x="2630926" y="125825"/>
                  <a:pt x="2626826" y="121759"/>
                  <a:pt x="2621293" y="118892"/>
                </a:cubicBezTo>
                <a:cubicBezTo>
                  <a:pt x="2615760" y="116026"/>
                  <a:pt x="2609327" y="114593"/>
                  <a:pt x="2601994" y="114593"/>
                </a:cubicBezTo>
                <a:close/>
                <a:moveTo>
                  <a:pt x="2211469" y="114593"/>
                </a:moveTo>
                <a:cubicBezTo>
                  <a:pt x="2196004" y="114593"/>
                  <a:pt x="2183604" y="120392"/>
                  <a:pt x="2174272" y="131992"/>
                </a:cubicBezTo>
                <a:cubicBezTo>
                  <a:pt x="2167072" y="140791"/>
                  <a:pt x="2163472" y="149057"/>
                  <a:pt x="2163472" y="156790"/>
                </a:cubicBezTo>
                <a:lnTo>
                  <a:pt x="2172872" y="156790"/>
                </a:lnTo>
                <a:cubicBezTo>
                  <a:pt x="2179671" y="156790"/>
                  <a:pt x="2199937" y="155723"/>
                  <a:pt x="2233668" y="153590"/>
                </a:cubicBezTo>
                <a:cubicBezTo>
                  <a:pt x="2239001" y="153324"/>
                  <a:pt x="2242268" y="152790"/>
                  <a:pt x="2243467" y="151990"/>
                </a:cubicBezTo>
                <a:cubicBezTo>
                  <a:pt x="2245867" y="149457"/>
                  <a:pt x="2247067" y="147191"/>
                  <a:pt x="2247067" y="145191"/>
                </a:cubicBezTo>
                <a:cubicBezTo>
                  <a:pt x="2247067" y="141058"/>
                  <a:pt x="2245734" y="136358"/>
                  <a:pt x="2243067" y="131092"/>
                </a:cubicBezTo>
                <a:cubicBezTo>
                  <a:pt x="2240401" y="125825"/>
                  <a:pt x="2236301" y="121759"/>
                  <a:pt x="2230768" y="118892"/>
                </a:cubicBezTo>
                <a:cubicBezTo>
                  <a:pt x="2225235" y="116026"/>
                  <a:pt x="2218802" y="114593"/>
                  <a:pt x="2211469" y="114593"/>
                </a:cubicBezTo>
                <a:close/>
                <a:moveTo>
                  <a:pt x="1754269" y="114593"/>
                </a:moveTo>
                <a:cubicBezTo>
                  <a:pt x="1738804" y="114593"/>
                  <a:pt x="1726405" y="120392"/>
                  <a:pt x="1717072" y="131992"/>
                </a:cubicBezTo>
                <a:cubicBezTo>
                  <a:pt x="1709872" y="140791"/>
                  <a:pt x="1706272" y="149057"/>
                  <a:pt x="1706272" y="156790"/>
                </a:cubicBezTo>
                <a:lnTo>
                  <a:pt x="1715672" y="156790"/>
                </a:lnTo>
                <a:cubicBezTo>
                  <a:pt x="1722471" y="156790"/>
                  <a:pt x="1742737" y="155723"/>
                  <a:pt x="1776468" y="153590"/>
                </a:cubicBezTo>
                <a:cubicBezTo>
                  <a:pt x="1781801" y="153324"/>
                  <a:pt x="1785068" y="152790"/>
                  <a:pt x="1786268" y="151990"/>
                </a:cubicBezTo>
                <a:cubicBezTo>
                  <a:pt x="1788667" y="149457"/>
                  <a:pt x="1789867" y="147191"/>
                  <a:pt x="1789867" y="145191"/>
                </a:cubicBezTo>
                <a:cubicBezTo>
                  <a:pt x="1789867" y="141058"/>
                  <a:pt x="1788534" y="136358"/>
                  <a:pt x="1785868" y="131092"/>
                </a:cubicBezTo>
                <a:cubicBezTo>
                  <a:pt x="1783201" y="125825"/>
                  <a:pt x="1779101" y="121759"/>
                  <a:pt x="1773568" y="118892"/>
                </a:cubicBezTo>
                <a:cubicBezTo>
                  <a:pt x="1768035" y="116026"/>
                  <a:pt x="1761602" y="114593"/>
                  <a:pt x="1754269" y="114593"/>
                </a:cubicBezTo>
                <a:close/>
                <a:moveTo>
                  <a:pt x="2993294" y="113393"/>
                </a:moveTo>
                <a:cubicBezTo>
                  <a:pt x="2984480" y="113393"/>
                  <a:pt x="2975499" y="115459"/>
                  <a:pt x="2966350" y="119592"/>
                </a:cubicBezTo>
                <a:cubicBezTo>
                  <a:pt x="2957202" y="123725"/>
                  <a:pt x="2949456" y="131658"/>
                  <a:pt x="2943113" y="143391"/>
                </a:cubicBezTo>
                <a:cubicBezTo>
                  <a:pt x="2936769" y="155123"/>
                  <a:pt x="2933597" y="171789"/>
                  <a:pt x="2933597" y="193388"/>
                </a:cubicBezTo>
                <a:cubicBezTo>
                  <a:pt x="2933597" y="217653"/>
                  <a:pt x="2939106" y="236019"/>
                  <a:pt x="2950125" y="248484"/>
                </a:cubicBezTo>
                <a:cubicBezTo>
                  <a:pt x="2961143" y="260950"/>
                  <a:pt x="2974865" y="267183"/>
                  <a:pt x="2991291" y="267183"/>
                </a:cubicBezTo>
                <a:cubicBezTo>
                  <a:pt x="3001442" y="267183"/>
                  <a:pt x="3011226" y="264450"/>
                  <a:pt x="3020641" y="258984"/>
                </a:cubicBezTo>
                <a:cubicBezTo>
                  <a:pt x="3030055" y="253518"/>
                  <a:pt x="3037568" y="244751"/>
                  <a:pt x="3043177" y="232685"/>
                </a:cubicBezTo>
                <a:cubicBezTo>
                  <a:pt x="3048786" y="220619"/>
                  <a:pt x="3051590" y="206654"/>
                  <a:pt x="3051590" y="190788"/>
                </a:cubicBezTo>
                <a:cubicBezTo>
                  <a:pt x="3051590" y="180389"/>
                  <a:pt x="3049420" y="168323"/>
                  <a:pt x="3045080" y="154590"/>
                </a:cubicBezTo>
                <a:cubicBezTo>
                  <a:pt x="3040739" y="140858"/>
                  <a:pt x="3034062" y="130558"/>
                  <a:pt x="3025046" y="123692"/>
                </a:cubicBezTo>
                <a:cubicBezTo>
                  <a:pt x="3016031" y="116826"/>
                  <a:pt x="3005447" y="113393"/>
                  <a:pt x="2993294" y="113393"/>
                </a:cubicBezTo>
                <a:close/>
                <a:moveTo>
                  <a:pt x="1193069" y="113393"/>
                </a:moveTo>
                <a:cubicBezTo>
                  <a:pt x="1184255" y="113393"/>
                  <a:pt x="1175274" y="115459"/>
                  <a:pt x="1166125" y="119592"/>
                </a:cubicBezTo>
                <a:cubicBezTo>
                  <a:pt x="1156977" y="123725"/>
                  <a:pt x="1149231" y="131658"/>
                  <a:pt x="1142888" y="143391"/>
                </a:cubicBezTo>
                <a:cubicBezTo>
                  <a:pt x="1136544" y="155123"/>
                  <a:pt x="1133372" y="171789"/>
                  <a:pt x="1133372" y="193388"/>
                </a:cubicBezTo>
                <a:cubicBezTo>
                  <a:pt x="1133372" y="217653"/>
                  <a:pt x="1138881" y="236019"/>
                  <a:pt x="1149900" y="248484"/>
                </a:cubicBezTo>
                <a:cubicBezTo>
                  <a:pt x="1160918" y="260950"/>
                  <a:pt x="1174640" y="267183"/>
                  <a:pt x="1191066" y="267183"/>
                </a:cubicBezTo>
                <a:cubicBezTo>
                  <a:pt x="1201217" y="267183"/>
                  <a:pt x="1211001" y="264450"/>
                  <a:pt x="1220416" y="258984"/>
                </a:cubicBezTo>
                <a:cubicBezTo>
                  <a:pt x="1229831" y="253518"/>
                  <a:pt x="1237343" y="244751"/>
                  <a:pt x="1242952" y="232685"/>
                </a:cubicBezTo>
                <a:cubicBezTo>
                  <a:pt x="1248561" y="220619"/>
                  <a:pt x="1251365" y="206654"/>
                  <a:pt x="1251365" y="190788"/>
                </a:cubicBezTo>
                <a:cubicBezTo>
                  <a:pt x="1251365" y="180389"/>
                  <a:pt x="1249195" y="168323"/>
                  <a:pt x="1244855" y="154590"/>
                </a:cubicBezTo>
                <a:cubicBezTo>
                  <a:pt x="1240514" y="140858"/>
                  <a:pt x="1233837" y="130558"/>
                  <a:pt x="1224822" y="123692"/>
                </a:cubicBezTo>
                <a:cubicBezTo>
                  <a:pt x="1215807" y="116826"/>
                  <a:pt x="1205222" y="113393"/>
                  <a:pt x="1193069" y="113393"/>
                </a:cubicBezTo>
                <a:close/>
                <a:moveTo>
                  <a:pt x="412019" y="113393"/>
                </a:moveTo>
                <a:cubicBezTo>
                  <a:pt x="403205" y="113393"/>
                  <a:pt x="394224" y="115459"/>
                  <a:pt x="385075" y="119592"/>
                </a:cubicBezTo>
                <a:cubicBezTo>
                  <a:pt x="375927" y="123725"/>
                  <a:pt x="368181" y="131658"/>
                  <a:pt x="361838" y="143391"/>
                </a:cubicBezTo>
                <a:cubicBezTo>
                  <a:pt x="355494" y="155123"/>
                  <a:pt x="352323" y="171789"/>
                  <a:pt x="352323" y="193388"/>
                </a:cubicBezTo>
                <a:cubicBezTo>
                  <a:pt x="352323" y="217653"/>
                  <a:pt x="357832" y="236019"/>
                  <a:pt x="368850" y="248484"/>
                </a:cubicBezTo>
                <a:cubicBezTo>
                  <a:pt x="379868" y="260950"/>
                  <a:pt x="393590" y="267183"/>
                  <a:pt x="410016" y="267183"/>
                </a:cubicBezTo>
                <a:cubicBezTo>
                  <a:pt x="420167" y="267183"/>
                  <a:pt x="429951" y="264450"/>
                  <a:pt x="439366" y="258984"/>
                </a:cubicBezTo>
                <a:cubicBezTo>
                  <a:pt x="448781" y="253518"/>
                  <a:pt x="456293" y="244751"/>
                  <a:pt x="461902" y="232685"/>
                </a:cubicBezTo>
                <a:cubicBezTo>
                  <a:pt x="467511" y="220619"/>
                  <a:pt x="470315" y="206654"/>
                  <a:pt x="470315" y="190788"/>
                </a:cubicBezTo>
                <a:cubicBezTo>
                  <a:pt x="470315" y="180389"/>
                  <a:pt x="468145" y="168323"/>
                  <a:pt x="463805" y="154590"/>
                </a:cubicBezTo>
                <a:cubicBezTo>
                  <a:pt x="459464" y="140858"/>
                  <a:pt x="452787" y="130558"/>
                  <a:pt x="443772" y="123692"/>
                </a:cubicBezTo>
                <a:cubicBezTo>
                  <a:pt x="434757" y="116826"/>
                  <a:pt x="424172" y="113393"/>
                  <a:pt x="412019" y="113393"/>
                </a:cubicBezTo>
                <a:close/>
                <a:moveTo>
                  <a:pt x="3382370" y="112793"/>
                </a:moveTo>
                <a:cubicBezTo>
                  <a:pt x="3369704" y="112793"/>
                  <a:pt x="3360105" y="117326"/>
                  <a:pt x="3353571" y="126392"/>
                </a:cubicBezTo>
                <a:cubicBezTo>
                  <a:pt x="3347039" y="135458"/>
                  <a:pt x="3343772" y="149524"/>
                  <a:pt x="3343772" y="168589"/>
                </a:cubicBezTo>
                <a:cubicBezTo>
                  <a:pt x="3343772" y="180589"/>
                  <a:pt x="3345572" y="190621"/>
                  <a:pt x="3349172" y="198687"/>
                </a:cubicBezTo>
                <a:cubicBezTo>
                  <a:pt x="3352772" y="206754"/>
                  <a:pt x="3357705" y="212753"/>
                  <a:pt x="3363971" y="216686"/>
                </a:cubicBezTo>
                <a:cubicBezTo>
                  <a:pt x="3370237" y="220619"/>
                  <a:pt x="3376570" y="222586"/>
                  <a:pt x="3382970" y="222586"/>
                </a:cubicBezTo>
                <a:cubicBezTo>
                  <a:pt x="3394569" y="222586"/>
                  <a:pt x="3404202" y="218153"/>
                  <a:pt x="3411868" y="209287"/>
                </a:cubicBezTo>
                <a:cubicBezTo>
                  <a:pt x="3419534" y="200421"/>
                  <a:pt x="3423367" y="186922"/>
                  <a:pt x="3423367" y="168789"/>
                </a:cubicBezTo>
                <a:cubicBezTo>
                  <a:pt x="3423367" y="150524"/>
                  <a:pt x="3419367" y="136625"/>
                  <a:pt x="3411368" y="127092"/>
                </a:cubicBezTo>
                <a:cubicBezTo>
                  <a:pt x="3403368" y="117559"/>
                  <a:pt x="3393703" y="112793"/>
                  <a:pt x="3382370" y="112793"/>
                </a:cubicBezTo>
                <a:close/>
                <a:moveTo>
                  <a:pt x="2010770" y="112793"/>
                </a:moveTo>
                <a:cubicBezTo>
                  <a:pt x="1998104" y="112793"/>
                  <a:pt x="1988505" y="117326"/>
                  <a:pt x="1981972" y="126392"/>
                </a:cubicBezTo>
                <a:cubicBezTo>
                  <a:pt x="1975439" y="135458"/>
                  <a:pt x="1972172" y="149524"/>
                  <a:pt x="1972172" y="168589"/>
                </a:cubicBezTo>
                <a:cubicBezTo>
                  <a:pt x="1972172" y="180589"/>
                  <a:pt x="1973972" y="190621"/>
                  <a:pt x="1977572" y="198687"/>
                </a:cubicBezTo>
                <a:cubicBezTo>
                  <a:pt x="1981172" y="206754"/>
                  <a:pt x="1986105" y="212753"/>
                  <a:pt x="1992371" y="216686"/>
                </a:cubicBezTo>
                <a:cubicBezTo>
                  <a:pt x="1998637" y="220619"/>
                  <a:pt x="2004970" y="222586"/>
                  <a:pt x="2011370" y="222586"/>
                </a:cubicBezTo>
                <a:cubicBezTo>
                  <a:pt x="2022969" y="222586"/>
                  <a:pt x="2032602" y="218153"/>
                  <a:pt x="2040268" y="209287"/>
                </a:cubicBezTo>
                <a:cubicBezTo>
                  <a:pt x="2047934" y="200421"/>
                  <a:pt x="2051768" y="186922"/>
                  <a:pt x="2051768" y="168789"/>
                </a:cubicBezTo>
                <a:cubicBezTo>
                  <a:pt x="2051768" y="150524"/>
                  <a:pt x="2047768" y="136625"/>
                  <a:pt x="2039768" y="127092"/>
                </a:cubicBezTo>
                <a:cubicBezTo>
                  <a:pt x="2031769" y="117559"/>
                  <a:pt x="2022103" y="112793"/>
                  <a:pt x="2010770" y="112793"/>
                </a:cubicBezTo>
                <a:close/>
                <a:moveTo>
                  <a:pt x="3104350" y="112593"/>
                </a:moveTo>
                <a:lnTo>
                  <a:pt x="3119289" y="112593"/>
                </a:lnTo>
                <a:lnTo>
                  <a:pt x="3125864" y="112993"/>
                </a:lnTo>
                <a:lnTo>
                  <a:pt x="3131045" y="112593"/>
                </a:lnTo>
                <a:cubicBezTo>
                  <a:pt x="3144723" y="112593"/>
                  <a:pt x="3153224" y="112726"/>
                  <a:pt x="3156547" y="112993"/>
                </a:cubicBezTo>
                <a:lnTo>
                  <a:pt x="3156747" y="116792"/>
                </a:lnTo>
                <a:cubicBezTo>
                  <a:pt x="3156747" y="135591"/>
                  <a:pt x="3156480" y="153790"/>
                  <a:pt x="3155947" y="171389"/>
                </a:cubicBezTo>
                <a:cubicBezTo>
                  <a:pt x="3155547" y="181789"/>
                  <a:pt x="3155347" y="187721"/>
                  <a:pt x="3155347" y="189188"/>
                </a:cubicBezTo>
                <a:cubicBezTo>
                  <a:pt x="3155347" y="212653"/>
                  <a:pt x="3156115" y="227319"/>
                  <a:pt x="3157651" y="233185"/>
                </a:cubicBezTo>
                <a:cubicBezTo>
                  <a:pt x="3159187" y="239052"/>
                  <a:pt x="3162796" y="243751"/>
                  <a:pt x="3168476" y="247285"/>
                </a:cubicBezTo>
                <a:cubicBezTo>
                  <a:pt x="3174155" y="250818"/>
                  <a:pt x="3181004" y="252584"/>
                  <a:pt x="3189023" y="252584"/>
                </a:cubicBezTo>
                <a:cubicBezTo>
                  <a:pt x="3198778" y="252584"/>
                  <a:pt x="3208100" y="250551"/>
                  <a:pt x="3216987" y="246485"/>
                </a:cubicBezTo>
                <a:cubicBezTo>
                  <a:pt x="3225873" y="242418"/>
                  <a:pt x="3233457" y="237452"/>
                  <a:pt x="3239738" y="231585"/>
                </a:cubicBezTo>
                <a:cubicBezTo>
                  <a:pt x="3240405" y="226519"/>
                  <a:pt x="3240738" y="220919"/>
                  <a:pt x="3240738" y="214787"/>
                </a:cubicBezTo>
                <a:cubicBezTo>
                  <a:pt x="3240738" y="194921"/>
                  <a:pt x="3240939" y="181522"/>
                  <a:pt x="3241341" y="174589"/>
                </a:cubicBezTo>
                <a:cubicBezTo>
                  <a:pt x="3241475" y="170456"/>
                  <a:pt x="3241541" y="166856"/>
                  <a:pt x="3241541" y="163790"/>
                </a:cubicBezTo>
                <a:cubicBezTo>
                  <a:pt x="3241541" y="142191"/>
                  <a:pt x="3240475" y="129992"/>
                  <a:pt x="3238342" y="127192"/>
                </a:cubicBezTo>
                <a:cubicBezTo>
                  <a:pt x="3236209" y="124392"/>
                  <a:pt x="3228076" y="122259"/>
                  <a:pt x="3213943" y="120792"/>
                </a:cubicBezTo>
                <a:cubicBezTo>
                  <a:pt x="3209277" y="120259"/>
                  <a:pt x="3205877" y="119792"/>
                  <a:pt x="3203744" y="119392"/>
                </a:cubicBezTo>
                <a:cubicBezTo>
                  <a:pt x="3202677" y="117659"/>
                  <a:pt x="3202144" y="116326"/>
                  <a:pt x="3202144" y="115393"/>
                </a:cubicBezTo>
                <a:lnTo>
                  <a:pt x="3202744" y="113193"/>
                </a:lnTo>
                <a:cubicBezTo>
                  <a:pt x="3206210" y="112793"/>
                  <a:pt x="3209610" y="112593"/>
                  <a:pt x="3212943" y="112593"/>
                </a:cubicBezTo>
                <a:lnTo>
                  <a:pt x="3244741" y="112993"/>
                </a:lnTo>
                <a:cubicBezTo>
                  <a:pt x="3256074" y="112726"/>
                  <a:pt x="3262074" y="112593"/>
                  <a:pt x="3262740" y="112593"/>
                </a:cubicBezTo>
                <a:cubicBezTo>
                  <a:pt x="3264207" y="112593"/>
                  <a:pt x="3265607" y="112659"/>
                  <a:pt x="3266940" y="112793"/>
                </a:cubicBezTo>
                <a:lnTo>
                  <a:pt x="3267340" y="127392"/>
                </a:lnTo>
                <a:cubicBezTo>
                  <a:pt x="3266407" y="147657"/>
                  <a:pt x="3265873" y="172722"/>
                  <a:pt x="3265740" y="202587"/>
                </a:cubicBezTo>
                <a:lnTo>
                  <a:pt x="3265340" y="218786"/>
                </a:lnTo>
                <a:lnTo>
                  <a:pt x="3266140" y="245985"/>
                </a:lnTo>
                <a:cubicBezTo>
                  <a:pt x="3267340" y="248118"/>
                  <a:pt x="3268407" y="249384"/>
                  <a:pt x="3269340" y="249784"/>
                </a:cubicBezTo>
                <a:cubicBezTo>
                  <a:pt x="3270940" y="250451"/>
                  <a:pt x="3274206" y="250784"/>
                  <a:pt x="3279139" y="250784"/>
                </a:cubicBezTo>
                <a:lnTo>
                  <a:pt x="3280939" y="250784"/>
                </a:lnTo>
                <a:cubicBezTo>
                  <a:pt x="3282672" y="250784"/>
                  <a:pt x="3287605" y="251184"/>
                  <a:pt x="3295738" y="251984"/>
                </a:cubicBezTo>
                <a:cubicBezTo>
                  <a:pt x="3295871" y="253717"/>
                  <a:pt x="3295938" y="254984"/>
                  <a:pt x="3295938" y="255784"/>
                </a:cubicBezTo>
                <a:lnTo>
                  <a:pt x="3295938" y="257984"/>
                </a:lnTo>
                <a:cubicBezTo>
                  <a:pt x="3278072" y="261850"/>
                  <a:pt x="3263607" y="265717"/>
                  <a:pt x="3252541" y="269583"/>
                </a:cubicBezTo>
                <a:cubicBezTo>
                  <a:pt x="3248141" y="271050"/>
                  <a:pt x="3244408" y="272116"/>
                  <a:pt x="3241341" y="272783"/>
                </a:cubicBezTo>
                <a:cubicBezTo>
                  <a:pt x="3240675" y="268117"/>
                  <a:pt x="3240341" y="265250"/>
                  <a:pt x="3240341" y="264183"/>
                </a:cubicBezTo>
                <a:lnTo>
                  <a:pt x="3240341" y="247984"/>
                </a:lnTo>
                <a:cubicBezTo>
                  <a:pt x="3240341" y="247318"/>
                  <a:pt x="3240275" y="245518"/>
                  <a:pt x="3240141" y="242585"/>
                </a:cubicBezTo>
                <a:cubicBezTo>
                  <a:pt x="3238408" y="243785"/>
                  <a:pt x="3236409" y="245251"/>
                  <a:pt x="3234142" y="246984"/>
                </a:cubicBezTo>
                <a:cubicBezTo>
                  <a:pt x="3223609" y="255117"/>
                  <a:pt x="3212477" y="261984"/>
                  <a:pt x="3200744" y="267583"/>
                </a:cubicBezTo>
                <a:cubicBezTo>
                  <a:pt x="3192878" y="271450"/>
                  <a:pt x="3185278" y="273383"/>
                  <a:pt x="3177945" y="273383"/>
                </a:cubicBezTo>
                <a:cubicBezTo>
                  <a:pt x="3163946" y="273383"/>
                  <a:pt x="3152547" y="268183"/>
                  <a:pt x="3143747" y="257784"/>
                </a:cubicBezTo>
                <a:cubicBezTo>
                  <a:pt x="3134815" y="247384"/>
                  <a:pt x="3130348" y="229652"/>
                  <a:pt x="3130348" y="204587"/>
                </a:cubicBezTo>
                <a:cubicBezTo>
                  <a:pt x="3130348" y="203254"/>
                  <a:pt x="3130415" y="200854"/>
                  <a:pt x="3130548" y="197388"/>
                </a:cubicBezTo>
                <a:cubicBezTo>
                  <a:pt x="3131082" y="190988"/>
                  <a:pt x="3131348" y="186521"/>
                  <a:pt x="3131348" y="183988"/>
                </a:cubicBezTo>
                <a:cubicBezTo>
                  <a:pt x="3131348" y="183055"/>
                  <a:pt x="3131282" y="180122"/>
                  <a:pt x="3131148" y="175189"/>
                </a:cubicBezTo>
                <a:cubicBezTo>
                  <a:pt x="3131015" y="173056"/>
                  <a:pt x="3130948" y="171189"/>
                  <a:pt x="3130948" y="169589"/>
                </a:cubicBezTo>
                <a:cubicBezTo>
                  <a:pt x="3130948" y="168389"/>
                  <a:pt x="3131015" y="165689"/>
                  <a:pt x="3131148" y="161490"/>
                </a:cubicBezTo>
                <a:cubicBezTo>
                  <a:pt x="3131282" y="157290"/>
                  <a:pt x="3131348" y="154324"/>
                  <a:pt x="3131348" y="152590"/>
                </a:cubicBezTo>
                <a:cubicBezTo>
                  <a:pt x="3131348" y="150324"/>
                  <a:pt x="3131282" y="148324"/>
                  <a:pt x="3131148" y="146591"/>
                </a:cubicBezTo>
                <a:lnTo>
                  <a:pt x="3130748" y="135991"/>
                </a:lnTo>
                <a:lnTo>
                  <a:pt x="3130948" y="130392"/>
                </a:lnTo>
                <a:cubicBezTo>
                  <a:pt x="3130948" y="128258"/>
                  <a:pt x="3129882" y="126325"/>
                  <a:pt x="3127748" y="124592"/>
                </a:cubicBezTo>
                <a:cubicBezTo>
                  <a:pt x="3119349" y="122325"/>
                  <a:pt x="3113849" y="121025"/>
                  <a:pt x="3111249" y="120692"/>
                </a:cubicBezTo>
                <a:cubicBezTo>
                  <a:pt x="3108650" y="120359"/>
                  <a:pt x="3106350" y="119792"/>
                  <a:pt x="3104350" y="118992"/>
                </a:cubicBezTo>
                <a:close/>
                <a:moveTo>
                  <a:pt x="1494169" y="111793"/>
                </a:moveTo>
                <a:lnTo>
                  <a:pt x="1505568" y="111993"/>
                </a:lnTo>
                <a:lnTo>
                  <a:pt x="1530567" y="111993"/>
                </a:lnTo>
                <a:lnTo>
                  <a:pt x="1538167" y="111793"/>
                </a:lnTo>
                <a:lnTo>
                  <a:pt x="1562765" y="112193"/>
                </a:lnTo>
                <a:cubicBezTo>
                  <a:pt x="1564765" y="112193"/>
                  <a:pt x="1566432" y="112126"/>
                  <a:pt x="1567765" y="111993"/>
                </a:cubicBezTo>
                <a:lnTo>
                  <a:pt x="1571164" y="111993"/>
                </a:lnTo>
                <a:cubicBezTo>
                  <a:pt x="1571964" y="111993"/>
                  <a:pt x="1573098" y="112059"/>
                  <a:pt x="1574564" y="112193"/>
                </a:cubicBezTo>
                <a:lnTo>
                  <a:pt x="1574164" y="118592"/>
                </a:lnTo>
                <a:cubicBezTo>
                  <a:pt x="1572164" y="119792"/>
                  <a:pt x="1568831" y="120659"/>
                  <a:pt x="1564165" y="121192"/>
                </a:cubicBezTo>
                <a:cubicBezTo>
                  <a:pt x="1555365" y="122126"/>
                  <a:pt x="1548632" y="123792"/>
                  <a:pt x="1543966" y="126192"/>
                </a:cubicBezTo>
                <a:cubicBezTo>
                  <a:pt x="1542499" y="127792"/>
                  <a:pt x="1541766" y="129192"/>
                  <a:pt x="1541766" y="130392"/>
                </a:cubicBezTo>
                <a:cubicBezTo>
                  <a:pt x="1541766" y="133325"/>
                  <a:pt x="1542566" y="136991"/>
                  <a:pt x="1544166" y="141391"/>
                </a:cubicBezTo>
                <a:cubicBezTo>
                  <a:pt x="1544701" y="142724"/>
                  <a:pt x="1546105" y="146857"/>
                  <a:pt x="1548375" y="153790"/>
                </a:cubicBezTo>
                <a:lnTo>
                  <a:pt x="1569827" y="210187"/>
                </a:lnTo>
                <a:cubicBezTo>
                  <a:pt x="1576110" y="226986"/>
                  <a:pt x="1580922" y="238718"/>
                  <a:pt x="1584264" y="245385"/>
                </a:cubicBezTo>
                <a:cubicBezTo>
                  <a:pt x="1589853" y="235119"/>
                  <a:pt x="1597705" y="216653"/>
                  <a:pt x="1607821" y="189988"/>
                </a:cubicBezTo>
                <a:cubicBezTo>
                  <a:pt x="1611415" y="180655"/>
                  <a:pt x="1616207" y="169523"/>
                  <a:pt x="1622196" y="156590"/>
                </a:cubicBezTo>
                <a:cubicBezTo>
                  <a:pt x="1626062" y="148413"/>
                  <a:pt x="1627995" y="141375"/>
                  <a:pt x="1627995" y="135476"/>
                </a:cubicBezTo>
                <a:cubicBezTo>
                  <a:pt x="1627995" y="132393"/>
                  <a:pt x="1626862" y="129779"/>
                  <a:pt x="1624596" y="127634"/>
                </a:cubicBezTo>
                <a:cubicBezTo>
                  <a:pt x="1622329" y="125489"/>
                  <a:pt x="1617056" y="123479"/>
                  <a:pt x="1608778" y="121601"/>
                </a:cubicBezTo>
                <a:cubicBezTo>
                  <a:pt x="1603838" y="120529"/>
                  <a:pt x="1600167" y="119537"/>
                  <a:pt x="1597763" y="118627"/>
                </a:cubicBezTo>
                <a:cubicBezTo>
                  <a:pt x="1597096" y="117585"/>
                  <a:pt x="1596763" y="116739"/>
                  <a:pt x="1596763" y="116089"/>
                </a:cubicBezTo>
                <a:cubicBezTo>
                  <a:pt x="1596763" y="114919"/>
                  <a:pt x="1597496" y="113618"/>
                  <a:pt x="1598963" y="112187"/>
                </a:cubicBezTo>
                <a:lnTo>
                  <a:pt x="1601962" y="112187"/>
                </a:lnTo>
                <a:lnTo>
                  <a:pt x="1618162" y="111993"/>
                </a:lnTo>
                <a:cubicBezTo>
                  <a:pt x="1618828" y="111993"/>
                  <a:pt x="1621895" y="112093"/>
                  <a:pt x="1627361" y="112293"/>
                </a:cubicBezTo>
                <a:cubicBezTo>
                  <a:pt x="1632827" y="112493"/>
                  <a:pt x="1638161" y="112593"/>
                  <a:pt x="1643360" y="112593"/>
                </a:cubicBezTo>
                <a:cubicBezTo>
                  <a:pt x="1647360" y="112593"/>
                  <a:pt x="1651960" y="112459"/>
                  <a:pt x="1657159" y="112193"/>
                </a:cubicBezTo>
                <a:lnTo>
                  <a:pt x="1667159" y="112193"/>
                </a:lnTo>
                <a:cubicBezTo>
                  <a:pt x="1667959" y="112459"/>
                  <a:pt x="1668525" y="112793"/>
                  <a:pt x="1668859" y="113193"/>
                </a:cubicBezTo>
                <a:cubicBezTo>
                  <a:pt x="1669192" y="113593"/>
                  <a:pt x="1669359" y="114259"/>
                  <a:pt x="1669359" y="115193"/>
                </a:cubicBezTo>
                <a:cubicBezTo>
                  <a:pt x="1669359" y="116659"/>
                  <a:pt x="1669159" y="118259"/>
                  <a:pt x="1668759" y="119992"/>
                </a:cubicBezTo>
                <a:cubicBezTo>
                  <a:pt x="1662226" y="120792"/>
                  <a:pt x="1657092" y="122292"/>
                  <a:pt x="1653359" y="124492"/>
                </a:cubicBezTo>
                <a:cubicBezTo>
                  <a:pt x="1649626" y="126692"/>
                  <a:pt x="1644560" y="132725"/>
                  <a:pt x="1638161" y="142591"/>
                </a:cubicBezTo>
                <a:lnTo>
                  <a:pt x="1602441" y="228586"/>
                </a:lnTo>
                <a:cubicBezTo>
                  <a:pt x="1599116" y="236585"/>
                  <a:pt x="1593329" y="248851"/>
                  <a:pt x="1585079" y="265383"/>
                </a:cubicBezTo>
                <a:cubicBezTo>
                  <a:pt x="1583350" y="268850"/>
                  <a:pt x="1582053" y="271650"/>
                  <a:pt x="1581189" y="273783"/>
                </a:cubicBezTo>
                <a:cubicBezTo>
                  <a:pt x="1580324" y="275916"/>
                  <a:pt x="1579493" y="277316"/>
                  <a:pt x="1578695" y="277983"/>
                </a:cubicBezTo>
                <a:cubicBezTo>
                  <a:pt x="1577897" y="278649"/>
                  <a:pt x="1576833" y="278983"/>
                  <a:pt x="1575502" y="278983"/>
                </a:cubicBezTo>
                <a:cubicBezTo>
                  <a:pt x="1574566" y="278983"/>
                  <a:pt x="1573295" y="278716"/>
                  <a:pt x="1571689" y="278183"/>
                </a:cubicBezTo>
                <a:cubicBezTo>
                  <a:pt x="1567952" y="270846"/>
                  <a:pt x="1559678" y="250633"/>
                  <a:pt x="1546866" y="217546"/>
                </a:cubicBezTo>
                <a:cubicBezTo>
                  <a:pt x="1543366" y="208742"/>
                  <a:pt x="1540136" y="201252"/>
                  <a:pt x="1537176" y="195075"/>
                </a:cubicBezTo>
                <a:cubicBezTo>
                  <a:pt x="1515504" y="240383"/>
                  <a:pt x="1501299" y="268219"/>
                  <a:pt x="1494560" y="278583"/>
                </a:cubicBezTo>
                <a:cubicBezTo>
                  <a:pt x="1492616" y="278849"/>
                  <a:pt x="1491158" y="278983"/>
                  <a:pt x="1490185" y="278983"/>
                </a:cubicBezTo>
                <a:cubicBezTo>
                  <a:pt x="1489214" y="278983"/>
                  <a:pt x="1487826" y="278849"/>
                  <a:pt x="1486020" y="278583"/>
                </a:cubicBezTo>
                <a:lnTo>
                  <a:pt x="1448197" y="199587"/>
                </a:lnTo>
                <a:lnTo>
                  <a:pt x="1413574" y="131992"/>
                </a:lnTo>
                <a:cubicBezTo>
                  <a:pt x="1411174" y="127858"/>
                  <a:pt x="1409308" y="125325"/>
                  <a:pt x="1407974" y="124392"/>
                </a:cubicBezTo>
                <a:cubicBezTo>
                  <a:pt x="1405708" y="122925"/>
                  <a:pt x="1401708" y="121726"/>
                  <a:pt x="1395975" y="120792"/>
                </a:cubicBezTo>
                <a:cubicBezTo>
                  <a:pt x="1392775" y="120259"/>
                  <a:pt x="1390309" y="119859"/>
                  <a:pt x="1388576" y="119592"/>
                </a:cubicBezTo>
                <a:cubicBezTo>
                  <a:pt x="1388442" y="117592"/>
                  <a:pt x="1388376" y="116059"/>
                  <a:pt x="1388376" y="114993"/>
                </a:cubicBezTo>
                <a:cubicBezTo>
                  <a:pt x="1388376" y="114326"/>
                  <a:pt x="1388442" y="113326"/>
                  <a:pt x="1388576" y="111993"/>
                </a:cubicBezTo>
                <a:lnTo>
                  <a:pt x="1465371" y="112193"/>
                </a:lnTo>
                <a:cubicBezTo>
                  <a:pt x="1466838" y="112193"/>
                  <a:pt x="1467838" y="112459"/>
                  <a:pt x="1468371" y="112993"/>
                </a:cubicBezTo>
                <a:cubicBezTo>
                  <a:pt x="1468904" y="113526"/>
                  <a:pt x="1469171" y="114326"/>
                  <a:pt x="1469171" y="115393"/>
                </a:cubicBezTo>
                <a:cubicBezTo>
                  <a:pt x="1469171" y="117926"/>
                  <a:pt x="1468176" y="119792"/>
                  <a:pt x="1466186" y="120992"/>
                </a:cubicBezTo>
                <a:cubicBezTo>
                  <a:pt x="1456899" y="121659"/>
                  <a:pt x="1451128" y="122792"/>
                  <a:pt x="1448872" y="124392"/>
                </a:cubicBezTo>
                <a:cubicBezTo>
                  <a:pt x="1446616" y="125992"/>
                  <a:pt x="1445488" y="128192"/>
                  <a:pt x="1445488" y="130992"/>
                </a:cubicBezTo>
                <a:cubicBezTo>
                  <a:pt x="1445488" y="132325"/>
                  <a:pt x="1445621" y="133591"/>
                  <a:pt x="1445888" y="134791"/>
                </a:cubicBezTo>
                <a:cubicBezTo>
                  <a:pt x="1446288" y="136391"/>
                  <a:pt x="1448220" y="141124"/>
                  <a:pt x="1451684" y="148991"/>
                </a:cubicBezTo>
                <a:cubicBezTo>
                  <a:pt x="1456217" y="159523"/>
                  <a:pt x="1464281" y="176589"/>
                  <a:pt x="1475877" y="200187"/>
                </a:cubicBezTo>
                <a:lnTo>
                  <a:pt x="1499669" y="248584"/>
                </a:lnTo>
                <a:cubicBezTo>
                  <a:pt x="1513212" y="224878"/>
                  <a:pt x="1524166" y="202836"/>
                  <a:pt x="1532532" y="182460"/>
                </a:cubicBezTo>
                <a:lnTo>
                  <a:pt x="1520274" y="150390"/>
                </a:lnTo>
                <a:cubicBezTo>
                  <a:pt x="1518945" y="147457"/>
                  <a:pt x="1517249" y="143058"/>
                  <a:pt x="1515188" y="137191"/>
                </a:cubicBezTo>
                <a:cubicBezTo>
                  <a:pt x="1513127" y="131325"/>
                  <a:pt x="1511531" y="127892"/>
                  <a:pt x="1510401" y="126892"/>
                </a:cubicBezTo>
                <a:cubicBezTo>
                  <a:pt x="1509271" y="125892"/>
                  <a:pt x="1505182" y="124392"/>
                  <a:pt x="1498134" y="122392"/>
                </a:cubicBezTo>
                <a:cubicBezTo>
                  <a:pt x="1491087" y="120392"/>
                  <a:pt x="1486899" y="118859"/>
                  <a:pt x="1485570" y="117792"/>
                </a:cubicBezTo>
                <a:lnTo>
                  <a:pt x="1485370" y="116393"/>
                </a:lnTo>
                <a:cubicBezTo>
                  <a:pt x="1485370" y="115593"/>
                  <a:pt x="1485770" y="114459"/>
                  <a:pt x="1486570" y="112993"/>
                </a:cubicBezTo>
                <a:cubicBezTo>
                  <a:pt x="1489769" y="112193"/>
                  <a:pt x="1492302" y="111793"/>
                  <a:pt x="1494169" y="111793"/>
                </a:cubicBezTo>
                <a:close/>
                <a:moveTo>
                  <a:pt x="608344" y="111793"/>
                </a:moveTo>
                <a:lnTo>
                  <a:pt x="619744" y="111993"/>
                </a:lnTo>
                <a:lnTo>
                  <a:pt x="644742" y="111993"/>
                </a:lnTo>
                <a:lnTo>
                  <a:pt x="652341" y="111793"/>
                </a:lnTo>
                <a:lnTo>
                  <a:pt x="676940" y="112193"/>
                </a:lnTo>
                <a:cubicBezTo>
                  <a:pt x="678940" y="112193"/>
                  <a:pt x="680606" y="112126"/>
                  <a:pt x="681940" y="111993"/>
                </a:cubicBezTo>
                <a:lnTo>
                  <a:pt x="685339" y="111993"/>
                </a:lnTo>
                <a:cubicBezTo>
                  <a:pt x="686139" y="111993"/>
                  <a:pt x="687273" y="112059"/>
                  <a:pt x="688739" y="112193"/>
                </a:cubicBezTo>
                <a:lnTo>
                  <a:pt x="688339" y="118592"/>
                </a:lnTo>
                <a:cubicBezTo>
                  <a:pt x="686339" y="119792"/>
                  <a:pt x="683006" y="120659"/>
                  <a:pt x="678340" y="121192"/>
                </a:cubicBezTo>
                <a:cubicBezTo>
                  <a:pt x="669540" y="122126"/>
                  <a:pt x="662808" y="123792"/>
                  <a:pt x="658141" y="126192"/>
                </a:cubicBezTo>
                <a:cubicBezTo>
                  <a:pt x="656675" y="127792"/>
                  <a:pt x="655941" y="129192"/>
                  <a:pt x="655941" y="130392"/>
                </a:cubicBezTo>
                <a:cubicBezTo>
                  <a:pt x="655941" y="133325"/>
                  <a:pt x="656741" y="136991"/>
                  <a:pt x="658341" y="141391"/>
                </a:cubicBezTo>
                <a:cubicBezTo>
                  <a:pt x="658877" y="142724"/>
                  <a:pt x="660279" y="146857"/>
                  <a:pt x="662550" y="153790"/>
                </a:cubicBezTo>
                <a:lnTo>
                  <a:pt x="684002" y="210187"/>
                </a:lnTo>
                <a:cubicBezTo>
                  <a:pt x="690285" y="226986"/>
                  <a:pt x="695097" y="238718"/>
                  <a:pt x="698438" y="245385"/>
                </a:cubicBezTo>
                <a:cubicBezTo>
                  <a:pt x="704028" y="235119"/>
                  <a:pt x="711881" y="216653"/>
                  <a:pt x="721996" y="189988"/>
                </a:cubicBezTo>
                <a:cubicBezTo>
                  <a:pt x="725590" y="180655"/>
                  <a:pt x="730381" y="169523"/>
                  <a:pt x="736371" y="156590"/>
                </a:cubicBezTo>
                <a:cubicBezTo>
                  <a:pt x="740237" y="148413"/>
                  <a:pt x="742170" y="141375"/>
                  <a:pt x="742170" y="135476"/>
                </a:cubicBezTo>
                <a:cubicBezTo>
                  <a:pt x="742170" y="132393"/>
                  <a:pt x="741037" y="129779"/>
                  <a:pt x="738770" y="127634"/>
                </a:cubicBezTo>
                <a:cubicBezTo>
                  <a:pt x="736504" y="125489"/>
                  <a:pt x="731231" y="123479"/>
                  <a:pt x="722953" y="121601"/>
                </a:cubicBezTo>
                <a:cubicBezTo>
                  <a:pt x="718013" y="120529"/>
                  <a:pt x="714342" y="119537"/>
                  <a:pt x="711938" y="118627"/>
                </a:cubicBezTo>
                <a:cubicBezTo>
                  <a:pt x="711271" y="117585"/>
                  <a:pt x="710938" y="116739"/>
                  <a:pt x="710938" y="116089"/>
                </a:cubicBezTo>
                <a:cubicBezTo>
                  <a:pt x="710938" y="114919"/>
                  <a:pt x="711671" y="113618"/>
                  <a:pt x="713138" y="112187"/>
                </a:cubicBezTo>
                <a:lnTo>
                  <a:pt x="716137" y="112187"/>
                </a:lnTo>
                <a:lnTo>
                  <a:pt x="732336" y="111993"/>
                </a:lnTo>
                <a:cubicBezTo>
                  <a:pt x="733003" y="111993"/>
                  <a:pt x="736070" y="112093"/>
                  <a:pt x="741536" y="112293"/>
                </a:cubicBezTo>
                <a:cubicBezTo>
                  <a:pt x="747002" y="112493"/>
                  <a:pt x="752335" y="112593"/>
                  <a:pt x="757535" y="112593"/>
                </a:cubicBezTo>
                <a:cubicBezTo>
                  <a:pt x="761535" y="112593"/>
                  <a:pt x="766135" y="112459"/>
                  <a:pt x="771334" y="112193"/>
                </a:cubicBezTo>
                <a:lnTo>
                  <a:pt x="781333" y="112193"/>
                </a:lnTo>
                <a:cubicBezTo>
                  <a:pt x="782133" y="112459"/>
                  <a:pt x="782700" y="112793"/>
                  <a:pt x="783033" y="113193"/>
                </a:cubicBezTo>
                <a:cubicBezTo>
                  <a:pt x="783367" y="113593"/>
                  <a:pt x="783534" y="114259"/>
                  <a:pt x="783534" y="115193"/>
                </a:cubicBezTo>
                <a:cubicBezTo>
                  <a:pt x="783534" y="116659"/>
                  <a:pt x="783333" y="118259"/>
                  <a:pt x="782933" y="119992"/>
                </a:cubicBezTo>
                <a:cubicBezTo>
                  <a:pt x="776400" y="120792"/>
                  <a:pt x="771267" y="122292"/>
                  <a:pt x="767534" y="124492"/>
                </a:cubicBezTo>
                <a:cubicBezTo>
                  <a:pt x="763801" y="126692"/>
                  <a:pt x="758735" y="132725"/>
                  <a:pt x="752335" y="142591"/>
                </a:cubicBezTo>
                <a:lnTo>
                  <a:pt x="716616" y="228586"/>
                </a:lnTo>
                <a:cubicBezTo>
                  <a:pt x="713291" y="236585"/>
                  <a:pt x="707504" y="248851"/>
                  <a:pt x="699254" y="265383"/>
                </a:cubicBezTo>
                <a:cubicBezTo>
                  <a:pt x="697525" y="268850"/>
                  <a:pt x="696228" y="271650"/>
                  <a:pt x="695364" y="273783"/>
                </a:cubicBezTo>
                <a:cubicBezTo>
                  <a:pt x="694499" y="275916"/>
                  <a:pt x="693668" y="277316"/>
                  <a:pt x="692870" y="277983"/>
                </a:cubicBezTo>
                <a:cubicBezTo>
                  <a:pt x="692072" y="278649"/>
                  <a:pt x="691008" y="278983"/>
                  <a:pt x="689676" y="278983"/>
                </a:cubicBezTo>
                <a:cubicBezTo>
                  <a:pt x="688741" y="278983"/>
                  <a:pt x="687470" y="278716"/>
                  <a:pt x="685865" y="278183"/>
                </a:cubicBezTo>
                <a:cubicBezTo>
                  <a:pt x="682127" y="270846"/>
                  <a:pt x="673853" y="250633"/>
                  <a:pt x="661041" y="217546"/>
                </a:cubicBezTo>
                <a:cubicBezTo>
                  <a:pt x="657541" y="208742"/>
                  <a:pt x="654311" y="201252"/>
                  <a:pt x="651351" y="195075"/>
                </a:cubicBezTo>
                <a:cubicBezTo>
                  <a:pt x="629679" y="240383"/>
                  <a:pt x="615474" y="268219"/>
                  <a:pt x="608735" y="278583"/>
                </a:cubicBezTo>
                <a:cubicBezTo>
                  <a:pt x="606791" y="278849"/>
                  <a:pt x="605333" y="278983"/>
                  <a:pt x="604360" y="278983"/>
                </a:cubicBezTo>
                <a:cubicBezTo>
                  <a:pt x="603389" y="278983"/>
                  <a:pt x="602001" y="278849"/>
                  <a:pt x="600195" y="278583"/>
                </a:cubicBezTo>
                <a:lnTo>
                  <a:pt x="562372" y="199587"/>
                </a:lnTo>
                <a:lnTo>
                  <a:pt x="527749" y="131992"/>
                </a:lnTo>
                <a:cubicBezTo>
                  <a:pt x="525349" y="127858"/>
                  <a:pt x="523483" y="125325"/>
                  <a:pt x="522149" y="124392"/>
                </a:cubicBezTo>
                <a:cubicBezTo>
                  <a:pt x="519883" y="122925"/>
                  <a:pt x="515883" y="121726"/>
                  <a:pt x="510150" y="120792"/>
                </a:cubicBezTo>
                <a:cubicBezTo>
                  <a:pt x="506950" y="120259"/>
                  <a:pt x="504484" y="119859"/>
                  <a:pt x="502750" y="119592"/>
                </a:cubicBezTo>
                <a:cubicBezTo>
                  <a:pt x="502617" y="117592"/>
                  <a:pt x="502551" y="116059"/>
                  <a:pt x="502551" y="114993"/>
                </a:cubicBezTo>
                <a:cubicBezTo>
                  <a:pt x="502551" y="114326"/>
                  <a:pt x="502617" y="113326"/>
                  <a:pt x="502750" y="111993"/>
                </a:cubicBezTo>
                <a:lnTo>
                  <a:pt x="579546" y="112193"/>
                </a:lnTo>
                <a:cubicBezTo>
                  <a:pt x="581012" y="112193"/>
                  <a:pt x="582012" y="112459"/>
                  <a:pt x="582546" y="112993"/>
                </a:cubicBezTo>
                <a:cubicBezTo>
                  <a:pt x="583079" y="113526"/>
                  <a:pt x="583346" y="114326"/>
                  <a:pt x="583346" y="115393"/>
                </a:cubicBezTo>
                <a:cubicBezTo>
                  <a:pt x="583346" y="117926"/>
                  <a:pt x="582351" y="119792"/>
                  <a:pt x="580361" y="120992"/>
                </a:cubicBezTo>
                <a:cubicBezTo>
                  <a:pt x="571074" y="121659"/>
                  <a:pt x="565303" y="122792"/>
                  <a:pt x="563047" y="124392"/>
                </a:cubicBezTo>
                <a:cubicBezTo>
                  <a:pt x="560791" y="125992"/>
                  <a:pt x="559663" y="128192"/>
                  <a:pt x="559663" y="130992"/>
                </a:cubicBezTo>
                <a:cubicBezTo>
                  <a:pt x="559663" y="132325"/>
                  <a:pt x="559796" y="133591"/>
                  <a:pt x="560063" y="134791"/>
                </a:cubicBezTo>
                <a:cubicBezTo>
                  <a:pt x="560463" y="136391"/>
                  <a:pt x="562395" y="141124"/>
                  <a:pt x="565859" y="148991"/>
                </a:cubicBezTo>
                <a:cubicBezTo>
                  <a:pt x="570392" y="159523"/>
                  <a:pt x="578456" y="176589"/>
                  <a:pt x="590051" y="200187"/>
                </a:cubicBezTo>
                <a:lnTo>
                  <a:pt x="613844" y="248584"/>
                </a:lnTo>
                <a:cubicBezTo>
                  <a:pt x="627387" y="224878"/>
                  <a:pt x="638341" y="202836"/>
                  <a:pt x="646707" y="182460"/>
                </a:cubicBezTo>
                <a:lnTo>
                  <a:pt x="634449" y="150390"/>
                </a:lnTo>
                <a:cubicBezTo>
                  <a:pt x="633120" y="147457"/>
                  <a:pt x="631424" y="143058"/>
                  <a:pt x="629363" y="137191"/>
                </a:cubicBezTo>
                <a:cubicBezTo>
                  <a:pt x="627302" y="131325"/>
                  <a:pt x="625706" y="127892"/>
                  <a:pt x="624576" y="126892"/>
                </a:cubicBezTo>
                <a:cubicBezTo>
                  <a:pt x="623446" y="125892"/>
                  <a:pt x="619357" y="124392"/>
                  <a:pt x="612309" y="122392"/>
                </a:cubicBezTo>
                <a:cubicBezTo>
                  <a:pt x="605262" y="120392"/>
                  <a:pt x="601074" y="118859"/>
                  <a:pt x="599745" y="117792"/>
                </a:cubicBezTo>
                <a:lnTo>
                  <a:pt x="599545" y="116393"/>
                </a:lnTo>
                <a:cubicBezTo>
                  <a:pt x="599545" y="115593"/>
                  <a:pt x="599945" y="114459"/>
                  <a:pt x="600745" y="112993"/>
                </a:cubicBezTo>
                <a:cubicBezTo>
                  <a:pt x="603944" y="112193"/>
                  <a:pt x="606477" y="111793"/>
                  <a:pt x="608344" y="111793"/>
                </a:cubicBezTo>
                <a:close/>
                <a:moveTo>
                  <a:pt x="3384370" y="105593"/>
                </a:moveTo>
                <a:cubicBezTo>
                  <a:pt x="3393303" y="105593"/>
                  <a:pt x="3401502" y="106860"/>
                  <a:pt x="3408968" y="109393"/>
                </a:cubicBezTo>
                <a:cubicBezTo>
                  <a:pt x="3413235" y="110726"/>
                  <a:pt x="3419567" y="114059"/>
                  <a:pt x="3427967" y="119392"/>
                </a:cubicBezTo>
                <a:cubicBezTo>
                  <a:pt x="3433300" y="122725"/>
                  <a:pt x="3436433" y="124592"/>
                  <a:pt x="3437366" y="124992"/>
                </a:cubicBezTo>
                <a:cubicBezTo>
                  <a:pt x="3439500" y="125659"/>
                  <a:pt x="3441900" y="125992"/>
                  <a:pt x="3444566" y="125992"/>
                </a:cubicBezTo>
                <a:cubicBezTo>
                  <a:pt x="3446833" y="125992"/>
                  <a:pt x="3452332" y="125425"/>
                  <a:pt x="3461065" y="124292"/>
                </a:cubicBezTo>
                <a:cubicBezTo>
                  <a:pt x="3469798" y="123159"/>
                  <a:pt x="3474964" y="122592"/>
                  <a:pt x="3476564" y="122592"/>
                </a:cubicBezTo>
                <a:cubicBezTo>
                  <a:pt x="3479631" y="122592"/>
                  <a:pt x="3482164" y="123192"/>
                  <a:pt x="3484164" y="124392"/>
                </a:cubicBezTo>
                <a:cubicBezTo>
                  <a:pt x="3485763" y="127059"/>
                  <a:pt x="3486563" y="131525"/>
                  <a:pt x="3486563" y="137791"/>
                </a:cubicBezTo>
                <a:cubicBezTo>
                  <a:pt x="3486563" y="139924"/>
                  <a:pt x="3485997" y="141524"/>
                  <a:pt x="3484863" y="142591"/>
                </a:cubicBezTo>
                <a:cubicBezTo>
                  <a:pt x="3483730" y="143658"/>
                  <a:pt x="3482097" y="144191"/>
                  <a:pt x="3479964" y="144191"/>
                </a:cubicBezTo>
                <a:cubicBezTo>
                  <a:pt x="3476231" y="144191"/>
                  <a:pt x="3470064" y="143024"/>
                  <a:pt x="3461465" y="140691"/>
                </a:cubicBezTo>
                <a:cubicBezTo>
                  <a:pt x="3452865" y="138358"/>
                  <a:pt x="3447633" y="137191"/>
                  <a:pt x="3445766" y="137191"/>
                </a:cubicBezTo>
                <a:cubicBezTo>
                  <a:pt x="3445100" y="137191"/>
                  <a:pt x="3443833" y="137325"/>
                  <a:pt x="3441966" y="137591"/>
                </a:cubicBezTo>
                <a:cubicBezTo>
                  <a:pt x="3447699" y="149057"/>
                  <a:pt x="3450566" y="159523"/>
                  <a:pt x="3450566" y="168989"/>
                </a:cubicBezTo>
                <a:cubicBezTo>
                  <a:pt x="3450566" y="178455"/>
                  <a:pt x="3447566" y="188255"/>
                  <a:pt x="3441566" y="198388"/>
                </a:cubicBezTo>
                <a:cubicBezTo>
                  <a:pt x="3435566" y="208520"/>
                  <a:pt x="3427301" y="216253"/>
                  <a:pt x="3416768" y="221586"/>
                </a:cubicBezTo>
                <a:cubicBezTo>
                  <a:pt x="3406235" y="226919"/>
                  <a:pt x="3395569" y="229586"/>
                  <a:pt x="3384770" y="229586"/>
                </a:cubicBezTo>
                <a:cubicBezTo>
                  <a:pt x="3383970" y="229586"/>
                  <a:pt x="3381703" y="229519"/>
                  <a:pt x="3377970" y="229386"/>
                </a:cubicBezTo>
                <a:cubicBezTo>
                  <a:pt x="3365704" y="229386"/>
                  <a:pt x="3354438" y="232452"/>
                  <a:pt x="3344172" y="238585"/>
                </a:cubicBezTo>
                <a:cubicBezTo>
                  <a:pt x="3339239" y="241652"/>
                  <a:pt x="3336773" y="244518"/>
                  <a:pt x="3336773" y="247185"/>
                </a:cubicBezTo>
                <a:cubicBezTo>
                  <a:pt x="3336773" y="249984"/>
                  <a:pt x="3339172" y="252718"/>
                  <a:pt x="3343972" y="255384"/>
                </a:cubicBezTo>
                <a:cubicBezTo>
                  <a:pt x="3356638" y="262184"/>
                  <a:pt x="3380637" y="266117"/>
                  <a:pt x="3415968" y="267183"/>
                </a:cubicBezTo>
                <a:cubicBezTo>
                  <a:pt x="3431300" y="267717"/>
                  <a:pt x="3443233" y="269917"/>
                  <a:pt x="3451765" y="273783"/>
                </a:cubicBezTo>
                <a:cubicBezTo>
                  <a:pt x="3460299" y="277649"/>
                  <a:pt x="3466731" y="283349"/>
                  <a:pt x="3471064" y="290882"/>
                </a:cubicBezTo>
                <a:cubicBezTo>
                  <a:pt x="3475398" y="298415"/>
                  <a:pt x="3477564" y="306181"/>
                  <a:pt x="3477564" y="314180"/>
                </a:cubicBezTo>
                <a:cubicBezTo>
                  <a:pt x="3477564" y="324980"/>
                  <a:pt x="3473898" y="334979"/>
                  <a:pt x="3466565" y="344179"/>
                </a:cubicBezTo>
                <a:cubicBezTo>
                  <a:pt x="3459232" y="353378"/>
                  <a:pt x="3448099" y="360844"/>
                  <a:pt x="3433167" y="366577"/>
                </a:cubicBezTo>
                <a:cubicBezTo>
                  <a:pt x="3418234" y="372310"/>
                  <a:pt x="3401102" y="375177"/>
                  <a:pt x="3381770" y="375177"/>
                </a:cubicBezTo>
                <a:cubicBezTo>
                  <a:pt x="3360438" y="375177"/>
                  <a:pt x="3343972" y="372577"/>
                  <a:pt x="3332373" y="367377"/>
                </a:cubicBezTo>
                <a:cubicBezTo>
                  <a:pt x="3320773" y="362178"/>
                  <a:pt x="3312541" y="356511"/>
                  <a:pt x="3307674" y="350378"/>
                </a:cubicBezTo>
                <a:cubicBezTo>
                  <a:pt x="3302808" y="344245"/>
                  <a:pt x="3300375" y="338179"/>
                  <a:pt x="3300375" y="332179"/>
                </a:cubicBezTo>
                <a:cubicBezTo>
                  <a:pt x="3300375" y="326980"/>
                  <a:pt x="3303041" y="320480"/>
                  <a:pt x="3308374" y="312681"/>
                </a:cubicBezTo>
                <a:cubicBezTo>
                  <a:pt x="3313708" y="304881"/>
                  <a:pt x="3324773" y="296715"/>
                  <a:pt x="3341572" y="288182"/>
                </a:cubicBezTo>
                <a:cubicBezTo>
                  <a:pt x="3346506" y="285649"/>
                  <a:pt x="3349905" y="283849"/>
                  <a:pt x="3351772" y="282782"/>
                </a:cubicBezTo>
                <a:cubicBezTo>
                  <a:pt x="3350172" y="281982"/>
                  <a:pt x="3345039" y="279783"/>
                  <a:pt x="3336373" y="276183"/>
                </a:cubicBezTo>
                <a:cubicBezTo>
                  <a:pt x="3326240" y="269650"/>
                  <a:pt x="3319840" y="264783"/>
                  <a:pt x="3317174" y="261584"/>
                </a:cubicBezTo>
                <a:cubicBezTo>
                  <a:pt x="3314508" y="258384"/>
                  <a:pt x="3313174" y="254851"/>
                  <a:pt x="3313174" y="250984"/>
                </a:cubicBezTo>
                <a:cubicBezTo>
                  <a:pt x="3313174" y="247518"/>
                  <a:pt x="3314174" y="244718"/>
                  <a:pt x="3316174" y="242585"/>
                </a:cubicBezTo>
                <a:cubicBezTo>
                  <a:pt x="3319107" y="239518"/>
                  <a:pt x="3324907" y="236585"/>
                  <a:pt x="3333573" y="233785"/>
                </a:cubicBezTo>
                <a:cubicBezTo>
                  <a:pt x="3342239" y="230986"/>
                  <a:pt x="3349372" y="228252"/>
                  <a:pt x="3354971" y="225586"/>
                </a:cubicBezTo>
                <a:cubicBezTo>
                  <a:pt x="3353238" y="224386"/>
                  <a:pt x="3350505" y="222653"/>
                  <a:pt x="3346772" y="220386"/>
                </a:cubicBezTo>
                <a:cubicBezTo>
                  <a:pt x="3326907" y="208120"/>
                  <a:pt x="3316974" y="191121"/>
                  <a:pt x="3316974" y="169389"/>
                </a:cubicBezTo>
                <a:cubicBezTo>
                  <a:pt x="3316974" y="151524"/>
                  <a:pt x="3323273" y="136425"/>
                  <a:pt x="3335873" y="124092"/>
                </a:cubicBezTo>
                <a:cubicBezTo>
                  <a:pt x="3348472" y="111759"/>
                  <a:pt x="3364638" y="105593"/>
                  <a:pt x="3384370" y="105593"/>
                </a:cubicBezTo>
                <a:close/>
                <a:moveTo>
                  <a:pt x="2994794" y="105593"/>
                </a:moveTo>
                <a:cubicBezTo>
                  <a:pt x="3019726" y="105593"/>
                  <a:pt x="3040557" y="114126"/>
                  <a:pt x="3057290" y="131192"/>
                </a:cubicBezTo>
                <a:cubicBezTo>
                  <a:pt x="3074022" y="148257"/>
                  <a:pt x="3082388" y="168789"/>
                  <a:pt x="3082388" y="192788"/>
                </a:cubicBezTo>
                <a:cubicBezTo>
                  <a:pt x="3082388" y="214120"/>
                  <a:pt x="3073622" y="233152"/>
                  <a:pt x="3056090" y="249884"/>
                </a:cubicBezTo>
                <a:cubicBezTo>
                  <a:pt x="3038558" y="266617"/>
                  <a:pt x="3016392" y="274983"/>
                  <a:pt x="2989594" y="274983"/>
                </a:cubicBezTo>
                <a:cubicBezTo>
                  <a:pt x="2973062" y="274983"/>
                  <a:pt x="2957463" y="270650"/>
                  <a:pt x="2942797" y="261984"/>
                </a:cubicBezTo>
                <a:cubicBezTo>
                  <a:pt x="2931864" y="255451"/>
                  <a:pt x="2922465" y="245785"/>
                  <a:pt x="2914599" y="232985"/>
                </a:cubicBezTo>
                <a:cubicBezTo>
                  <a:pt x="2906732" y="220186"/>
                  <a:pt x="2902799" y="205587"/>
                  <a:pt x="2902799" y="189188"/>
                </a:cubicBezTo>
                <a:cubicBezTo>
                  <a:pt x="2902799" y="180122"/>
                  <a:pt x="2904699" y="170423"/>
                  <a:pt x="2908499" y="160090"/>
                </a:cubicBezTo>
                <a:cubicBezTo>
                  <a:pt x="2912299" y="149757"/>
                  <a:pt x="2918065" y="140491"/>
                  <a:pt x="2925798" y="132292"/>
                </a:cubicBezTo>
                <a:cubicBezTo>
                  <a:pt x="2933531" y="124092"/>
                  <a:pt x="2941730" y="117992"/>
                  <a:pt x="2950396" y="113993"/>
                </a:cubicBezTo>
                <a:cubicBezTo>
                  <a:pt x="2962529" y="108393"/>
                  <a:pt x="2977328" y="105593"/>
                  <a:pt x="2994794" y="105593"/>
                </a:cubicBezTo>
                <a:close/>
                <a:moveTo>
                  <a:pt x="2012770" y="105593"/>
                </a:moveTo>
                <a:cubicBezTo>
                  <a:pt x="2021703" y="105593"/>
                  <a:pt x="2029902" y="106860"/>
                  <a:pt x="2037368" y="109393"/>
                </a:cubicBezTo>
                <a:cubicBezTo>
                  <a:pt x="2041635" y="110726"/>
                  <a:pt x="2047968" y="114059"/>
                  <a:pt x="2056367" y="119392"/>
                </a:cubicBezTo>
                <a:cubicBezTo>
                  <a:pt x="2061700" y="122725"/>
                  <a:pt x="2064833" y="124592"/>
                  <a:pt x="2065767" y="124992"/>
                </a:cubicBezTo>
                <a:cubicBezTo>
                  <a:pt x="2067900" y="125659"/>
                  <a:pt x="2070300" y="125992"/>
                  <a:pt x="2072966" y="125992"/>
                </a:cubicBezTo>
                <a:cubicBezTo>
                  <a:pt x="2075233" y="125992"/>
                  <a:pt x="2080732" y="125425"/>
                  <a:pt x="2089465" y="124292"/>
                </a:cubicBezTo>
                <a:cubicBezTo>
                  <a:pt x="2098198" y="123159"/>
                  <a:pt x="2103364" y="122592"/>
                  <a:pt x="2104964" y="122592"/>
                </a:cubicBezTo>
                <a:cubicBezTo>
                  <a:pt x="2108031" y="122592"/>
                  <a:pt x="2110564" y="123192"/>
                  <a:pt x="2112564" y="124392"/>
                </a:cubicBezTo>
                <a:cubicBezTo>
                  <a:pt x="2114164" y="127059"/>
                  <a:pt x="2114964" y="131525"/>
                  <a:pt x="2114964" y="137791"/>
                </a:cubicBezTo>
                <a:cubicBezTo>
                  <a:pt x="2114964" y="139924"/>
                  <a:pt x="2114397" y="141524"/>
                  <a:pt x="2113264" y="142591"/>
                </a:cubicBezTo>
                <a:cubicBezTo>
                  <a:pt x="2112131" y="143658"/>
                  <a:pt x="2110497" y="144191"/>
                  <a:pt x="2108364" y="144191"/>
                </a:cubicBezTo>
                <a:cubicBezTo>
                  <a:pt x="2104631" y="144191"/>
                  <a:pt x="2098465" y="143024"/>
                  <a:pt x="2089865" y="140691"/>
                </a:cubicBezTo>
                <a:cubicBezTo>
                  <a:pt x="2081266" y="138358"/>
                  <a:pt x="2076033" y="137191"/>
                  <a:pt x="2074166" y="137191"/>
                </a:cubicBezTo>
                <a:cubicBezTo>
                  <a:pt x="2073499" y="137191"/>
                  <a:pt x="2072233" y="137325"/>
                  <a:pt x="2070366" y="137591"/>
                </a:cubicBezTo>
                <a:cubicBezTo>
                  <a:pt x="2076099" y="149057"/>
                  <a:pt x="2078966" y="159523"/>
                  <a:pt x="2078966" y="168989"/>
                </a:cubicBezTo>
                <a:cubicBezTo>
                  <a:pt x="2078966" y="178455"/>
                  <a:pt x="2075966" y="188255"/>
                  <a:pt x="2069966" y="198388"/>
                </a:cubicBezTo>
                <a:cubicBezTo>
                  <a:pt x="2063967" y="208520"/>
                  <a:pt x="2055701" y="216253"/>
                  <a:pt x="2045168" y="221586"/>
                </a:cubicBezTo>
                <a:cubicBezTo>
                  <a:pt x="2034635" y="226919"/>
                  <a:pt x="2023969" y="229586"/>
                  <a:pt x="2013170" y="229586"/>
                </a:cubicBezTo>
                <a:cubicBezTo>
                  <a:pt x="2012370" y="229586"/>
                  <a:pt x="2010103" y="229519"/>
                  <a:pt x="2006370" y="229386"/>
                </a:cubicBezTo>
                <a:cubicBezTo>
                  <a:pt x="1994104" y="229386"/>
                  <a:pt x="1982839" y="232452"/>
                  <a:pt x="1972572" y="238585"/>
                </a:cubicBezTo>
                <a:cubicBezTo>
                  <a:pt x="1967639" y="241652"/>
                  <a:pt x="1965173" y="244518"/>
                  <a:pt x="1965173" y="247185"/>
                </a:cubicBezTo>
                <a:cubicBezTo>
                  <a:pt x="1965173" y="249984"/>
                  <a:pt x="1967573" y="252718"/>
                  <a:pt x="1972372" y="255384"/>
                </a:cubicBezTo>
                <a:cubicBezTo>
                  <a:pt x="1985038" y="262184"/>
                  <a:pt x="2009037" y="266117"/>
                  <a:pt x="2044368" y="267183"/>
                </a:cubicBezTo>
                <a:cubicBezTo>
                  <a:pt x="2059700" y="267717"/>
                  <a:pt x="2071633" y="269917"/>
                  <a:pt x="2080166" y="273783"/>
                </a:cubicBezTo>
                <a:cubicBezTo>
                  <a:pt x="2088699" y="277649"/>
                  <a:pt x="2095132" y="283349"/>
                  <a:pt x="2099465" y="290882"/>
                </a:cubicBezTo>
                <a:cubicBezTo>
                  <a:pt x="2103798" y="298415"/>
                  <a:pt x="2105964" y="306181"/>
                  <a:pt x="2105964" y="314180"/>
                </a:cubicBezTo>
                <a:cubicBezTo>
                  <a:pt x="2105964" y="324980"/>
                  <a:pt x="2102298" y="334979"/>
                  <a:pt x="2094965" y="344179"/>
                </a:cubicBezTo>
                <a:cubicBezTo>
                  <a:pt x="2087632" y="353378"/>
                  <a:pt x="2076499" y="360844"/>
                  <a:pt x="2061567" y="366577"/>
                </a:cubicBezTo>
                <a:cubicBezTo>
                  <a:pt x="2046635" y="372310"/>
                  <a:pt x="2029502" y="375177"/>
                  <a:pt x="2010170" y="375177"/>
                </a:cubicBezTo>
                <a:cubicBezTo>
                  <a:pt x="1988838" y="375177"/>
                  <a:pt x="1972372" y="372577"/>
                  <a:pt x="1960773" y="367377"/>
                </a:cubicBezTo>
                <a:cubicBezTo>
                  <a:pt x="1949174" y="362178"/>
                  <a:pt x="1940941" y="356511"/>
                  <a:pt x="1936075" y="350378"/>
                </a:cubicBezTo>
                <a:cubicBezTo>
                  <a:pt x="1931208" y="344245"/>
                  <a:pt x="1928775" y="338179"/>
                  <a:pt x="1928775" y="332179"/>
                </a:cubicBezTo>
                <a:cubicBezTo>
                  <a:pt x="1928775" y="326980"/>
                  <a:pt x="1931442" y="320480"/>
                  <a:pt x="1936775" y="312681"/>
                </a:cubicBezTo>
                <a:cubicBezTo>
                  <a:pt x="1942108" y="304881"/>
                  <a:pt x="1953174" y="296715"/>
                  <a:pt x="1969973" y="288182"/>
                </a:cubicBezTo>
                <a:cubicBezTo>
                  <a:pt x="1974906" y="285649"/>
                  <a:pt x="1978305" y="283849"/>
                  <a:pt x="1980172" y="282782"/>
                </a:cubicBezTo>
                <a:cubicBezTo>
                  <a:pt x="1978572" y="281982"/>
                  <a:pt x="1973439" y="279783"/>
                  <a:pt x="1964773" y="276183"/>
                </a:cubicBezTo>
                <a:cubicBezTo>
                  <a:pt x="1954640" y="269650"/>
                  <a:pt x="1948241" y="264783"/>
                  <a:pt x="1945574" y="261584"/>
                </a:cubicBezTo>
                <a:cubicBezTo>
                  <a:pt x="1942908" y="258384"/>
                  <a:pt x="1941574" y="254851"/>
                  <a:pt x="1941574" y="250984"/>
                </a:cubicBezTo>
                <a:cubicBezTo>
                  <a:pt x="1941574" y="247518"/>
                  <a:pt x="1942574" y="244718"/>
                  <a:pt x="1944574" y="242585"/>
                </a:cubicBezTo>
                <a:cubicBezTo>
                  <a:pt x="1947507" y="239518"/>
                  <a:pt x="1953307" y="236585"/>
                  <a:pt x="1961973" y="233785"/>
                </a:cubicBezTo>
                <a:cubicBezTo>
                  <a:pt x="1970639" y="230986"/>
                  <a:pt x="1977772" y="228252"/>
                  <a:pt x="1983372" y="225586"/>
                </a:cubicBezTo>
                <a:cubicBezTo>
                  <a:pt x="1981639" y="224386"/>
                  <a:pt x="1978905" y="222653"/>
                  <a:pt x="1975172" y="220386"/>
                </a:cubicBezTo>
                <a:cubicBezTo>
                  <a:pt x="1955307" y="208120"/>
                  <a:pt x="1945374" y="191121"/>
                  <a:pt x="1945374" y="169389"/>
                </a:cubicBezTo>
                <a:cubicBezTo>
                  <a:pt x="1945374" y="151524"/>
                  <a:pt x="1951674" y="136425"/>
                  <a:pt x="1964273" y="124092"/>
                </a:cubicBezTo>
                <a:cubicBezTo>
                  <a:pt x="1976872" y="111759"/>
                  <a:pt x="1993038" y="105593"/>
                  <a:pt x="2012770" y="105593"/>
                </a:cubicBezTo>
                <a:close/>
                <a:moveTo>
                  <a:pt x="1194569" y="105593"/>
                </a:moveTo>
                <a:cubicBezTo>
                  <a:pt x="1219501" y="105593"/>
                  <a:pt x="1240333" y="114126"/>
                  <a:pt x="1257065" y="131192"/>
                </a:cubicBezTo>
                <a:cubicBezTo>
                  <a:pt x="1273797" y="148257"/>
                  <a:pt x="1282163" y="168789"/>
                  <a:pt x="1282163" y="192788"/>
                </a:cubicBezTo>
                <a:cubicBezTo>
                  <a:pt x="1282163" y="214120"/>
                  <a:pt x="1273397" y="233152"/>
                  <a:pt x="1255865" y="249884"/>
                </a:cubicBezTo>
                <a:cubicBezTo>
                  <a:pt x="1238333" y="266617"/>
                  <a:pt x="1216167" y="274983"/>
                  <a:pt x="1189369" y="274983"/>
                </a:cubicBezTo>
                <a:cubicBezTo>
                  <a:pt x="1172837" y="274983"/>
                  <a:pt x="1157238" y="270650"/>
                  <a:pt x="1142572" y="261984"/>
                </a:cubicBezTo>
                <a:cubicBezTo>
                  <a:pt x="1131639" y="255451"/>
                  <a:pt x="1122240" y="245785"/>
                  <a:pt x="1114374" y="232985"/>
                </a:cubicBezTo>
                <a:cubicBezTo>
                  <a:pt x="1106508" y="220186"/>
                  <a:pt x="1102574" y="205587"/>
                  <a:pt x="1102574" y="189188"/>
                </a:cubicBezTo>
                <a:cubicBezTo>
                  <a:pt x="1102574" y="180122"/>
                  <a:pt x="1104474" y="170423"/>
                  <a:pt x="1108274" y="160090"/>
                </a:cubicBezTo>
                <a:cubicBezTo>
                  <a:pt x="1112074" y="149757"/>
                  <a:pt x="1117840" y="140491"/>
                  <a:pt x="1125573" y="132292"/>
                </a:cubicBezTo>
                <a:cubicBezTo>
                  <a:pt x="1133306" y="124092"/>
                  <a:pt x="1141505" y="117992"/>
                  <a:pt x="1150171" y="113993"/>
                </a:cubicBezTo>
                <a:cubicBezTo>
                  <a:pt x="1162304" y="108393"/>
                  <a:pt x="1177103" y="105593"/>
                  <a:pt x="1194569" y="105593"/>
                </a:cubicBezTo>
                <a:close/>
                <a:moveTo>
                  <a:pt x="413519" y="105593"/>
                </a:moveTo>
                <a:cubicBezTo>
                  <a:pt x="438451" y="105593"/>
                  <a:pt x="459283" y="114126"/>
                  <a:pt x="476015" y="131192"/>
                </a:cubicBezTo>
                <a:cubicBezTo>
                  <a:pt x="492747" y="148257"/>
                  <a:pt x="501113" y="168789"/>
                  <a:pt x="501113" y="192788"/>
                </a:cubicBezTo>
                <a:cubicBezTo>
                  <a:pt x="501113" y="214120"/>
                  <a:pt x="492347" y="233152"/>
                  <a:pt x="474815" y="249884"/>
                </a:cubicBezTo>
                <a:cubicBezTo>
                  <a:pt x="457283" y="266617"/>
                  <a:pt x="435118" y="274983"/>
                  <a:pt x="408319" y="274983"/>
                </a:cubicBezTo>
                <a:cubicBezTo>
                  <a:pt x="391787" y="274983"/>
                  <a:pt x="376188" y="270650"/>
                  <a:pt x="361522" y="261984"/>
                </a:cubicBezTo>
                <a:cubicBezTo>
                  <a:pt x="350589" y="255451"/>
                  <a:pt x="341190" y="245785"/>
                  <a:pt x="333324" y="232985"/>
                </a:cubicBezTo>
                <a:cubicBezTo>
                  <a:pt x="325457" y="220186"/>
                  <a:pt x="321524" y="205587"/>
                  <a:pt x="321524" y="189188"/>
                </a:cubicBezTo>
                <a:cubicBezTo>
                  <a:pt x="321524" y="180122"/>
                  <a:pt x="323424" y="170423"/>
                  <a:pt x="327224" y="160090"/>
                </a:cubicBezTo>
                <a:cubicBezTo>
                  <a:pt x="331024" y="149757"/>
                  <a:pt x="336790" y="140491"/>
                  <a:pt x="344523" y="132292"/>
                </a:cubicBezTo>
                <a:cubicBezTo>
                  <a:pt x="352256" y="124092"/>
                  <a:pt x="360455" y="117992"/>
                  <a:pt x="369122" y="113993"/>
                </a:cubicBezTo>
                <a:cubicBezTo>
                  <a:pt x="381254" y="108393"/>
                  <a:pt x="396053" y="105593"/>
                  <a:pt x="413519" y="105593"/>
                </a:cubicBezTo>
                <a:close/>
                <a:moveTo>
                  <a:pt x="2603394" y="105193"/>
                </a:moveTo>
                <a:cubicBezTo>
                  <a:pt x="2615794" y="105193"/>
                  <a:pt x="2625926" y="107460"/>
                  <a:pt x="2633792" y="111993"/>
                </a:cubicBezTo>
                <a:cubicBezTo>
                  <a:pt x="2644458" y="117992"/>
                  <a:pt x="2652425" y="125725"/>
                  <a:pt x="2657691" y="135191"/>
                </a:cubicBezTo>
                <a:cubicBezTo>
                  <a:pt x="2662957" y="144657"/>
                  <a:pt x="2665591" y="153324"/>
                  <a:pt x="2665591" y="161190"/>
                </a:cubicBezTo>
                <a:lnTo>
                  <a:pt x="2665591" y="163990"/>
                </a:lnTo>
                <a:lnTo>
                  <a:pt x="2585395" y="164574"/>
                </a:lnTo>
                <a:lnTo>
                  <a:pt x="2570196" y="164558"/>
                </a:lnTo>
                <a:cubicBezTo>
                  <a:pt x="2564063" y="164558"/>
                  <a:pt x="2557797" y="164835"/>
                  <a:pt x="2551397" y="165390"/>
                </a:cubicBezTo>
                <a:cubicBezTo>
                  <a:pt x="2550198" y="169389"/>
                  <a:pt x="2549598" y="172122"/>
                  <a:pt x="2549598" y="173589"/>
                </a:cubicBezTo>
                <a:lnTo>
                  <a:pt x="2549798" y="175589"/>
                </a:lnTo>
                <a:lnTo>
                  <a:pt x="2549798" y="177589"/>
                </a:lnTo>
                <a:lnTo>
                  <a:pt x="2549598" y="187388"/>
                </a:lnTo>
                <a:cubicBezTo>
                  <a:pt x="2549598" y="195521"/>
                  <a:pt x="2552164" y="205487"/>
                  <a:pt x="2557297" y="217286"/>
                </a:cubicBezTo>
                <a:cubicBezTo>
                  <a:pt x="2562430" y="229086"/>
                  <a:pt x="2569763" y="238085"/>
                  <a:pt x="2579296" y="244285"/>
                </a:cubicBezTo>
                <a:cubicBezTo>
                  <a:pt x="2588829" y="250484"/>
                  <a:pt x="2600728" y="253784"/>
                  <a:pt x="2614994" y="254184"/>
                </a:cubicBezTo>
                <a:cubicBezTo>
                  <a:pt x="2622593" y="253784"/>
                  <a:pt x="2628659" y="252851"/>
                  <a:pt x="2633192" y="251384"/>
                </a:cubicBezTo>
                <a:cubicBezTo>
                  <a:pt x="2637726" y="249918"/>
                  <a:pt x="2644125" y="246518"/>
                  <a:pt x="2652391" y="241185"/>
                </a:cubicBezTo>
                <a:lnTo>
                  <a:pt x="2666790" y="229386"/>
                </a:lnTo>
                <a:lnTo>
                  <a:pt x="2667990" y="237385"/>
                </a:lnTo>
                <a:cubicBezTo>
                  <a:pt x="2667990" y="238318"/>
                  <a:pt x="2667924" y="239318"/>
                  <a:pt x="2667790" y="240385"/>
                </a:cubicBezTo>
                <a:cubicBezTo>
                  <a:pt x="2661791" y="247984"/>
                  <a:pt x="2654191" y="254651"/>
                  <a:pt x="2644992" y="260384"/>
                </a:cubicBezTo>
                <a:cubicBezTo>
                  <a:pt x="2635792" y="266117"/>
                  <a:pt x="2626459" y="270316"/>
                  <a:pt x="2616993" y="272983"/>
                </a:cubicBezTo>
                <a:cubicBezTo>
                  <a:pt x="2612460" y="274183"/>
                  <a:pt x="2604994" y="274783"/>
                  <a:pt x="2594595" y="274783"/>
                </a:cubicBezTo>
                <a:cubicBezTo>
                  <a:pt x="2585129" y="274783"/>
                  <a:pt x="2575796" y="272850"/>
                  <a:pt x="2566597" y="268983"/>
                </a:cubicBezTo>
                <a:cubicBezTo>
                  <a:pt x="2552997" y="263117"/>
                  <a:pt x="2542298" y="253684"/>
                  <a:pt x="2534499" y="240685"/>
                </a:cubicBezTo>
                <a:cubicBezTo>
                  <a:pt x="2526699" y="227686"/>
                  <a:pt x="2522799" y="211920"/>
                  <a:pt x="2522799" y="193388"/>
                </a:cubicBezTo>
                <a:cubicBezTo>
                  <a:pt x="2522799" y="187522"/>
                  <a:pt x="2523899" y="179989"/>
                  <a:pt x="2526099" y="170789"/>
                </a:cubicBezTo>
                <a:cubicBezTo>
                  <a:pt x="2528299" y="161590"/>
                  <a:pt x="2532265" y="151790"/>
                  <a:pt x="2537998" y="141391"/>
                </a:cubicBezTo>
                <a:cubicBezTo>
                  <a:pt x="2541865" y="134325"/>
                  <a:pt x="2546598" y="128525"/>
                  <a:pt x="2552197" y="123992"/>
                </a:cubicBezTo>
                <a:cubicBezTo>
                  <a:pt x="2560197" y="117592"/>
                  <a:pt x="2567197" y="113126"/>
                  <a:pt x="2573196" y="110593"/>
                </a:cubicBezTo>
                <a:cubicBezTo>
                  <a:pt x="2581862" y="106993"/>
                  <a:pt x="2591928" y="105193"/>
                  <a:pt x="2603394" y="105193"/>
                </a:cubicBezTo>
                <a:close/>
                <a:moveTo>
                  <a:pt x="2212869" y="105193"/>
                </a:moveTo>
                <a:cubicBezTo>
                  <a:pt x="2225269" y="105193"/>
                  <a:pt x="2235401" y="107460"/>
                  <a:pt x="2243267" y="111993"/>
                </a:cubicBezTo>
                <a:cubicBezTo>
                  <a:pt x="2253933" y="117992"/>
                  <a:pt x="2261900" y="125725"/>
                  <a:pt x="2267166" y="135191"/>
                </a:cubicBezTo>
                <a:cubicBezTo>
                  <a:pt x="2272432" y="144657"/>
                  <a:pt x="2275066" y="153324"/>
                  <a:pt x="2275066" y="161190"/>
                </a:cubicBezTo>
                <a:lnTo>
                  <a:pt x="2275066" y="163990"/>
                </a:lnTo>
                <a:lnTo>
                  <a:pt x="2194870" y="164574"/>
                </a:lnTo>
                <a:lnTo>
                  <a:pt x="2179671" y="164558"/>
                </a:lnTo>
                <a:cubicBezTo>
                  <a:pt x="2173538" y="164558"/>
                  <a:pt x="2167272" y="164835"/>
                  <a:pt x="2160872" y="165390"/>
                </a:cubicBezTo>
                <a:cubicBezTo>
                  <a:pt x="2159673" y="169389"/>
                  <a:pt x="2159073" y="172122"/>
                  <a:pt x="2159073" y="173589"/>
                </a:cubicBezTo>
                <a:lnTo>
                  <a:pt x="2159273" y="175589"/>
                </a:lnTo>
                <a:lnTo>
                  <a:pt x="2159273" y="177589"/>
                </a:lnTo>
                <a:lnTo>
                  <a:pt x="2159073" y="187388"/>
                </a:lnTo>
                <a:cubicBezTo>
                  <a:pt x="2159073" y="195521"/>
                  <a:pt x="2161639" y="205487"/>
                  <a:pt x="2166772" y="217286"/>
                </a:cubicBezTo>
                <a:cubicBezTo>
                  <a:pt x="2171905" y="229086"/>
                  <a:pt x="2179238" y="238085"/>
                  <a:pt x="2188771" y="244285"/>
                </a:cubicBezTo>
                <a:cubicBezTo>
                  <a:pt x="2198304" y="250484"/>
                  <a:pt x="2210203" y="253784"/>
                  <a:pt x="2224469" y="254184"/>
                </a:cubicBezTo>
                <a:cubicBezTo>
                  <a:pt x="2232068" y="253784"/>
                  <a:pt x="2238134" y="252851"/>
                  <a:pt x="2242667" y="251384"/>
                </a:cubicBezTo>
                <a:cubicBezTo>
                  <a:pt x="2247201" y="249918"/>
                  <a:pt x="2253600" y="246518"/>
                  <a:pt x="2261866" y="241185"/>
                </a:cubicBezTo>
                <a:lnTo>
                  <a:pt x="2276265" y="229386"/>
                </a:lnTo>
                <a:lnTo>
                  <a:pt x="2277465" y="237385"/>
                </a:lnTo>
                <a:cubicBezTo>
                  <a:pt x="2277465" y="238318"/>
                  <a:pt x="2277399" y="239318"/>
                  <a:pt x="2277265" y="240385"/>
                </a:cubicBezTo>
                <a:cubicBezTo>
                  <a:pt x="2271266" y="247984"/>
                  <a:pt x="2263666" y="254651"/>
                  <a:pt x="2254467" y="260384"/>
                </a:cubicBezTo>
                <a:cubicBezTo>
                  <a:pt x="2245267" y="266117"/>
                  <a:pt x="2235934" y="270316"/>
                  <a:pt x="2226468" y="272983"/>
                </a:cubicBezTo>
                <a:cubicBezTo>
                  <a:pt x="2221935" y="274183"/>
                  <a:pt x="2214469" y="274783"/>
                  <a:pt x="2204070" y="274783"/>
                </a:cubicBezTo>
                <a:cubicBezTo>
                  <a:pt x="2194604" y="274783"/>
                  <a:pt x="2185271" y="272850"/>
                  <a:pt x="2176072" y="268983"/>
                </a:cubicBezTo>
                <a:cubicBezTo>
                  <a:pt x="2162472" y="263117"/>
                  <a:pt x="2151773" y="253684"/>
                  <a:pt x="2143974" y="240685"/>
                </a:cubicBezTo>
                <a:cubicBezTo>
                  <a:pt x="2136174" y="227686"/>
                  <a:pt x="2132274" y="211920"/>
                  <a:pt x="2132274" y="193388"/>
                </a:cubicBezTo>
                <a:cubicBezTo>
                  <a:pt x="2132274" y="187522"/>
                  <a:pt x="2133374" y="179989"/>
                  <a:pt x="2135574" y="170789"/>
                </a:cubicBezTo>
                <a:cubicBezTo>
                  <a:pt x="2137774" y="161590"/>
                  <a:pt x="2141740" y="151790"/>
                  <a:pt x="2147473" y="141391"/>
                </a:cubicBezTo>
                <a:cubicBezTo>
                  <a:pt x="2151340" y="134325"/>
                  <a:pt x="2156073" y="128525"/>
                  <a:pt x="2161672" y="123992"/>
                </a:cubicBezTo>
                <a:cubicBezTo>
                  <a:pt x="2169672" y="117592"/>
                  <a:pt x="2176672" y="113126"/>
                  <a:pt x="2182671" y="110593"/>
                </a:cubicBezTo>
                <a:cubicBezTo>
                  <a:pt x="2191337" y="106993"/>
                  <a:pt x="2201403" y="105193"/>
                  <a:pt x="2212869" y="105193"/>
                </a:cubicBezTo>
                <a:close/>
                <a:moveTo>
                  <a:pt x="1755670" y="105193"/>
                </a:moveTo>
                <a:cubicBezTo>
                  <a:pt x="1768069" y="105193"/>
                  <a:pt x="1778202" y="107460"/>
                  <a:pt x="1786068" y="111993"/>
                </a:cubicBezTo>
                <a:cubicBezTo>
                  <a:pt x="1796733" y="117992"/>
                  <a:pt x="1804700" y="125725"/>
                  <a:pt x="1809966" y="135191"/>
                </a:cubicBezTo>
                <a:cubicBezTo>
                  <a:pt x="1815232" y="144657"/>
                  <a:pt x="1817866" y="153324"/>
                  <a:pt x="1817866" y="161190"/>
                </a:cubicBezTo>
                <a:lnTo>
                  <a:pt x="1817866" y="163990"/>
                </a:lnTo>
                <a:lnTo>
                  <a:pt x="1737670" y="164574"/>
                </a:lnTo>
                <a:lnTo>
                  <a:pt x="1722471" y="164558"/>
                </a:lnTo>
                <a:cubicBezTo>
                  <a:pt x="1716338" y="164558"/>
                  <a:pt x="1710072" y="164835"/>
                  <a:pt x="1703673" y="165390"/>
                </a:cubicBezTo>
                <a:cubicBezTo>
                  <a:pt x="1702473" y="169389"/>
                  <a:pt x="1701873" y="172122"/>
                  <a:pt x="1701873" y="173589"/>
                </a:cubicBezTo>
                <a:lnTo>
                  <a:pt x="1702073" y="175589"/>
                </a:lnTo>
                <a:lnTo>
                  <a:pt x="1702073" y="177589"/>
                </a:lnTo>
                <a:lnTo>
                  <a:pt x="1701873" y="187388"/>
                </a:lnTo>
                <a:cubicBezTo>
                  <a:pt x="1701873" y="195521"/>
                  <a:pt x="1704439" y="205487"/>
                  <a:pt x="1709572" y="217286"/>
                </a:cubicBezTo>
                <a:cubicBezTo>
                  <a:pt x="1714705" y="229086"/>
                  <a:pt x="1722038" y="238085"/>
                  <a:pt x="1731571" y="244285"/>
                </a:cubicBezTo>
                <a:cubicBezTo>
                  <a:pt x="1741104" y="250484"/>
                  <a:pt x="1753003" y="253784"/>
                  <a:pt x="1767269" y="254184"/>
                </a:cubicBezTo>
                <a:cubicBezTo>
                  <a:pt x="1774868" y="253784"/>
                  <a:pt x="1780934" y="252851"/>
                  <a:pt x="1785468" y="251384"/>
                </a:cubicBezTo>
                <a:cubicBezTo>
                  <a:pt x="1790001" y="249918"/>
                  <a:pt x="1796400" y="246518"/>
                  <a:pt x="1804666" y="241185"/>
                </a:cubicBezTo>
                <a:lnTo>
                  <a:pt x="1819066" y="229386"/>
                </a:lnTo>
                <a:lnTo>
                  <a:pt x="1820265" y="237385"/>
                </a:lnTo>
                <a:cubicBezTo>
                  <a:pt x="1820265" y="238318"/>
                  <a:pt x="1820199" y="239318"/>
                  <a:pt x="1820065" y="240385"/>
                </a:cubicBezTo>
                <a:cubicBezTo>
                  <a:pt x="1814066" y="247984"/>
                  <a:pt x="1806466" y="254651"/>
                  <a:pt x="1797267" y="260384"/>
                </a:cubicBezTo>
                <a:cubicBezTo>
                  <a:pt x="1788067" y="266117"/>
                  <a:pt x="1778735" y="270316"/>
                  <a:pt x="1769269" y="272983"/>
                </a:cubicBezTo>
                <a:cubicBezTo>
                  <a:pt x="1764736" y="274183"/>
                  <a:pt x="1757269" y="274783"/>
                  <a:pt x="1746870" y="274783"/>
                </a:cubicBezTo>
                <a:cubicBezTo>
                  <a:pt x="1737404" y="274783"/>
                  <a:pt x="1728071" y="272850"/>
                  <a:pt x="1718872" y="268983"/>
                </a:cubicBezTo>
                <a:cubicBezTo>
                  <a:pt x="1705273" y="263117"/>
                  <a:pt x="1694573" y="253684"/>
                  <a:pt x="1686774" y="240685"/>
                </a:cubicBezTo>
                <a:cubicBezTo>
                  <a:pt x="1678974" y="227686"/>
                  <a:pt x="1675074" y="211920"/>
                  <a:pt x="1675074" y="193388"/>
                </a:cubicBezTo>
                <a:cubicBezTo>
                  <a:pt x="1675074" y="187522"/>
                  <a:pt x="1676174" y="179989"/>
                  <a:pt x="1678374" y="170789"/>
                </a:cubicBezTo>
                <a:cubicBezTo>
                  <a:pt x="1680574" y="161590"/>
                  <a:pt x="1684540" y="151790"/>
                  <a:pt x="1690273" y="141391"/>
                </a:cubicBezTo>
                <a:cubicBezTo>
                  <a:pt x="1694140" y="134325"/>
                  <a:pt x="1698873" y="128525"/>
                  <a:pt x="1704472" y="123992"/>
                </a:cubicBezTo>
                <a:cubicBezTo>
                  <a:pt x="1712472" y="117592"/>
                  <a:pt x="1719472" y="113126"/>
                  <a:pt x="1725471" y="110593"/>
                </a:cubicBezTo>
                <a:cubicBezTo>
                  <a:pt x="1734137" y="106993"/>
                  <a:pt x="1744204" y="105193"/>
                  <a:pt x="1755670" y="105193"/>
                </a:cubicBezTo>
                <a:close/>
                <a:moveTo>
                  <a:pt x="2734047" y="100993"/>
                </a:moveTo>
                <a:lnTo>
                  <a:pt x="2740846" y="101193"/>
                </a:lnTo>
                <a:cubicBezTo>
                  <a:pt x="2741246" y="107481"/>
                  <a:pt x="2741446" y="111961"/>
                  <a:pt x="2741446" y="114636"/>
                </a:cubicBezTo>
                <a:lnTo>
                  <a:pt x="2741446" y="127879"/>
                </a:lnTo>
                <a:lnTo>
                  <a:pt x="2741646" y="131492"/>
                </a:lnTo>
                <a:cubicBezTo>
                  <a:pt x="2743246" y="130421"/>
                  <a:pt x="2745113" y="129082"/>
                  <a:pt x="2747246" y="127476"/>
                </a:cubicBezTo>
                <a:cubicBezTo>
                  <a:pt x="2755246" y="121456"/>
                  <a:pt x="2763445" y="116539"/>
                  <a:pt x="2771844" y="112726"/>
                </a:cubicBezTo>
                <a:cubicBezTo>
                  <a:pt x="2780244" y="108912"/>
                  <a:pt x="2787710" y="106270"/>
                  <a:pt x="2794243" y="104799"/>
                </a:cubicBezTo>
                <a:cubicBezTo>
                  <a:pt x="2798376" y="103729"/>
                  <a:pt x="2803043" y="103193"/>
                  <a:pt x="2808242" y="103193"/>
                </a:cubicBezTo>
                <a:cubicBezTo>
                  <a:pt x="2819175" y="103193"/>
                  <a:pt x="2828574" y="106130"/>
                  <a:pt x="2836441" y="112004"/>
                </a:cubicBezTo>
                <a:cubicBezTo>
                  <a:pt x="2844307" y="117877"/>
                  <a:pt x="2849406" y="124786"/>
                  <a:pt x="2851740" y="132729"/>
                </a:cubicBezTo>
                <a:cubicBezTo>
                  <a:pt x="2854073" y="140672"/>
                  <a:pt x="2855239" y="156458"/>
                  <a:pt x="2855239" y="180086"/>
                </a:cubicBezTo>
                <a:lnTo>
                  <a:pt x="2855239" y="210321"/>
                </a:lnTo>
                <a:cubicBezTo>
                  <a:pt x="2855239" y="211121"/>
                  <a:pt x="2855139" y="213791"/>
                  <a:pt x="2854939" y="218330"/>
                </a:cubicBezTo>
                <a:cubicBezTo>
                  <a:pt x="2854739" y="222869"/>
                  <a:pt x="2854639" y="228075"/>
                  <a:pt x="2854639" y="233948"/>
                </a:cubicBezTo>
                <a:cubicBezTo>
                  <a:pt x="2854639" y="243293"/>
                  <a:pt x="2855039" y="249233"/>
                  <a:pt x="2855839" y="251769"/>
                </a:cubicBezTo>
                <a:cubicBezTo>
                  <a:pt x="2856506" y="253504"/>
                  <a:pt x="2858239" y="255240"/>
                  <a:pt x="2861039" y="256978"/>
                </a:cubicBezTo>
                <a:cubicBezTo>
                  <a:pt x="2873838" y="258713"/>
                  <a:pt x="2881304" y="260782"/>
                  <a:pt x="2883438" y="263184"/>
                </a:cubicBezTo>
                <a:lnTo>
                  <a:pt x="2883438" y="264783"/>
                </a:lnTo>
                <a:cubicBezTo>
                  <a:pt x="2883438" y="266117"/>
                  <a:pt x="2883038" y="267783"/>
                  <a:pt x="2882238" y="269783"/>
                </a:cubicBezTo>
                <a:lnTo>
                  <a:pt x="2878438" y="269783"/>
                </a:lnTo>
                <a:lnTo>
                  <a:pt x="2852040" y="269383"/>
                </a:lnTo>
                <a:lnTo>
                  <a:pt x="2826041" y="269983"/>
                </a:lnTo>
                <a:cubicBezTo>
                  <a:pt x="2816442" y="270250"/>
                  <a:pt x="2807576" y="270183"/>
                  <a:pt x="2799443" y="269783"/>
                </a:cubicBezTo>
                <a:lnTo>
                  <a:pt x="2798243" y="265583"/>
                </a:lnTo>
                <a:cubicBezTo>
                  <a:pt x="2798243" y="264783"/>
                  <a:pt x="2798709" y="263717"/>
                  <a:pt x="2799643" y="262384"/>
                </a:cubicBezTo>
                <a:cubicBezTo>
                  <a:pt x="2803243" y="260782"/>
                  <a:pt x="2808309" y="259714"/>
                  <a:pt x="2814842" y="259181"/>
                </a:cubicBezTo>
                <a:cubicBezTo>
                  <a:pt x="2818708" y="258912"/>
                  <a:pt x="2821375" y="258511"/>
                  <a:pt x="2822841" y="257978"/>
                </a:cubicBezTo>
                <a:cubicBezTo>
                  <a:pt x="2824308" y="257444"/>
                  <a:pt x="2826108" y="256376"/>
                  <a:pt x="2828241" y="254772"/>
                </a:cubicBezTo>
                <a:cubicBezTo>
                  <a:pt x="2829841" y="251568"/>
                  <a:pt x="2830641" y="248898"/>
                  <a:pt x="2830641" y="246763"/>
                </a:cubicBezTo>
                <a:cubicBezTo>
                  <a:pt x="2830641" y="245827"/>
                  <a:pt x="2830507" y="243958"/>
                  <a:pt x="2830241" y="241154"/>
                </a:cubicBezTo>
                <a:cubicBezTo>
                  <a:pt x="2829841" y="235012"/>
                  <a:pt x="2829574" y="219725"/>
                  <a:pt x="2829441" y="195291"/>
                </a:cubicBezTo>
                <a:lnTo>
                  <a:pt x="2829441" y="184876"/>
                </a:lnTo>
                <a:lnTo>
                  <a:pt x="2829841" y="168855"/>
                </a:lnTo>
                <a:cubicBezTo>
                  <a:pt x="2829841" y="151631"/>
                  <a:pt x="2826375" y="139748"/>
                  <a:pt x="2819442" y="133207"/>
                </a:cubicBezTo>
                <a:cubicBezTo>
                  <a:pt x="2812509" y="126664"/>
                  <a:pt x="2803243" y="123392"/>
                  <a:pt x="2791643" y="123392"/>
                </a:cubicBezTo>
                <a:cubicBezTo>
                  <a:pt x="2782710" y="123392"/>
                  <a:pt x="2773978" y="125359"/>
                  <a:pt x="2765445" y="129292"/>
                </a:cubicBezTo>
                <a:cubicBezTo>
                  <a:pt x="2756912" y="133225"/>
                  <a:pt x="2748646" y="139124"/>
                  <a:pt x="2740646" y="146991"/>
                </a:cubicBezTo>
                <a:cubicBezTo>
                  <a:pt x="2740380" y="153390"/>
                  <a:pt x="2740246" y="158857"/>
                  <a:pt x="2740246" y="163390"/>
                </a:cubicBezTo>
                <a:lnTo>
                  <a:pt x="2740846" y="207587"/>
                </a:lnTo>
                <a:cubicBezTo>
                  <a:pt x="2740846" y="230652"/>
                  <a:pt x="2741180" y="244785"/>
                  <a:pt x="2741846" y="249984"/>
                </a:cubicBezTo>
                <a:cubicBezTo>
                  <a:pt x="2742113" y="252118"/>
                  <a:pt x="2742580" y="253584"/>
                  <a:pt x="2743246" y="254384"/>
                </a:cubicBezTo>
                <a:cubicBezTo>
                  <a:pt x="2744313" y="255451"/>
                  <a:pt x="2746446" y="256317"/>
                  <a:pt x="2749646" y="256984"/>
                </a:cubicBezTo>
                <a:cubicBezTo>
                  <a:pt x="2752846" y="257651"/>
                  <a:pt x="2756545" y="258584"/>
                  <a:pt x="2760745" y="259784"/>
                </a:cubicBezTo>
                <a:cubicBezTo>
                  <a:pt x="2764945" y="260984"/>
                  <a:pt x="2767711" y="261717"/>
                  <a:pt x="2769045" y="261984"/>
                </a:cubicBezTo>
                <a:cubicBezTo>
                  <a:pt x="2771711" y="262650"/>
                  <a:pt x="2773511" y="263983"/>
                  <a:pt x="2774444" y="265983"/>
                </a:cubicBezTo>
                <a:lnTo>
                  <a:pt x="2774244" y="269983"/>
                </a:lnTo>
                <a:lnTo>
                  <a:pt x="2753246" y="269983"/>
                </a:lnTo>
                <a:lnTo>
                  <a:pt x="2710048" y="269383"/>
                </a:lnTo>
                <a:cubicBezTo>
                  <a:pt x="2700049" y="269516"/>
                  <a:pt x="2693716" y="269583"/>
                  <a:pt x="2691049" y="269583"/>
                </a:cubicBezTo>
                <a:lnTo>
                  <a:pt x="2686050" y="269583"/>
                </a:lnTo>
                <a:lnTo>
                  <a:pt x="2685650" y="266983"/>
                </a:lnTo>
                <a:cubicBezTo>
                  <a:pt x="2685650" y="266050"/>
                  <a:pt x="2685850" y="264717"/>
                  <a:pt x="2686250" y="262984"/>
                </a:cubicBezTo>
                <a:cubicBezTo>
                  <a:pt x="2689583" y="262052"/>
                  <a:pt x="2693449" y="261256"/>
                  <a:pt x="2697849" y="260593"/>
                </a:cubicBezTo>
                <a:cubicBezTo>
                  <a:pt x="2706248" y="259395"/>
                  <a:pt x="2711282" y="257999"/>
                  <a:pt x="2712948" y="256406"/>
                </a:cubicBezTo>
                <a:cubicBezTo>
                  <a:pt x="2714615" y="254812"/>
                  <a:pt x="2715448" y="251158"/>
                  <a:pt x="2715448" y="245444"/>
                </a:cubicBezTo>
                <a:lnTo>
                  <a:pt x="2715848" y="238266"/>
                </a:lnTo>
                <a:cubicBezTo>
                  <a:pt x="2715981" y="235610"/>
                  <a:pt x="2716048" y="232222"/>
                  <a:pt x="2716048" y="228101"/>
                </a:cubicBezTo>
                <a:lnTo>
                  <a:pt x="2715648" y="166911"/>
                </a:lnTo>
                <a:cubicBezTo>
                  <a:pt x="2715648" y="158672"/>
                  <a:pt x="2714581" y="153357"/>
                  <a:pt x="2712448" y="150965"/>
                </a:cubicBezTo>
                <a:cubicBezTo>
                  <a:pt x="2708848" y="147245"/>
                  <a:pt x="2702182" y="144653"/>
                  <a:pt x="2692449" y="143191"/>
                </a:cubicBezTo>
                <a:lnTo>
                  <a:pt x="2692449" y="135891"/>
                </a:lnTo>
                <a:cubicBezTo>
                  <a:pt x="2702182" y="133216"/>
                  <a:pt x="2709648" y="129740"/>
                  <a:pt x="2714848" y="125461"/>
                </a:cubicBezTo>
                <a:cubicBezTo>
                  <a:pt x="2722448" y="119444"/>
                  <a:pt x="2728847" y="111289"/>
                  <a:pt x="2734047" y="100993"/>
                </a:cubicBezTo>
                <a:close/>
                <a:moveTo>
                  <a:pt x="2345321" y="71995"/>
                </a:moveTo>
                <a:lnTo>
                  <a:pt x="2351521" y="72195"/>
                </a:lnTo>
                <a:lnTo>
                  <a:pt x="2352321" y="91194"/>
                </a:lnTo>
                <a:lnTo>
                  <a:pt x="2351921" y="115793"/>
                </a:lnTo>
                <a:cubicBezTo>
                  <a:pt x="2354454" y="115926"/>
                  <a:pt x="2356054" y="115993"/>
                  <a:pt x="2356721" y="115993"/>
                </a:cubicBezTo>
                <a:cubicBezTo>
                  <a:pt x="2360187" y="115993"/>
                  <a:pt x="2366787" y="115726"/>
                  <a:pt x="2376519" y="115193"/>
                </a:cubicBezTo>
                <a:cubicBezTo>
                  <a:pt x="2382786" y="114793"/>
                  <a:pt x="2388786" y="114593"/>
                  <a:pt x="2394518" y="114593"/>
                </a:cubicBezTo>
                <a:cubicBezTo>
                  <a:pt x="2397185" y="114593"/>
                  <a:pt x="2401185" y="114659"/>
                  <a:pt x="2406518" y="114793"/>
                </a:cubicBezTo>
                <a:cubicBezTo>
                  <a:pt x="2406785" y="117459"/>
                  <a:pt x="2406918" y="119592"/>
                  <a:pt x="2406918" y="121192"/>
                </a:cubicBezTo>
                <a:cubicBezTo>
                  <a:pt x="2406918" y="122925"/>
                  <a:pt x="2406518" y="125659"/>
                  <a:pt x="2405718" y="129392"/>
                </a:cubicBezTo>
                <a:lnTo>
                  <a:pt x="2402318" y="129392"/>
                </a:lnTo>
                <a:lnTo>
                  <a:pt x="2371320" y="130392"/>
                </a:lnTo>
                <a:lnTo>
                  <a:pt x="2355921" y="130792"/>
                </a:lnTo>
                <a:lnTo>
                  <a:pt x="2352321" y="131192"/>
                </a:lnTo>
                <a:cubicBezTo>
                  <a:pt x="2351254" y="134525"/>
                  <a:pt x="2350721" y="138391"/>
                  <a:pt x="2350721" y="142791"/>
                </a:cubicBezTo>
                <a:lnTo>
                  <a:pt x="2351321" y="172789"/>
                </a:lnTo>
                <a:lnTo>
                  <a:pt x="2350921" y="225586"/>
                </a:lnTo>
                <a:cubicBezTo>
                  <a:pt x="2350921" y="239452"/>
                  <a:pt x="2352721" y="248651"/>
                  <a:pt x="2356321" y="253184"/>
                </a:cubicBezTo>
                <a:cubicBezTo>
                  <a:pt x="2359787" y="257851"/>
                  <a:pt x="2364987" y="260184"/>
                  <a:pt x="2371920" y="260184"/>
                </a:cubicBezTo>
                <a:cubicBezTo>
                  <a:pt x="2375386" y="260184"/>
                  <a:pt x="2381919" y="259117"/>
                  <a:pt x="2391519" y="256984"/>
                </a:cubicBezTo>
                <a:cubicBezTo>
                  <a:pt x="2394452" y="256317"/>
                  <a:pt x="2398385" y="254117"/>
                  <a:pt x="2403318" y="250384"/>
                </a:cubicBezTo>
                <a:lnTo>
                  <a:pt x="2405118" y="250384"/>
                </a:lnTo>
                <a:cubicBezTo>
                  <a:pt x="2406318" y="250384"/>
                  <a:pt x="2407284" y="250751"/>
                  <a:pt x="2408018" y="251484"/>
                </a:cubicBezTo>
                <a:cubicBezTo>
                  <a:pt x="2408751" y="252218"/>
                  <a:pt x="2409118" y="253184"/>
                  <a:pt x="2409118" y="254384"/>
                </a:cubicBezTo>
                <a:lnTo>
                  <a:pt x="2408918" y="255784"/>
                </a:lnTo>
                <a:cubicBezTo>
                  <a:pt x="2403185" y="262050"/>
                  <a:pt x="2396618" y="266617"/>
                  <a:pt x="2389219" y="269483"/>
                </a:cubicBezTo>
                <a:cubicBezTo>
                  <a:pt x="2381819" y="272350"/>
                  <a:pt x="2371987" y="273783"/>
                  <a:pt x="2359721" y="273783"/>
                </a:cubicBezTo>
                <a:cubicBezTo>
                  <a:pt x="2351054" y="273783"/>
                  <a:pt x="2343888" y="271783"/>
                  <a:pt x="2338222" y="267783"/>
                </a:cubicBezTo>
                <a:cubicBezTo>
                  <a:pt x="2332556" y="263784"/>
                  <a:pt x="2328923" y="259050"/>
                  <a:pt x="2327323" y="253584"/>
                </a:cubicBezTo>
                <a:cubicBezTo>
                  <a:pt x="2325723" y="248118"/>
                  <a:pt x="2324923" y="236185"/>
                  <a:pt x="2324923" y="217786"/>
                </a:cubicBezTo>
                <a:lnTo>
                  <a:pt x="2325723" y="172789"/>
                </a:lnTo>
                <a:lnTo>
                  <a:pt x="2325523" y="151190"/>
                </a:lnTo>
                <a:lnTo>
                  <a:pt x="2325523" y="143191"/>
                </a:lnTo>
                <a:cubicBezTo>
                  <a:pt x="2325523" y="139458"/>
                  <a:pt x="2325390" y="135725"/>
                  <a:pt x="2325123" y="131992"/>
                </a:cubicBezTo>
                <a:lnTo>
                  <a:pt x="2321723" y="131792"/>
                </a:lnTo>
                <a:lnTo>
                  <a:pt x="2305324" y="132392"/>
                </a:lnTo>
                <a:lnTo>
                  <a:pt x="2303724" y="132592"/>
                </a:lnTo>
                <a:cubicBezTo>
                  <a:pt x="2302258" y="132592"/>
                  <a:pt x="2301158" y="132258"/>
                  <a:pt x="2300424" y="131592"/>
                </a:cubicBezTo>
                <a:cubicBezTo>
                  <a:pt x="2299691" y="130925"/>
                  <a:pt x="2299324" y="130125"/>
                  <a:pt x="2299324" y="129192"/>
                </a:cubicBezTo>
                <a:cubicBezTo>
                  <a:pt x="2299324" y="127592"/>
                  <a:pt x="2299824" y="126292"/>
                  <a:pt x="2300824" y="125292"/>
                </a:cubicBezTo>
                <a:cubicBezTo>
                  <a:pt x="2301824" y="124292"/>
                  <a:pt x="2304857" y="122725"/>
                  <a:pt x="2309924" y="120592"/>
                </a:cubicBezTo>
                <a:cubicBezTo>
                  <a:pt x="2313390" y="119126"/>
                  <a:pt x="2317423" y="116359"/>
                  <a:pt x="2322023" y="112293"/>
                </a:cubicBezTo>
                <a:cubicBezTo>
                  <a:pt x="2326623" y="108226"/>
                  <a:pt x="2330522" y="103727"/>
                  <a:pt x="2333722" y="98794"/>
                </a:cubicBezTo>
                <a:cubicBezTo>
                  <a:pt x="2335322" y="96127"/>
                  <a:pt x="2337589" y="91061"/>
                  <a:pt x="2340522" y="83594"/>
                </a:cubicBezTo>
                <a:cubicBezTo>
                  <a:pt x="2342655" y="78128"/>
                  <a:pt x="2344255" y="74262"/>
                  <a:pt x="2345321" y="71995"/>
                </a:cubicBezTo>
                <a:close/>
                <a:moveTo>
                  <a:pt x="114193" y="11799"/>
                </a:moveTo>
                <a:cubicBezTo>
                  <a:pt x="114459" y="12999"/>
                  <a:pt x="114593" y="14132"/>
                  <a:pt x="114593" y="15199"/>
                </a:cubicBezTo>
                <a:cubicBezTo>
                  <a:pt x="114593" y="16532"/>
                  <a:pt x="114293" y="17565"/>
                  <a:pt x="113693" y="18299"/>
                </a:cubicBezTo>
                <a:cubicBezTo>
                  <a:pt x="113093" y="19032"/>
                  <a:pt x="112059" y="19532"/>
                  <a:pt x="110593" y="19798"/>
                </a:cubicBezTo>
                <a:cubicBezTo>
                  <a:pt x="93128" y="21265"/>
                  <a:pt x="82828" y="23432"/>
                  <a:pt x="79695" y="26298"/>
                </a:cubicBezTo>
                <a:cubicBezTo>
                  <a:pt x="76562" y="29165"/>
                  <a:pt x="74995" y="36464"/>
                  <a:pt x="74995" y="48197"/>
                </a:cubicBezTo>
                <a:cubicBezTo>
                  <a:pt x="74995" y="69795"/>
                  <a:pt x="75329" y="92061"/>
                  <a:pt x="75995" y="114993"/>
                </a:cubicBezTo>
                <a:lnTo>
                  <a:pt x="76795" y="133791"/>
                </a:lnTo>
                <a:cubicBezTo>
                  <a:pt x="77462" y="134325"/>
                  <a:pt x="86128" y="134991"/>
                  <a:pt x="102794" y="135791"/>
                </a:cubicBezTo>
                <a:cubicBezTo>
                  <a:pt x="107327" y="136058"/>
                  <a:pt x="109993" y="136191"/>
                  <a:pt x="110793" y="136191"/>
                </a:cubicBezTo>
                <a:lnTo>
                  <a:pt x="140191" y="135791"/>
                </a:lnTo>
                <a:lnTo>
                  <a:pt x="159590" y="136391"/>
                </a:lnTo>
                <a:lnTo>
                  <a:pt x="210387" y="134798"/>
                </a:lnTo>
                <a:cubicBezTo>
                  <a:pt x="216653" y="134664"/>
                  <a:pt x="220453" y="134399"/>
                  <a:pt x="221786" y="134001"/>
                </a:cubicBezTo>
                <a:cubicBezTo>
                  <a:pt x="222586" y="110881"/>
                  <a:pt x="222986" y="88493"/>
                  <a:pt x="222986" y="66836"/>
                </a:cubicBezTo>
                <a:cubicBezTo>
                  <a:pt x="222986" y="45977"/>
                  <a:pt x="222520" y="33687"/>
                  <a:pt x="221586" y="29967"/>
                </a:cubicBezTo>
                <a:cubicBezTo>
                  <a:pt x="221053" y="27708"/>
                  <a:pt x="220120" y="26180"/>
                  <a:pt x="218787" y="25382"/>
                </a:cubicBezTo>
                <a:cubicBezTo>
                  <a:pt x="217987" y="24985"/>
                  <a:pt x="211054" y="23922"/>
                  <a:pt x="197988" y="22195"/>
                </a:cubicBezTo>
                <a:cubicBezTo>
                  <a:pt x="195721" y="21928"/>
                  <a:pt x="193588" y="21596"/>
                  <a:pt x="191588" y="21198"/>
                </a:cubicBezTo>
                <a:cubicBezTo>
                  <a:pt x="190922" y="19146"/>
                  <a:pt x="190588" y="16822"/>
                  <a:pt x="190588" y="14224"/>
                </a:cubicBezTo>
                <a:cubicBezTo>
                  <a:pt x="195121" y="13540"/>
                  <a:pt x="197988" y="13199"/>
                  <a:pt x="199188" y="13199"/>
                </a:cubicBezTo>
                <a:lnTo>
                  <a:pt x="212387" y="13911"/>
                </a:lnTo>
                <a:cubicBezTo>
                  <a:pt x="224519" y="14503"/>
                  <a:pt x="236719" y="14799"/>
                  <a:pt x="248985" y="14799"/>
                </a:cubicBezTo>
                <a:cubicBezTo>
                  <a:pt x="256851" y="14799"/>
                  <a:pt x="269917" y="14132"/>
                  <a:pt x="288182" y="12799"/>
                </a:cubicBezTo>
                <a:cubicBezTo>
                  <a:pt x="288049" y="15465"/>
                  <a:pt x="287716" y="17865"/>
                  <a:pt x="287182" y="19998"/>
                </a:cubicBezTo>
                <a:cubicBezTo>
                  <a:pt x="282116" y="21998"/>
                  <a:pt x="276050" y="23265"/>
                  <a:pt x="268983" y="23798"/>
                </a:cubicBezTo>
                <a:cubicBezTo>
                  <a:pt x="264450" y="24065"/>
                  <a:pt x="260651" y="24798"/>
                  <a:pt x="257584" y="25998"/>
                </a:cubicBezTo>
                <a:cubicBezTo>
                  <a:pt x="255051" y="27865"/>
                  <a:pt x="253784" y="31664"/>
                  <a:pt x="253784" y="37397"/>
                </a:cubicBezTo>
                <a:cubicBezTo>
                  <a:pt x="253784" y="38731"/>
                  <a:pt x="253851" y="40197"/>
                  <a:pt x="253984" y="41797"/>
                </a:cubicBezTo>
                <a:cubicBezTo>
                  <a:pt x="254118" y="46597"/>
                  <a:pt x="254184" y="49730"/>
                  <a:pt x="254184" y="51197"/>
                </a:cubicBezTo>
                <a:lnTo>
                  <a:pt x="254184" y="74195"/>
                </a:lnTo>
                <a:lnTo>
                  <a:pt x="254384" y="88594"/>
                </a:lnTo>
                <a:lnTo>
                  <a:pt x="253984" y="107193"/>
                </a:lnTo>
                <a:lnTo>
                  <a:pt x="254184" y="141991"/>
                </a:lnTo>
                <a:lnTo>
                  <a:pt x="253784" y="174789"/>
                </a:lnTo>
                <a:cubicBezTo>
                  <a:pt x="253784" y="181322"/>
                  <a:pt x="253984" y="191521"/>
                  <a:pt x="254384" y="205387"/>
                </a:cubicBezTo>
                <a:lnTo>
                  <a:pt x="254184" y="232385"/>
                </a:lnTo>
                <a:cubicBezTo>
                  <a:pt x="254184" y="241451"/>
                  <a:pt x="254984" y="247918"/>
                  <a:pt x="256584" y="251784"/>
                </a:cubicBezTo>
                <a:cubicBezTo>
                  <a:pt x="257384" y="253651"/>
                  <a:pt x="258717" y="254984"/>
                  <a:pt x="260584" y="255784"/>
                </a:cubicBezTo>
                <a:lnTo>
                  <a:pt x="276783" y="259384"/>
                </a:lnTo>
                <a:cubicBezTo>
                  <a:pt x="284782" y="261384"/>
                  <a:pt x="289549" y="263017"/>
                  <a:pt x="291082" y="264283"/>
                </a:cubicBezTo>
                <a:cubicBezTo>
                  <a:pt x="292615" y="265550"/>
                  <a:pt x="293382" y="267050"/>
                  <a:pt x="293382" y="268783"/>
                </a:cubicBezTo>
                <a:lnTo>
                  <a:pt x="292782" y="271183"/>
                </a:lnTo>
                <a:lnTo>
                  <a:pt x="291782" y="271383"/>
                </a:lnTo>
                <a:cubicBezTo>
                  <a:pt x="291115" y="271383"/>
                  <a:pt x="290249" y="271250"/>
                  <a:pt x="289182" y="270983"/>
                </a:cubicBezTo>
                <a:cubicBezTo>
                  <a:pt x="274650" y="268317"/>
                  <a:pt x="259384" y="266983"/>
                  <a:pt x="243385" y="266983"/>
                </a:cubicBezTo>
                <a:cubicBezTo>
                  <a:pt x="230852" y="266983"/>
                  <a:pt x="221953" y="267183"/>
                  <a:pt x="216687" y="267583"/>
                </a:cubicBezTo>
                <a:cubicBezTo>
                  <a:pt x="211420" y="267983"/>
                  <a:pt x="200454" y="269450"/>
                  <a:pt x="183789" y="271983"/>
                </a:cubicBezTo>
                <a:cubicBezTo>
                  <a:pt x="183522" y="270250"/>
                  <a:pt x="183389" y="268983"/>
                  <a:pt x="183389" y="268183"/>
                </a:cubicBezTo>
                <a:cubicBezTo>
                  <a:pt x="183389" y="267250"/>
                  <a:pt x="183522" y="265983"/>
                  <a:pt x="183789" y="264383"/>
                </a:cubicBezTo>
                <a:cubicBezTo>
                  <a:pt x="187922" y="261984"/>
                  <a:pt x="194455" y="260317"/>
                  <a:pt x="203388" y="259384"/>
                </a:cubicBezTo>
                <a:cubicBezTo>
                  <a:pt x="210054" y="258717"/>
                  <a:pt x="215320" y="256584"/>
                  <a:pt x="219186" y="252984"/>
                </a:cubicBezTo>
                <a:cubicBezTo>
                  <a:pt x="221720" y="250584"/>
                  <a:pt x="222986" y="247051"/>
                  <a:pt x="222986" y="242385"/>
                </a:cubicBezTo>
                <a:lnTo>
                  <a:pt x="222786" y="213587"/>
                </a:lnTo>
                <a:cubicBezTo>
                  <a:pt x="223186" y="204920"/>
                  <a:pt x="223386" y="200187"/>
                  <a:pt x="223386" y="199387"/>
                </a:cubicBezTo>
                <a:cubicBezTo>
                  <a:pt x="223386" y="188055"/>
                  <a:pt x="223186" y="171523"/>
                  <a:pt x="222786" y="149790"/>
                </a:cubicBezTo>
                <a:cubicBezTo>
                  <a:pt x="222386" y="147924"/>
                  <a:pt x="221653" y="146791"/>
                  <a:pt x="220586" y="146391"/>
                </a:cubicBezTo>
                <a:cubicBezTo>
                  <a:pt x="216987" y="145191"/>
                  <a:pt x="199254" y="145457"/>
                  <a:pt x="167390" y="147191"/>
                </a:cubicBezTo>
                <a:cubicBezTo>
                  <a:pt x="160990" y="147591"/>
                  <a:pt x="156190" y="147791"/>
                  <a:pt x="152991" y="147791"/>
                </a:cubicBezTo>
                <a:cubicBezTo>
                  <a:pt x="149791" y="147791"/>
                  <a:pt x="143091" y="147624"/>
                  <a:pt x="132892" y="147291"/>
                </a:cubicBezTo>
                <a:cubicBezTo>
                  <a:pt x="122692" y="146957"/>
                  <a:pt x="113260" y="146791"/>
                  <a:pt x="104593" y="146791"/>
                </a:cubicBezTo>
                <a:cubicBezTo>
                  <a:pt x="99927" y="146791"/>
                  <a:pt x="95994" y="146857"/>
                  <a:pt x="92794" y="146991"/>
                </a:cubicBezTo>
                <a:cubicBezTo>
                  <a:pt x="86661" y="147124"/>
                  <a:pt x="83261" y="147191"/>
                  <a:pt x="82595" y="147191"/>
                </a:cubicBezTo>
                <a:cubicBezTo>
                  <a:pt x="79528" y="147191"/>
                  <a:pt x="77428" y="147791"/>
                  <a:pt x="76295" y="148991"/>
                </a:cubicBezTo>
                <a:cubicBezTo>
                  <a:pt x="75162" y="150190"/>
                  <a:pt x="74595" y="152390"/>
                  <a:pt x="74595" y="155590"/>
                </a:cubicBezTo>
                <a:lnTo>
                  <a:pt x="74795" y="169589"/>
                </a:lnTo>
                <a:cubicBezTo>
                  <a:pt x="74795" y="171856"/>
                  <a:pt x="74462" y="184455"/>
                  <a:pt x="73795" y="207387"/>
                </a:cubicBezTo>
                <a:cubicBezTo>
                  <a:pt x="73662" y="212053"/>
                  <a:pt x="73595" y="215920"/>
                  <a:pt x="73595" y="218986"/>
                </a:cubicBezTo>
                <a:cubicBezTo>
                  <a:pt x="73595" y="237252"/>
                  <a:pt x="74262" y="249384"/>
                  <a:pt x="75595" y="255384"/>
                </a:cubicBezTo>
                <a:cubicBezTo>
                  <a:pt x="76262" y="258184"/>
                  <a:pt x="77462" y="260117"/>
                  <a:pt x="79195" y="261184"/>
                </a:cubicBezTo>
                <a:cubicBezTo>
                  <a:pt x="80395" y="261984"/>
                  <a:pt x="85595" y="263384"/>
                  <a:pt x="94794" y="265383"/>
                </a:cubicBezTo>
                <a:cubicBezTo>
                  <a:pt x="100927" y="266717"/>
                  <a:pt x="105593" y="267983"/>
                  <a:pt x="108793" y="269183"/>
                </a:cubicBezTo>
                <a:lnTo>
                  <a:pt x="109993" y="271183"/>
                </a:lnTo>
                <a:cubicBezTo>
                  <a:pt x="109993" y="271850"/>
                  <a:pt x="109727" y="272383"/>
                  <a:pt x="109193" y="272783"/>
                </a:cubicBezTo>
                <a:cubicBezTo>
                  <a:pt x="108393" y="273450"/>
                  <a:pt x="107260" y="273783"/>
                  <a:pt x="105793" y="273783"/>
                </a:cubicBezTo>
                <a:cubicBezTo>
                  <a:pt x="104727" y="273783"/>
                  <a:pt x="103460" y="273749"/>
                  <a:pt x="101994" y="273683"/>
                </a:cubicBezTo>
                <a:cubicBezTo>
                  <a:pt x="100527" y="273616"/>
                  <a:pt x="97661" y="273516"/>
                  <a:pt x="93394" y="273383"/>
                </a:cubicBezTo>
                <a:cubicBezTo>
                  <a:pt x="86595" y="273250"/>
                  <a:pt x="78128" y="272783"/>
                  <a:pt x="67996" y="271983"/>
                </a:cubicBezTo>
                <a:cubicBezTo>
                  <a:pt x="61463" y="271450"/>
                  <a:pt x="55663" y="271183"/>
                  <a:pt x="50597" y="271183"/>
                </a:cubicBezTo>
                <a:cubicBezTo>
                  <a:pt x="42064" y="271183"/>
                  <a:pt x="28398" y="271640"/>
                  <a:pt x="9599" y="272555"/>
                </a:cubicBezTo>
                <a:cubicBezTo>
                  <a:pt x="6000" y="272707"/>
                  <a:pt x="2933" y="272783"/>
                  <a:pt x="400" y="272783"/>
                </a:cubicBezTo>
                <a:lnTo>
                  <a:pt x="600" y="268383"/>
                </a:lnTo>
                <a:cubicBezTo>
                  <a:pt x="5133" y="265850"/>
                  <a:pt x="10399" y="264250"/>
                  <a:pt x="16399" y="263583"/>
                </a:cubicBezTo>
                <a:cubicBezTo>
                  <a:pt x="25865" y="262384"/>
                  <a:pt x="31865" y="261150"/>
                  <a:pt x="34398" y="259882"/>
                </a:cubicBezTo>
                <a:cubicBezTo>
                  <a:pt x="36931" y="258615"/>
                  <a:pt x="38731" y="256846"/>
                  <a:pt x="39797" y="254578"/>
                </a:cubicBezTo>
                <a:cubicBezTo>
                  <a:pt x="41664" y="250174"/>
                  <a:pt x="42597" y="245703"/>
                  <a:pt x="42597" y="241166"/>
                </a:cubicBezTo>
                <a:lnTo>
                  <a:pt x="42197" y="225955"/>
                </a:lnTo>
                <a:lnTo>
                  <a:pt x="42397" y="211943"/>
                </a:lnTo>
                <a:lnTo>
                  <a:pt x="41997" y="195531"/>
                </a:lnTo>
                <a:cubicBezTo>
                  <a:pt x="41997" y="188726"/>
                  <a:pt x="42197" y="180219"/>
                  <a:pt x="42597" y="170011"/>
                </a:cubicBezTo>
                <a:cubicBezTo>
                  <a:pt x="42997" y="159803"/>
                  <a:pt x="43197" y="154366"/>
                  <a:pt x="43197" y="153700"/>
                </a:cubicBezTo>
                <a:lnTo>
                  <a:pt x="43197" y="99056"/>
                </a:lnTo>
                <a:cubicBezTo>
                  <a:pt x="43197" y="90384"/>
                  <a:pt x="43397" y="81010"/>
                  <a:pt x="43797" y="70936"/>
                </a:cubicBezTo>
                <a:cubicBezTo>
                  <a:pt x="44197" y="60861"/>
                  <a:pt x="44397" y="53889"/>
                  <a:pt x="44397" y="50018"/>
                </a:cubicBezTo>
                <a:cubicBezTo>
                  <a:pt x="44397" y="38544"/>
                  <a:pt x="44131" y="31873"/>
                  <a:pt x="43597" y="30004"/>
                </a:cubicBezTo>
                <a:cubicBezTo>
                  <a:pt x="43064" y="28135"/>
                  <a:pt x="42064" y="26801"/>
                  <a:pt x="40597" y="26001"/>
                </a:cubicBezTo>
                <a:cubicBezTo>
                  <a:pt x="39131" y="25201"/>
                  <a:pt x="34331" y="24467"/>
                  <a:pt x="26198" y="23798"/>
                </a:cubicBezTo>
                <a:cubicBezTo>
                  <a:pt x="19932" y="23265"/>
                  <a:pt x="15599" y="22798"/>
                  <a:pt x="13199" y="22398"/>
                </a:cubicBezTo>
                <a:cubicBezTo>
                  <a:pt x="12532" y="20932"/>
                  <a:pt x="12199" y="19732"/>
                  <a:pt x="12199" y="18798"/>
                </a:cubicBezTo>
                <a:cubicBezTo>
                  <a:pt x="12199" y="17732"/>
                  <a:pt x="12266" y="16465"/>
                  <a:pt x="12399" y="14999"/>
                </a:cubicBezTo>
                <a:cubicBezTo>
                  <a:pt x="15599" y="14732"/>
                  <a:pt x="18065" y="14599"/>
                  <a:pt x="19799" y="14599"/>
                </a:cubicBezTo>
                <a:lnTo>
                  <a:pt x="38597" y="14799"/>
                </a:lnTo>
                <a:cubicBezTo>
                  <a:pt x="51930" y="14799"/>
                  <a:pt x="66063" y="14265"/>
                  <a:pt x="80995" y="13199"/>
                </a:cubicBezTo>
                <a:cubicBezTo>
                  <a:pt x="88328" y="12666"/>
                  <a:pt x="99394" y="12199"/>
                  <a:pt x="114193" y="11799"/>
                </a:cubicBezTo>
                <a:close/>
                <a:moveTo>
                  <a:pt x="3530747" y="3199"/>
                </a:moveTo>
                <a:lnTo>
                  <a:pt x="3540546" y="3199"/>
                </a:lnTo>
                <a:cubicBezTo>
                  <a:pt x="3540813" y="6935"/>
                  <a:pt x="3540946" y="18740"/>
                  <a:pt x="3540946" y="38616"/>
                </a:cubicBezTo>
                <a:lnTo>
                  <a:pt x="3540746" y="64027"/>
                </a:lnTo>
                <a:lnTo>
                  <a:pt x="3540946" y="96841"/>
                </a:lnTo>
                <a:lnTo>
                  <a:pt x="3540146" y="137260"/>
                </a:lnTo>
                <a:cubicBezTo>
                  <a:pt x="3540146" y="139660"/>
                  <a:pt x="3540280" y="142327"/>
                  <a:pt x="3540546" y="145263"/>
                </a:cubicBezTo>
                <a:cubicBezTo>
                  <a:pt x="3548960" y="135511"/>
                  <a:pt x="3555104" y="129032"/>
                  <a:pt x="3558977" y="125826"/>
                </a:cubicBezTo>
                <a:cubicBezTo>
                  <a:pt x="3565922" y="120216"/>
                  <a:pt x="3573334" y="115775"/>
                  <a:pt x="3581214" y="112502"/>
                </a:cubicBezTo>
                <a:cubicBezTo>
                  <a:pt x="3589094" y="109229"/>
                  <a:pt x="3597375" y="107593"/>
                  <a:pt x="3606058" y="107593"/>
                </a:cubicBezTo>
                <a:cubicBezTo>
                  <a:pt x="3622486" y="107593"/>
                  <a:pt x="3635908" y="114518"/>
                  <a:pt x="3646325" y="128367"/>
                </a:cubicBezTo>
                <a:cubicBezTo>
                  <a:pt x="3652334" y="136489"/>
                  <a:pt x="3655339" y="148006"/>
                  <a:pt x="3655339" y="162918"/>
                </a:cubicBezTo>
                <a:lnTo>
                  <a:pt x="3654739" y="183292"/>
                </a:lnTo>
                <a:lnTo>
                  <a:pt x="3654939" y="194675"/>
                </a:lnTo>
                <a:lnTo>
                  <a:pt x="3654139" y="214449"/>
                </a:lnTo>
                <a:cubicBezTo>
                  <a:pt x="3653606" y="230827"/>
                  <a:pt x="3653340" y="240548"/>
                  <a:pt x="3653340" y="243613"/>
                </a:cubicBezTo>
                <a:cubicBezTo>
                  <a:pt x="3653340" y="247073"/>
                  <a:pt x="3653473" y="251733"/>
                  <a:pt x="3653740" y="257593"/>
                </a:cubicBezTo>
                <a:lnTo>
                  <a:pt x="3665139" y="260190"/>
                </a:lnTo>
                <a:cubicBezTo>
                  <a:pt x="3672738" y="261788"/>
                  <a:pt x="3678605" y="263252"/>
                  <a:pt x="3682738" y="264583"/>
                </a:cubicBezTo>
                <a:lnTo>
                  <a:pt x="3682538" y="270783"/>
                </a:lnTo>
                <a:lnTo>
                  <a:pt x="3639940" y="269583"/>
                </a:lnTo>
                <a:cubicBezTo>
                  <a:pt x="3637540" y="269583"/>
                  <a:pt x="3631007" y="269850"/>
                  <a:pt x="3620342" y="270383"/>
                </a:cubicBezTo>
                <a:cubicBezTo>
                  <a:pt x="3613809" y="270650"/>
                  <a:pt x="3610009" y="270783"/>
                  <a:pt x="3608942" y="270783"/>
                </a:cubicBezTo>
                <a:lnTo>
                  <a:pt x="3604543" y="270783"/>
                </a:lnTo>
                <a:cubicBezTo>
                  <a:pt x="3603876" y="269583"/>
                  <a:pt x="3603543" y="268583"/>
                  <a:pt x="3603543" y="267783"/>
                </a:cubicBezTo>
                <a:lnTo>
                  <a:pt x="3603543" y="265983"/>
                </a:lnTo>
                <a:cubicBezTo>
                  <a:pt x="3605409" y="263583"/>
                  <a:pt x="3608876" y="261985"/>
                  <a:pt x="3613942" y="261187"/>
                </a:cubicBezTo>
                <a:lnTo>
                  <a:pt x="3625941" y="258390"/>
                </a:lnTo>
                <a:cubicBezTo>
                  <a:pt x="3627541" y="257059"/>
                  <a:pt x="3628474" y="255661"/>
                  <a:pt x="3628741" y="254197"/>
                </a:cubicBezTo>
                <a:cubicBezTo>
                  <a:pt x="3629274" y="250734"/>
                  <a:pt x="3629874" y="233560"/>
                  <a:pt x="3630541" y="202675"/>
                </a:cubicBezTo>
                <a:lnTo>
                  <a:pt x="3630941" y="187898"/>
                </a:lnTo>
                <a:cubicBezTo>
                  <a:pt x="3631474" y="172321"/>
                  <a:pt x="3630271" y="159408"/>
                  <a:pt x="3627332" y="149156"/>
                </a:cubicBezTo>
                <a:cubicBezTo>
                  <a:pt x="3625461" y="142100"/>
                  <a:pt x="3621219" y="136476"/>
                  <a:pt x="3614604" y="132282"/>
                </a:cubicBezTo>
                <a:cubicBezTo>
                  <a:pt x="3607990" y="128089"/>
                  <a:pt x="3600340" y="125992"/>
                  <a:pt x="3591656" y="125992"/>
                </a:cubicBezTo>
                <a:cubicBezTo>
                  <a:pt x="3584441" y="125992"/>
                  <a:pt x="3577628" y="127523"/>
                  <a:pt x="3571213" y="130585"/>
                </a:cubicBezTo>
                <a:cubicBezTo>
                  <a:pt x="3566803" y="132848"/>
                  <a:pt x="3561525" y="136775"/>
                  <a:pt x="3555378" y="142367"/>
                </a:cubicBezTo>
                <a:cubicBezTo>
                  <a:pt x="3549232" y="147960"/>
                  <a:pt x="3544956" y="152753"/>
                  <a:pt x="3542549" y="156746"/>
                </a:cubicBezTo>
                <a:cubicBezTo>
                  <a:pt x="3540947" y="159404"/>
                  <a:pt x="3540146" y="163790"/>
                  <a:pt x="3540146" y="169902"/>
                </a:cubicBezTo>
                <a:lnTo>
                  <a:pt x="3540346" y="183851"/>
                </a:lnTo>
                <a:lnTo>
                  <a:pt x="3539946" y="198403"/>
                </a:lnTo>
                <a:cubicBezTo>
                  <a:pt x="3539946" y="199599"/>
                  <a:pt x="3540146" y="207903"/>
                  <a:pt x="3540546" y="223314"/>
                </a:cubicBezTo>
                <a:lnTo>
                  <a:pt x="3540346" y="236069"/>
                </a:lnTo>
                <a:lnTo>
                  <a:pt x="3540746" y="250022"/>
                </a:lnTo>
                <a:cubicBezTo>
                  <a:pt x="3540880" y="252015"/>
                  <a:pt x="3541080" y="253477"/>
                  <a:pt x="3541346" y="254406"/>
                </a:cubicBezTo>
                <a:lnTo>
                  <a:pt x="3569545" y="261184"/>
                </a:lnTo>
                <a:cubicBezTo>
                  <a:pt x="3571011" y="261594"/>
                  <a:pt x="3573211" y="262415"/>
                  <a:pt x="3576144" y="263646"/>
                </a:cubicBezTo>
                <a:lnTo>
                  <a:pt x="3576744" y="265902"/>
                </a:lnTo>
                <a:cubicBezTo>
                  <a:pt x="3576744" y="266585"/>
                  <a:pt x="3576411" y="267679"/>
                  <a:pt x="3575744" y="269183"/>
                </a:cubicBezTo>
                <a:cubicBezTo>
                  <a:pt x="3571878" y="269317"/>
                  <a:pt x="3568945" y="269383"/>
                  <a:pt x="3566945" y="269383"/>
                </a:cubicBezTo>
                <a:lnTo>
                  <a:pt x="3551346" y="269183"/>
                </a:lnTo>
                <a:lnTo>
                  <a:pt x="3516948" y="269583"/>
                </a:lnTo>
                <a:lnTo>
                  <a:pt x="3491149" y="270383"/>
                </a:lnTo>
                <a:cubicBezTo>
                  <a:pt x="3489816" y="270250"/>
                  <a:pt x="3487816" y="270116"/>
                  <a:pt x="3485150" y="269983"/>
                </a:cubicBezTo>
                <a:lnTo>
                  <a:pt x="3484950" y="268583"/>
                </a:lnTo>
                <a:cubicBezTo>
                  <a:pt x="3484950" y="267517"/>
                  <a:pt x="3485483" y="266183"/>
                  <a:pt x="3486550" y="264583"/>
                </a:cubicBezTo>
                <a:cubicBezTo>
                  <a:pt x="3502149" y="261786"/>
                  <a:pt x="3511148" y="259655"/>
                  <a:pt x="3513548" y="258190"/>
                </a:cubicBezTo>
                <a:cubicBezTo>
                  <a:pt x="3515015" y="257257"/>
                  <a:pt x="3515748" y="255125"/>
                  <a:pt x="3515748" y="251794"/>
                </a:cubicBezTo>
                <a:lnTo>
                  <a:pt x="3515548" y="238607"/>
                </a:lnTo>
                <a:lnTo>
                  <a:pt x="3515748" y="215227"/>
                </a:lnTo>
                <a:lnTo>
                  <a:pt x="3515348" y="155681"/>
                </a:lnTo>
                <a:lnTo>
                  <a:pt x="3515548" y="133501"/>
                </a:lnTo>
                <a:lnTo>
                  <a:pt x="3515548" y="117714"/>
                </a:lnTo>
                <a:lnTo>
                  <a:pt x="3516148" y="98331"/>
                </a:lnTo>
                <a:cubicBezTo>
                  <a:pt x="3516148" y="67958"/>
                  <a:pt x="3515848" y="49808"/>
                  <a:pt x="3515248" y="43880"/>
                </a:cubicBezTo>
                <a:cubicBezTo>
                  <a:pt x="3514648" y="37952"/>
                  <a:pt x="3513481" y="34255"/>
                  <a:pt x="3511748" y="32788"/>
                </a:cubicBezTo>
                <a:cubicBezTo>
                  <a:pt x="3508548" y="29726"/>
                  <a:pt x="3499749" y="26529"/>
                  <a:pt x="3485350" y="23198"/>
                </a:cubicBezTo>
                <a:lnTo>
                  <a:pt x="3485350" y="22198"/>
                </a:lnTo>
                <a:cubicBezTo>
                  <a:pt x="3485350" y="21265"/>
                  <a:pt x="3485483" y="19932"/>
                  <a:pt x="3485750" y="18199"/>
                </a:cubicBezTo>
                <a:cubicBezTo>
                  <a:pt x="3487616" y="17932"/>
                  <a:pt x="3489416" y="17598"/>
                  <a:pt x="3491149" y="17198"/>
                </a:cubicBezTo>
                <a:cubicBezTo>
                  <a:pt x="3492883" y="16799"/>
                  <a:pt x="3494549" y="16532"/>
                  <a:pt x="3496149" y="16399"/>
                </a:cubicBezTo>
                <a:cubicBezTo>
                  <a:pt x="3512015" y="11866"/>
                  <a:pt x="3523547" y="7466"/>
                  <a:pt x="3530747" y="3199"/>
                </a:cubicBezTo>
                <a:close/>
                <a:moveTo>
                  <a:pt x="1050215" y="0"/>
                </a:moveTo>
                <a:cubicBezTo>
                  <a:pt x="1050748" y="9066"/>
                  <a:pt x="1051015" y="19198"/>
                  <a:pt x="1051015" y="30398"/>
                </a:cubicBezTo>
                <a:lnTo>
                  <a:pt x="1050215" y="107393"/>
                </a:lnTo>
                <a:lnTo>
                  <a:pt x="1051615" y="194188"/>
                </a:lnTo>
                <a:lnTo>
                  <a:pt x="1051015" y="240385"/>
                </a:lnTo>
                <a:cubicBezTo>
                  <a:pt x="1051015" y="249851"/>
                  <a:pt x="1051681" y="255184"/>
                  <a:pt x="1053015" y="256384"/>
                </a:cubicBezTo>
                <a:cubicBezTo>
                  <a:pt x="1055681" y="259050"/>
                  <a:pt x="1061547" y="260450"/>
                  <a:pt x="1070614" y="260584"/>
                </a:cubicBezTo>
                <a:cubicBezTo>
                  <a:pt x="1072480" y="260584"/>
                  <a:pt x="1075013" y="260717"/>
                  <a:pt x="1078213" y="260984"/>
                </a:cubicBezTo>
                <a:lnTo>
                  <a:pt x="1078213" y="264583"/>
                </a:lnTo>
                <a:cubicBezTo>
                  <a:pt x="1078213" y="265517"/>
                  <a:pt x="1078146" y="266517"/>
                  <a:pt x="1078013" y="267583"/>
                </a:cubicBezTo>
                <a:cubicBezTo>
                  <a:pt x="1073880" y="268517"/>
                  <a:pt x="1069614" y="269383"/>
                  <a:pt x="1065214" y="270183"/>
                </a:cubicBezTo>
                <a:lnTo>
                  <a:pt x="1036216" y="275783"/>
                </a:lnTo>
                <a:cubicBezTo>
                  <a:pt x="1031949" y="276583"/>
                  <a:pt x="1028549" y="276983"/>
                  <a:pt x="1026016" y="276983"/>
                </a:cubicBezTo>
                <a:lnTo>
                  <a:pt x="1026016" y="257784"/>
                </a:lnTo>
                <a:cubicBezTo>
                  <a:pt x="1023750" y="258450"/>
                  <a:pt x="1020216" y="259784"/>
                  <a:pt x="1015417" y="261784"/>
                </a:cubicBezTo>
                <a:cubicBezTo>
                  <a:pt x="994618" y="270583"/>
                  <a:pt x="975486" y="274983"/>
                  <a:pt x="958020" y="274983"/>
                </a:cubicBezTo>
                <a:cubicBezTo>
                  <a:pt x="947488" y="274983"/>
                  <a:pt x="936755" y="271550"/>
                  <a:pt x="925823" y="264683"/>
                </a:cubicBezTo>
                <a:cubicBezTo>
                  <a:pt x="914890" y="257817"/>
                  <a:pt x="906490" y="248251"/>
                  <a:pt x="900624" y="235985"/>
                </a:cubicBezTo>
                <a:cubicBezTo>
                  <a:pt x="894758" y="223719"/>
                  <a:pt x="891825" y="211187"/>
                  <a:pt x="891825" y="198388"/>
                </a:cubicBezTo>
                <a:cubicBezTo>
                  <a:pt x="891825" y="186922"/>
                  <a:pt x="893758" y="175956"/>
                  <a:pt x="897624" y="165490"/>
                </a:cubicBezTo>
                <a:cubicBezTo>
                  <a:pt x="901491" y="155023"/>
                  <a:pt x="906557" y="146324"/>
                  <a:pt x="912823" y="139391"/>
                </a:cubicBezTo>
                <a:cubicBezTo>
                  <a:pt x="916823" y="134858"/>
                  <a:pt x="922489" y="130358"/>
                  <a:pt x="929822" y="125892"/>
                </a:cubicBezTo>
                <a:cubicBezTo>
                  <a:pt x="937155" y="121425"/>
                  <a:pt x="943222" y="118592"/>
                  <a:pt x="948021" y="117392"/>
                </a:cubicBezTo>
                <a:cubicBezTo>
                  <a:pt x="959887" y="114326"/>
                  <a:pt x="967820" y="112793"/>
                  <a:pt x="971820" y="112793"/>
                </a:cubicBezTo>
                <a:cubicBezTo>
                  <a:pt x="989819" y="112793"/>
                  <a:pt x="1004618" y="115459"/>
                  <a:pt x="1016217" y="120792"/>
                </a:cubicBezTo>
                <a:cubicBezTo>
                  <a:pt x="1019817" y="122525"/>
                  <a:pt x="1022550" y="123725"/>
                  <a:pt x="1024416" y="124392"/>
                </a:cubicBezTo>
                <a:lnTo>
                  <a:pt x="1024616" y="118592"/>
                </a:lnTo>
                <a:lnTo>
                  <a:pt x="1024416" y="95194"/>
                </a:lnTo>
                <a:lnTo>
                  <a:pt x="1024616" y="50997"/>
                </a:lnTo>
                <a:cubicBezTo>
                  <a:pt x="1024616" y="38731"/>
                  <a:pt x="1023283" y="30931"/>
                  <a:pt x="1020617" y="27598"/>
                </a:cubicBezTo>
                <a:cubicBezTo>
                  <a:pt x="1017950" y="24265"/>
                  <a:pt x="1010151" y="20865"/>
                  <a:pt x="997218" y="17399"/>
                </a:cubicBezTo>
                <a:cubicBezTo>
                  <a:pt x="996285" y="17132"/>
                  <a:pt x="994818" y="16732"/>
                  <a:pt x="992818" y="16199"/>
                </a:cubicBezTo>
                <a:lnTo>
                  <a:pt x="992818" y="13999"/>
                </a:lnTo>
                <a:cubicBezTo>
                  <a:pt x="992818" y="12666"/>
                  <a:pt x="992952" y="11199"/>
                  <a:pt x="993218" y="9599"/>
                </a:cubicBezTo>
                <a:cubicBezTo>
                  <a:pt x="1011351" y="7732"/>
                  <a:pt x="1026950" y="4599"/>
                  <a:pt x="1040015" y="200"/>
                </a:cubicBezTo>
                <a:close/>
              </a:path>
            </a:pathLst>
          </a:custGeom>
          <a:solidFill>
            <a:srgbClr val="2E4637"/>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l-GR" sz="3200" dirty="0">
              <a:solidFill>
                <a:srgbClr val="2E4637"/>
              </a:solidFill>
              <a:latin typeface="Garamond" panose="02020404030301010803" pitchFamily="18" charset="0"/>
            </a:endParaRPr>
          </a:p>
        </p:txBody>
      </p:sp>
    </p:spTree>
    <p:extLst>
      <p:ext uri="{BB962C8B-B14F-4D97-AF65-F5344CB8AC3E}">
        <p14:creationId xmlns:p14="http://schemas.microsoft.com/office/powerpoint/2010/main" val="854731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sp>
        <p:nvSpPr>
          <p:cNvPr id="24" name="Ελεύθερη σχεδίαση: Σχήμα 23">
            <a:extLst>
              <a:ext uri="{FF2B5EF4-FFF2-40B4-BE49-F238E27FC236}">
                <a16:creationId xmlns:a16="http://schemas.microsoft.com/office/drawing/2014/main" id="{75C9C585-1BF7-240B-2FB8-DA5C4FCDC52C}"/>
              </a:ext>
            </a:extLst>
          </p:cNvPr>
          <p:cNvSpPr/>
          <p:nvPr/>
        </p:nvSpPr>
        <p:spPr>
          <a:xfrm>
            <a:off x="4619625" y="-2489593"/>
            <a:ext cx="7874000" cy="10985505"/>
          </a:xfrm>
          <a:custGeom>
            <a:avLst/>
            <a:gdLst>
              <a:gd name="connsiteX0" fmla="*/ 2063750 w 5207000"/>
              <a:gd name="connsiteY0" fmla="*/ 9232905 h 10985505"/>
              <a:gd name="connsiteX1" fmla="*/ 3143250 w 5207000"/>
              <a:gd name="connsiteY1" fmla="*/ 9232905 h 10985505"/>
              <a:gd name="connsiteX2" fmla="*/ 3581400 w 5207000"/>
              <a:gd name="connsiteY2" fmla="*/ 10109205 h 10985505"/>
              <a:gd name="connsiteX3" fmla="*/ 3143250 w 5207000"/>
              <a:gd name="connsiteY3" fmla="*/ 10985505 h 10985505"/>
              <a:gd name="connsiteX4" fmla="*/ 2063750 w 5207000"/>
              <a:gd name="connsiteY4" fmla="*/ 10985505 h 10985505"/>
              <a:gd name="connsiteX5" fmla="*/ 1625600 w 5207000"/>
              <a:gd name="connsiteY5" fmla="*/ 10109205 h 10985505"/>
              <a:gd name="connsiteX6" fmla="*/ 438150 w 5207000"/>
              <a:gd name="connsiteY6" fmla="*/ 8324854 h 10985505"/>
              <a:gd name="connsiteX7" fmla="*/ 1517650 w 5207000"/>
              <a:gd name="connsiteY7" fmla="*/ 8324854 h 10985505"/>
              <a:gd name="connsiteX8" fmla="*/ 1955800 w 5207000"/>
              <a:gd name="connsiteY8" fmla="*/ 9201154 h 10985505"/>
              <a:gd name="connsiteX9" fmla="*/ 1517650 w 5207000"/>
              <a:gd name="connsiteY9" fmla="*/ 10077454 h 10985505"/>
              <a:gd name="connsiteX10" fmla="*/ 438150 w 5207000"/>
              <a:gd name="connsiteY10" fmla="*/ 10077454 h 10985505"/>
              <a:gd name="connsiteX11" fmla="*/ 0 w 5207000"/>
              <a:gd name="connsiteY11" fmla="*/ 9201154 h 10985505"/>
              <a:gd name="connsiteX12" fmla="*/ 3689350 w 5207000"/>
              <a:gd name="connsiteY12" fmla="*/ 8267704 h 10985505"/>
              <a:gd name="connsiteX13" fmla="*/ 4768850 w 5207000"/>
              <a:gd name="connsiteY13" fmla="*/ 8267704 h 10985505"/>
              <a:gd name="connsiteX14" fmla="*/ 5207000 w 5207000"/>
              <a:gd name="connsiteY14" fmla="*/ 9144004 h 10985505"/>
              <a:gd name="connsiteX15" fmla="*/ 4768850 w 5207000"/>
              <a:gd name="connsiteY15" fmla="*/ 10020304 h 10985505"/>
              <a:gd name="connsiteX16" fmla="*/ 3689350 w 5207000"/>
              <a:gd name="connsiteY16" fmla="*/ 10020304 h 10985505"/>
              <a:gd name="connsiteX17" fmla="*/ 3251200 w 5207000"/>
              <a:gd name="connsiteY17" fmla="*/ 9144004 h 10985505"/>
              <a:gd name="connsiteX18" fmla="*/ 2063750 w 5207000"/>
              <a:gd name="connsiteY18" fmla="*/ 7423152 h 10985505"/>
              <a:gd name="connsiteX19" fmla="*/ 3143250 w 5207000"/>
              <a:gd name="connsiteY19" fmla="*/ 7423152 h 10985505"/>
              <a:gd name="connsiteX20" fmla="*/ 3581400 w 5207000"/>
              <a:gd name="connsiteY20" fmla="*/ 8299452 h 10985505"/>
              <a:gd name="connsiteX21" fmla="*/ 3143250 w 5207000"/>
              <a:gd name="connsiteY21" fmla="*/ 9175752 h 10985505"/>
              <a:gd name="connsiteX22" fmla="*/ 2063750 w 5207000"/>
              <a:gd name="connsiteY22" fmla="*/ 9175752 h 10985505"/>
              <a:gd name="connsiteX23" fmla="*/ 1625600 w 5207000"/>
              <a:gd name="connsiteY23" fmla="*/ 8299452 h 10985505"/>
              <a:gd name="connsiteX24" fmla="*/ 438150 w 5207000"/>
              <a:gd name="connsiteY24" fmla="*/ 6483352 h 10985505"/>
              <a:gd name="connsiteX25" fmla="*/ 1517650 w 5207000"/>
              <a:gd name="connsiteY25" fmla="*/ 6483352 h 10985505"/>
              <a:gd name="connsiteX26" fmla="*/ 1955800 w 5207000"/>
              <a:gd name="connsiteY26" fmla="*/ 7359652 h 10985505"/>
              <a:gd name="connsiteX27" fmla="*/ 1517650 w 5207000"/>
              <a:gd name="connsiteY27" fmla="*/ 8235952 h 10985505"/>
              <a:gd name="connsiteX28" fmla="*/ 438150 w 5207000"/>
              <a:gd name="connsiteY28" fmla="*/ 8235952 h 10985505"/>
              <a:gd name="connsiteX29" fmla="*/ 0 w 5207000"/>
              <a:gd name="connsiteY29" fmla="*/ 7359652 h 10985505"/>
              <a:gd name="connsiteX30" fmla="*/ 3689350 w 5207000"/>
              <a:gd name="connsiteY30" fmla="*/ 6419851 h 10985505"/>
              <a:gd name="connsiteX31" fmla="*/ 4768850 w 5207000"/>
              <a:gd name="connsiteY31" fmla="*/ 6419851 h 10985505"/>
              <a:gd name="connsiteX32" fmla="*/ 5207000 w 5207000"/>
              <a:gd name="connsiteY32" fmla="*/ 7296151 h 10985505"/>
              <a:gd name="connsiteX33" fmla="*/ 4768850 w 5207000"/>
              <a:gd name="connsiteY33" fmla="*/ 8172451 h 10985505"/>
              <a:gd name="connsiteX34" fmla="*/ 3689350 w 5207000"/>
              <a:gd name="connsiteY34" fmla="*/ 8172451 h 10985505"/>
              <a:gd name="connsiteX35" fmla="*/ 3251200 w 5207000"/>
              <a:gd name="connsiteY35" fmla="*/ 7296151 h 10985505"/>
              <a:gd name="connsiteX36" fmla="*/ 2063750 w 5207000"/>
              <a:gd name="connsiteY36" fmla="*/ 5543552 h 10985505"/>
              <a:gd name="connsiteX37" fmla="*/ 3143250 w 5207000"/>
              <a:gd name="connsiteY37" fmla="*/ 5543552 h 10985505"/>
              <a:gd name="connsiteX38" fmla="*/ 3581400 w 5207000"/>
              <a:gd name="connsiteY38" fmla="*/ 6419851 h 10985505"/>
              <a:gd name="connsiteX39" fmla="*/ 3143250 w 5207000"/>
              <a:gd name="connsiteY39" fmla="*/ 7296151 h 10985505"/>
              <a:gd name="connsiteX40" fmla="*/ 2063750 w 5207000"/>
              <a:gd name="connsiteY40" fmla="*/ 7296151 h 10985505"/>
              <a:gd name="connsiteX41" fmla="*/ 1625600 w 5207000"/>
              <a:gd name="connsiteY41" fmla="*/ 6419851 h 10985505"/>
              <a:gd name="connsiteX42" fmla="*/ 438150 w 5207000"/>
              <a:gd name="connsiteY42" fmla="*/ 4641851 h 10985505"/>
              <a:gd name="connsiteX43" fmla="*/ 1517650 w 5207000"/>
              <a:gd name="connsiteY43" fmla="*/ 4641851 h 10985505"/>
              <a:gd name="connsiteX44" fmla="*/ 1955800 w 5207000"/>
              <a:gd name="connsiteY44" fmla="*/ 5518151 h 10985505"/>
              <a:gd name="connsiteX45" fmla="*/ 1517650 w 5207000"/>
              <a:gd name="connsiteY45" fmla="*/ 6394450 h 10985505"/>
              <a:gd name="connsiteX46" fmla="*/ 438150 w 5207000"/>
              <a:gd name="connsiteY46" fmla="*/ 6394450 h 10985505"/>
              <a:gd name="connsiteX47" fmla="*/ 0 w 5207000"/>
              <a:gd name="connsiteY47" fmla="*/ 5518151 h 10985505"/>
              <a:gd name="connsiteX48" fmla="*/ 3689350 w 5207000"/>
              <a:gd name="connsiteY48" fmla="*/ 4540251 h 10985505"/>
              <a:gd name="connsiteX49" fmla="*/ 4768850 w 5207000"/>
              <a:gd name="connsiteY49" fmla="*/ 4540251 h 10985505"/>
              <a:gd name="connsiteX50" fmla="*/ 5207000 w 5207000"/>
              <a:gd name="connsiteY50" fmla="*/ 5416551 h 10985505"/>
              <a:gd name="connsiteX51" fmla="*/ 4768850 w 5207000"/>
              <a:gd name="connsiteY51" fmla="*/ 6292850 h 10985505"/>
              <a:gd name="connsiteX52" fmla="*/ 3689350 w 5207000"/>
              <a:gd name="connsiteY52" fmla="*/ 6292850 h 10985505"/>
              <a:gd name="connsiteX53" fmla="*/ 3251200 w 5207000"/>
              <a:gd name="connsiteY53" fmla="*/ 5416551 h 10985505"/>
              <a:gd name="connsiteX54" fmla="*/ 2063750 w 5207000"/>
              <a:gd name="connsiteY54" fmla="*/ 3702052 h 10985505"/>
              <a:gd name="connsiteX55" fmla="*/ 3143250 w 5207000"/>
              <a:gd name="connsiteY55" fmla="*/ 3702052 h 10985505"/>
              <a:gd name="connsiteX56" fmla="*/ 3581400 w 5207000"/>
              <a:gd name="connsiteY56" fmla="*/ 4578352 h 10985505"/>
              <a:gd name="connsiteX57" fmla="*/ 3143250 w 5207000"/>
              <a:gd name="connsiteY57" fmla="*/ 5454652 h 10985505"/>
              <a:gd name="connsiteX58" fmla="*/ 2063750 w 5207000"/>
              <a:gd name="connsiteY58" fmla="*/ 5454652 h 10985505"/>
              <a:gd name="connsiteX59" fmla="*/ 1625600 w 5207000"/>
              <a:gd name="connsiteY59" fmla="*/ 4578352 h 10985505"/>
              <a:gd name="connsiteX60" fmla="*/ 438150 w 5207000"/>
              <a:gd name="connsiteY60" fmla="*/ 2787652 h 10985505"/>
              <a:gd name="connsiteX61" fmla="*/ 1517650 w 5207000"/>
              <a:gd name="connsiteY61" fmla="*/ 2787652 h 10985505"/>
              <a:gd name="connsiteX62" fmla="*/ 1955800 w 5207000"/>
              <a:gd name="connsiteY62" fmla="*/ 3663952 h 10985505"/>
              <a:gd name="connsiteX63" fmla="*/ 1517650 w 5207000"/>
              <a:gd name="connsiteY63" fmla="*/ 4540251 h 10985505"/>
              <a:gd name="connsiteX64" fmla="*/ 438150 w 5207000"/>
              <a:gd name="connsiteY64" fmla="*/ 4540251 h 10985505"/>
              <a:gd name="connsiteX65" fmla="*/ 0 w 5207000"/>
              <a:gd name="connsiteY65" fmla="*/ 3663952 h 10985505"/>
              <a:gd name="connsiteX66" fmla="*/ 3689350 w 5207000"/>
              <a:gd name="connsiteY66" fmla="*/ 2736851 h 10985505"/>
              <a:gd name="connsiteX67" fmla="*/ 4768850 w 5207000"/>
              <a:gd name="connsiteY67" fmla="*/ 2736851 h 10985505"/>
              <a:gd name="connsiteX68" fmla="*/ 5207000 w 5207000"/>
              <a:gd name="connsiteY68" fmla="*/ 3613151 h 10985505"/>
              <a:gd name="connsiteX69" fmla="*/ 4768850 w 5207000"/>
              <a:gd name="connsiteY69" fmla="*/ 4489451 h 10985505"/>
              <a:gd name="connsiteX70" fmla="*/ 3689350 w 5207000"/>
              <a:gd name="connsiteY70" fmla="*/ 4489451 h 10985505"/>
              <a:gd name="connsiteX71" fmla="*/ 3251200 w 5207000"/>
              <a:gd name="connsiteY71" fmla="*/ 3613151 h 10985505"/>
              <a:gd name="connsiteX72" fmla="*/ 2063750 w 5207000"/>
              <a:gd name="connsiteY72" fmla="*/ 1860552 h 10985505"/>
              <a:gd name="connsiteX73" fmla="*/ 3143250 w 5207000"/>
              <a:gd name="connsiteY73" fmla="*/ 1860552 h 10985505"/>
              <a:gd name="connsiteX74" fmla="*/ 3581400 w 5207000"/>
              <a:gd name="connsiteY74" fmla="*/ 2736852 h 10985505"/>
              <a:gd name="connsiteX75" fmla="*/ 3143250 w 5207000"/>
              <a:gd name="connsiteY75" fmla="*/ 3613151 h 10985505"/>
              <a:gd name="connsiteX76" fmla="*/ 2063750 w 5207000"/>
              <a:gd name="connsiteY76" fmla="*/ 3613151 h 10985505"/>
              <a:gd name="connsiteX77" fmla="*/ 1625600 w 5207000"/>
              <a:gd name="connsiteY77" fmla="*/ 2736852 h 10985505"/>
              <a:gd name="connsiteX78" fmla="*/ 438150 w 5207000"/>
              <a:gd name="connsiteY78" fmla="*/ 965201 h 10985505"/>
              <a:gd name="connsiteX79" fmla="*/ 1517650 w 5207000"/>
              <a:gd name="connsiteY79" fmla="*/ 965201 h 10985505"/>
              <a:gd name="connsiteX80" fmla="*/ 1955800 w 5207000"/>
              <a:gd name="connsiteY80" fmla="*/ 1841501 h 10985505"/>
              <a:gd name="connsiteX81" fmla="*/ 1517650 w 5207000"/>
              <a:gd name="connsiteY81" fmla="*/ 2717800 h 10985505"/>
              <a:gd name="connsiteX82" fmla="*/ 438150 w 5207000"/>
              <a:gd name="connsiteY82" fmla="*/ 2717800 h 10985505"/>
              <a:gd name="connsiteX83" fmla="*/ 0 w 5207000"/>
              <a:gd name="connsiteY83" fmla="*/ 1841501 h 10985505"/>
              <a:gd name="connsiteX84" fmla="*/ 3689350 w 5207000"/>
              <a:gd name="connsiteY84" fmla="*/ 895350 h 10985505"/>
              <a:gd name="connsiteX85" fmla="*/ 4768850 w 5207000"/>
              <a:gd name="connsiteY85" fmla="*/ 895350 h 10985505"/>
              <a:gd name="connsiteX86" fmla="*/ 5207000 w 5207000"/>
              <a:gd name="connsiteY86" fmla="*/ 1771650 h 10985505"/>
              <a:gd name="connsiteX87" fmla="*/ 4768850 w 5207000"/>
              <a:gd name="connsiteY87" fmla="*/ 2647950 h 10985505"/>
              <a:gd name="connsiteX88" fmla="*/ 3689350 w 5207000"/>
              <a:gd name="connsiteY88" fmla="*/ 2647950 h 10985505"/>
              <a:gd name="connsiteX89" fmla="*/ 3251200 w 5207000"/>
              <a:gd name="connsiteY89" fmla="*/ 1771650 h 10985505"/>
              <a:gd name="connsiteX90" fmla="*/ 2063750 w 5207000"/>
              <a:gd name="connsiteY90" fmla="*/ 0 h 10985505"/>
              <a:gd name="connsiteX91" fmla="*/ 3143250 w 5207000"/>
              <a:gd name="connsiteY91" fmla="*/ 0 h 10985505"/>
              <a:gd name="connsiteX92" fmla="*/ 3581400 w 5207000"/>
              <a:gd name="connsiteY92" fmla="*/ 876299 h 10985505"/>
              <a:gd name="connsiteX93" fmla="*/ 3143250 w 5207000"/>
              <a:gd name="connsiteY93" fmla="*/ 1752600 h 10985505"/>
              <a:gd name="connsiteX94" fmla="*/ 2063750 w 5207000"/>
              <a:gd name="connsiteY94" fmla="*/ 1752600 h 10985505"/>
              <a:gd name="connsiteX95" fmla="*/ 1625600 w 5207000"/>
              <a:gd name="connsiteY95" fmla="*/ 876299 h 10985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207000" h="10985505">
                <a:moveTo>
                  <a:pt x="2063750" y="9232905"/>
                </a:moveTo>
                <a:lnTo>
                  <a:pt x="3143250" y="9232905"/>
                </a:lnTo>
                <a:lnTo>
                  <a:pt x="3581400" y="10109205"/>
                </a:lnTo>
                <a:lnTo>
                  <a:pt x="3143250" y="10985505"/>
                </a:lnTo>
                <a:lnTo>
                  <a:pt x="2063750" y="10985505"/>
                </a:lnTo>
                <a:lnTo>
                  <a:pt x="1625600" y="10109205"/>
                </a:lnTo>
                <a:close/>
                <a:moveTo>
                  <a:pt x="438150" y="8324854"/>
                </a:moveTo>
                <a:lnTo>
                  <a:pt x="1517650" y="8324854"/>
                </a:lnTo>
                <a:lnTo>
                  <a:pt x="1955800" y="9201154"/>
                </a:lnTo>
                <a:lnTo>
                  <a:pt x="1517650" y="10077454"/>
                </a:lnTo>
                <a:lnTo>
                  <a:pt x="438150" y="10077454"/>
                </a:lnTo>
                <a:lnTo>
                  <a:pt x="0" y="9201154"/>
                </a:lnTo>
                <a:close/>
                <a:moveTo>
                  <a:pt x="3689350" y="8267704"/>
                </a:moveTo>
                <a:lnTo>
                  <a:pt x="4768850" y="8267704"/>
                </a:lnTo>
                <a:lnTo>
                  <a:pt x="5207000" y="9144004"/>
                </a:lnTo>
                <a:lnTo>
                  <a:pt x="4768850" y="10020304"/>
                </a:lnTo>
                <a:lnTo>
                  <a:pt x="3689350" y="10020304"/>
                </a:lnTo>
                <a:lnTo>
                  <a:pt x="3251200" y="9144004"/>
                </a:lnTo>
                <a:close/>
                <a:moveTo>
                  <a:pt x="2063750" y="7423152"/>
                </a:moveTo>
                <a:lnTo>
                  <a:pt x="3143250" y="7423152"/>
                </a:lnTo>
                <a:lnTo>
                  <a:pt x="3581400" y="8299452"/>
                </a:lnTo>
                <a:lnTo>
                  <a:pt x="3143250" y="9175752"/>
                </a:lnTo>
                <a:lnTo>
                  <a:pt x="2063750" y="9175752"/>
                </a:lnTo>
                <a:lnTo>
                  <a:pt x="1625600" y="8299452"/>
                </a:lnTo>
                <a:close/>
                <a:moveTo>
                  <a:pt x="438150" y="6483352"/>
                </a:moveTo>
                <a:lnTo>
                  <a:pt x="1517650" y="6483352"/>
                </a:lnTo>
                <a:lnTo>
                  <a:pt x="1955800" y="7359652"/>
                </a:lnTo>
                <a:lnTo>
                  <a:pt x="1517650" y="8235952"/>
                </a:lnTo>
                <a:lnTo>
                  <a:pt x="438150" y="8235952"/>
                </a:lnTo>
                <a:lnTo>
                  <a:pt x="0" y="7359652"/>
                </a:lnTo>
                <a:close/>
                <a:moveTo>
                  <a:pt x="3689350" y="6419851"/>
                </a:moveTo>
                <a:lnTo>
                  <a:pt x="4768850" y="6419851"/>
                </a:lnTo>
                <a:lnTo>
                  <a:pt x="5207000" y="7296151"/>
                </a:lnTo>
                <a:lnTo>
                  <a:pt x="4768850" y="8172451"/>
                </a:lnTo>
                <a:lnTo>
                  <a:pt x="3689350" y="8172451"/>
                </a:lnTo>
                <a:lnTo>
                  <a:pt x="3251200" y="7296151"/>
                </a:lnTo>
                <a:close/>
                <a:moveTo>
                  <a:pt x="2063750" y="5543552"/>
                </a:moveTo>
                <a:lnTo>
                  <a:pt x="3143250" y="5543552"/>
                </a:lnTo>
                <a:lnTo>
                  <a:pt x="3581400" y="6419851"/>
                </a:lnTo>
                <a:lnTo>
                  <a:pt x="3143250" y="7296151"/>
                </a:lnTo>
                <a:lnTo>
                  <a:pt x="2063750" y="7296151"/>
                </a:lnTo>
                <a:lnTo>
                  <a:pt x="1625600" y="6419851"/>
                </a:lnTo>
                <a:close/>
                <a:moveTo>
                  <a:pt x="438150" y="4641851"/>
                </a:moveTo>
                <a:lnTo>
                  <a:pt x="1517650" y="4641851"/>
                </a:lnTo>
                <a:lnTo>
                  <a:pt x="1955800" y="5518151"/>
                </a:lnTo>
                <a:lnTo>
                  <a:pt x="1517650" y="6394450"/>
                </a:lnTo>
                <a:lnTo>
                  <a:pt x="438150" y="6394450"/>
                </a:lnTo>
                <a:lnTo>
                  <a:pt x="0" y="5518151"/>
                </a:lnTo>
                <a:close/>
                <a:moveTo>
                  <a:pt x="3689350" y="4540251"/>
                </a:moveTo>
                <a:lnTo>
                  <a:pt x="4768850" y="4540251"/>
                </a:lnTo>
                <a:lnTo>
                  <a:pt x="5207000" y="5416551"/>
                </a:lnTo>
                <a:lnTo>
                  <a:pt x="4768850" y="6292850"/>
                </a:lnTo>
                <a:lnTo>
                  <a:pt x="3689350" y="6292850"/>
                </a:lnTo>
                <a:lnTo>
                  <a:pt x="3251200" y="5416551"/>
                </a:lnTo>
                <a:close/>
                <a:moveTo>
                  <a:pt x="2063750" y="3702052"/>
                </a:moveTo>
                <a:lnTo>
                  <a:pt x="3143250" y="3702052"/>
                </a:lnTo>
                <a:lnTo>
                  <a:pt x="3581400" y="4578352"/>
                </a:lnTo>
                <a:lnTo>
                  <a:pt x="3143250" y="5454652"/>
                </a:lnTo>
                <a:lnTo>
                  <a:pt x="2063750" y="5454652"/>
                </a:lnTo>
                <a:lnTo>
                  <a:pt x="1625600" y="4578352"/>
                </a:lnTo>
                <a:close/>
                <a:moveTo>
                  <a:pt x="438150" y="2787652"/>
                </a:moveTo>
                <a:lnTo>
                  <a:pt x="1517650" y="2787652"/>
                </a:lnTo>
                <a:lnTo>
                  <a:pt x="1955800" y="3663952"/>
                </a:lnTo>
                <a:lnTo>
                  <a:pt x="1517650" y="4540251"/>
                </a:lnTo>
                <a:lnTo>
                  <a:pt x="438150" y="4540251"/>
                </a:lnTo>
                <a:lnTo>
                  <a:pt x="0" y="3663952"/>
                </a:lnTo>
                <a:close/>
                <a:moveTo>
                  <a:pt x="3689350" y="2736851"/>
                </a:moveTo>
                <a:lnTo>
                  <a:pt x="4768850" y="2736851"/>
                </a:lnTo>
                <a:lnTo>
                  <a:pt x="5207000" y="3613151"/>
                </a:lnTo>
                <a:lnTo>
                  <a:pt x="4768850" y="4489451"/>
                </a:lnTo>
                <a:lnTo>
                  <a:pt x="3689350" y="4489451"/>
                </a:lnTo>
                <a:lnTo>
                  <a:pt x="3251200" y="3613151"/>
                </a:lnTo>
                <a:close/>
                <a:moveTo>
                  <a:pt x="2063750" y="1860552"/>
                </a:moveTo>
                <a:lnTo>
                  <a:pt x="3143250" y="1860552"/>
                </a:lnTo>
                <a:lnTo>
                  <a:pt x="3581400" y="2736852"/>
                </a:lnTo>
                <a:lnTo>
                  <a:pt x="3143250" y="3613151"/>
                </a:lnTo>
                <a:lnTo>
                  <a:pt x="2063750" y="3613151"/>
                </a:lnTo>
                <a:lnTo>
                  <a:pt x="1625600" y="2736852"/>
                </a:lnTo>
                <a:close/>
                <a:moveTo>
                  <a:pt x="438150" y="965201"/>
                </a:moveTo>
                <a:lnTo>
                  <a:pt x="1517650" y="965201"/>
                </a:lnTo>
                <a:lnTo>
                  <a:pt x="1955800" y="1841501"/>
                </a:lnTo>
                <a:lnTo>
                  <a:pt x="1517650" y="2717800"/>
                </a:lnTo>
                <a:lnTo>
                  <a:pt x="438150" y="2717800"/>
                </a:lnTo>
                <a:lnTo>
                  <a:pt x="0" y="1841501"/>
                </a:lnTo>
                <a:close/>
                <a:moveTo>
                  <a:pt x="3689350" y="895350"/>
                </a:moveTo>
                <a:lnTo>
                  <a:pt x="4768850" y="895350"/>
                </a:lnTo>
                <a:lnTo>
                  <a:pt x="5207000" y="1771650"/>
                </a:lnTo>
                <a:lnTo>
                  <a:pt x="4768850" y="2647950"/>
                </a:lnTo>
                <a:lnTo>
                  <a:pt x="3689350" y="2647950"/>
                </a:lnTo>
                <a:lnTo>
                  <a:pt x="3251200" y="1771650"/>
                </a:lnTo>
                <a:close/>
                <a:moveTo>
                  <a:pt x="2063750" y="0"/>
                </a:moveTo>
                <a:lnTo>
                  <a:pt x="3143250" y="0"/>
                </a:lnTo>
                <a:lnTo>
                  <a:pt x="3581400" y="876299"/>
                </a:lnTo>
                <a:lnTo>
                  <a:pt x="3143250" y="1752600"/>
                </a:lnTo>
                <a:lnTo>
                  <a:pt x="2063750" y="1752600"/>
                </a:lnTo>
                <a:lnTo>
                  <a:pt x="1625600" y="876299"/>
                </a:lnTo>
                <a:close/>
              </a:path>
            </a:pathLst>
          </a:cu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28" name="TextBox 27">
            <a:extLst>
              <a:ext uri="{FF2B5EF4-FFF2-40B4-BE49-F238E27FC236}">
                <a16:creationId xmlns:a16="http://schemas.microsoft.com/office/drawing/2014/main" id="{C439B759-05EB-2772-2F01-73EF09390430}"/>
              </a:ext>
            </a:extLst>
          </p:cNvPr>
          <p:cNvSpPr txBox="1"/>
          <p:nvPr/>
        </p:nvSpPr>
        <p:spPr>
          <a:xfrm>
            <a:off x="515938" y="-5112838"/>
            <a:ext cx="3909417" cy="6479145"/>
          </a:xfrm>
          <a:custGeom>
            <a:avLst/>
            <a:gdLst/>
            <a:ahLst/>
            <a:cxnLst/>
            <a:rect l="l" t="t" r="r" b="b"/>
            <a:pathLst>
              <a:path w="3909417" h="6479145">
                <a:moveTo>
                  <a:pt x="2250044" y="6294756"/>
                </a:moveTo>
                <a:cubicBezTo>
                  <a:pt x="2241080" y="6297956"/>
                  <a:pt x="2231581" y="6302823"/>
                  <a:pt x="2221549" y="6309355"/>
                </a:cubicBezTo>
                <a:cubicBezTo>
                  <a:pt x="2211516" y="6315888"/>
                  <a:pt x="2203556" y="6323421"/>
                  <a:pt x="2197669" y="6331954"/>
                </a:cubicBezTo>
                <a:cubicBezTo>
                  <a:pt x="2193388" y="6338087"/>
                  <a:pt x="2191247" y="6343887"/>
                  <a:pt x="2191247" y="6349353"/>
                </a:cubicBezTo>
                <a:cubicBezTo>
                  <a:pt x="2191247" y="6354553"/>
                  <a:pt x="2193020" y="6358886"/>
                  <a:pt x="2196566" y="6362352"/>
                </a:cubicBezTo>
                <a:cubicBezTo>
                  <a:pt x="2200111" y="6365819"/>
                  <a:pt x="2204559" y="6367552"/>
                  <a:pt x="2209909" y="6367552"/>
                </a:cubicBezTo>
                <a:cubicBezTo>
                  <a:pt x="2214056" y="6367552"/>
                  <a:pt x="2219074" y="6366085"/>
                  <a:pt x="2224961" y="6363152"/>
                </a:cubicBezTo>
                <a:cubicBezTo>
                  <a:pt x="2232719" y="6359286"/>
                  <a:pt x="2240812" y="6353286"/>
                  <a:pt x="2249241" y="6345153"/>
                </a:cubicBezTo>
                <a:cubicBezTo>
                  <a:pt x="2250176" y="6328221"/>
                  <a:pt x="2250644" y="6316288"/>
                  <a:pt x="2250644" y="6309355"/>
                </a:cubicBezTo>
                <a:cubicBezTo>
                  <a:pt x="2250644" y="6305756"/>
                  <a:pt x="2250444" y="6300889"/>
                  <a:pt x="2250044" y="6294756"/>
                </a:cubicBezTo>
                <a:close/>
                <a:moveTo>
                  <a:pt x="1964294" y="6294756"/>
                </a:moveTo>
                <a:cubicBezTo>
                  <a:pt x="1955330" y="6297956"/>
                  <a:pt x="1945831" y="6302823"/>
                  <a:pt x="1935799" y="6309355"/>
                </a:cubicBezTo>
                <a:cubicBezTo>
                  <a:pt x="1925766" y="6315888"/>
                  <a:pt x="1917806" y="6323421"/>
                  <a:pt x="1911919" y="6331954"/>
                </a:cubicBezTo>
                <a:cubicBezTo>
                  <a:pt x="1907638" y="6338087"/>
                  <a:pt x="1905497" y="6343887"/>
                  <a:pt x="1905497" y="6349353"/>
                </a:cubicBezTo>
                <a:cubicBezTo>
                  <a:pt x="1905497" y="6354553"/>
                  <a:pt x="1907270" y="6358886"/>
                  <a:pt x="1910816" y="6362352"/>
                </a:cubicBezTo>
                <a:cubicBezTo>
                  <a:pt x="1914361" y="6365819"/>
                  <a:pt x="1918809" y="6367552"/>
                  <a:pt x="1924159" y="6367552"/>
                </a:cubicBezTo>
                <a:cubicBezTo>
                  <a:pt x="1928307" y="6367552"/>
                  <a:pt x="1933324" y="6366085"/>
                  <a:pt x="1939211" y="6363152"/>
                </a:cubicBezTo>
                <a:cubicBezTo>
                  <a:pt x="1946969" y="6359286"/>
                  <a:pt x="1955062" y="6353286"/>
                  <a:pt x="1963491" y="6345153"/>
                </a:cubicBezTo>
                <a:cubicBezTo>
                  <a:pt x="1964426" y="6328221"/>
                  <a:pt x="1964894" y="6316288"/>
                  <a:pt x="1964894" y="6309355"/>
                </a:cubicBezTo>
                <a:cubicBezTo>
                  <a:pt x="1964894" y="6305756"/>
                  <a:pt x="1964694" y="6300889"/>
                  <a:pt x="1964294" y="6294756"/>
                </a:cubicBezTo>
                <a:close/>
                <a:moveTo>
                  <a:pt x="1001794" y="6223161"/>
                </a:moveTo>
                <a:cubicBezTo>
                  <a:pt x="986329" y="6223161"/>
                  <a:pt x="973929" y="6228960"/>
                  <a:pt x="964597" y="6240560"/>
                </a:cubicBezTo>
                <a:cubicBezTo>
                  <a:pt x="957397" y="6249359"/>
                  <a:pt x="953797" y="6257625"/>
                  <a:pt x="953797" y="6265358"/>
                </a:cubicBezTo>
                <a:lnTo>
                  <a:pt x="963197" y="6265358"/>
                </a:lnTo>
                <a:cubicBezTo>
                  <a:pt x="969996" y="6265358"/>
                  <a:pt x="990262" y="6264292"/>
                  <a:pt x="1023993" y="6262158"/>
                </a:cubicBezTo>
                <a:cubicBezTo>
                  <a:pt x="1029326" y="6261892"/>
                  <a:pt x="1032593" y="6261358"/>
                  <a:pt x="1033792" y="6260558"/>
                </a:cubicBezTo>
                <a:cubicBezTo>
                  <a:pt x="1036192" y="6258025"/>
                  <a:pt x="1037392" y="6255759"/>
                  <a:pt x="1037392" y="6253759"/>
                </a:cubicBezTo>
                <a:cubicBezTo>
                  <a:pt x="1037392" y="6249626"/>
                  <a:pt x="1036059" y="6244926"/>
                  <a:pt x="1033392" y="6239660"/>
                </a:cubicBezTo>
                <a:cubicBezTo>
                  <a:pt x="1030726" y="6234393"/>
                  <a:pt x="1026626" y="6230327"/>
                  <a:pt x="1021093" y="6227460"/>
                </a:cubicBezTo>
                <a:cubicBezTo>
                  <a:pt x="1015560" y="6224594"/>
                  <a:pt x="1009127" y="6223161"/>
                  <a:pt x="1001794" y="6223161"/>
                </a:cubicBezTo>
                <a:close/>
                <a:moveTo>
                  <a:pt x="225023" y="6219761"/>
                </a:moveTo>
                <a:lnTo>
                  <a:pt x="242022" y="6220361"/>
                </a:lnTo>
                <a:lnTo>
                  <a:pt x="255821" y="6219961"/>
                </a:lnTo>
                <a:cubicBezTo>
                  <a:pt x="263154" y="6219961"/>
                  <a:pt x="269754" y="6220428"/>
                  <a:pt x="275620" y="6221361"/>
                </a:cubicBezTo>
                <a:cubicBezTo>
                  <a:pt x="276153" y="6222694"/>
                  <a:pt x="276420" y="6223761"/>
                  <a:pt x="276420" y="6224561"/>
                </a:cubicBezTo>
                <a:lnTo>
                  <a:pt x="276220" y="6226161"/>
                </a:lnTo>
                <a:cubicBezTo>
                  <a:pt x="273420" y="6227494"/>
                  <a:pt x="269087" y="6228427"/>
                  <a:pt x="263221" y="6228960"/>
                </a:cubicBezTo>
                <a:cubicBezTo>
                  <a:pt x="254955" y="6229627"/>
                  <a:pt x="249022" y="6231094"/>
                  <a:pt x="245422" y="6233360"/>
                </a:cubicBezTo>
                <a:lnTo>
                  <a:pt x="245022" y="6235560"/>
                </a:lnTo>
                <a:cubicBezTo>
                  <a:pt x="245022" y="6236895"/>
                  <a:pt x="245557" y="6238898"/>
                  <a:pt x="246628" y="6241569"/>
                </a:cubicBezTo>
                <a:cubicBezTo>
                  <a:pt x="247297" y="6243173"/>
                  <a:pt x="248168" y="6245578"/>
                  <a:pt x="249240" y="6248784"/>
                </a:cubicBezTo>
                <a:cubicBezTo>
                  <a:pt x="252184" y="6258667"/>
                  <a:pt x="258543" y="6277767"/>
                  <a:pt x="268317" y="6306084"/>
                </a:cubicBezTo>
                <a:cubicBezTo>
                  <a:pt x="275413" y="6326518"/>
                  <a:pt x="281973" y="6344081"/>
                  <a:pt x="287997" y="6358774"/>
                </a:cubicBezTo>
                <a:cubicBezTo>
                  <a:pt x="291672" y="6350714"/>
                  <a:pt x="295871" y="6340505"/>
                  <a:pt x="300594" y="6328145"/>
                </a:cubicBezTo>
                <a:lnTo>
                  <a:pt x="317383" y="6280670"/>
                </a:lnTo>
                <a:cubicBezTo>
                  <a:pt x="321272" y="6270329"/>
                  <a:pt x="324217" y="6259958"/>
                  <a:pt x="326217" y="6249559"/>
                </a:cubicBezTo>
                <a:cubicBezTo>
                  <a:pt x="327017" y="6245426"/>
                  <a:pt x="327417" y="6242160"/>
                  <a:pt x="327417" y="6239760"/>
                </a:cubicBezTo>
                <a:cubicBezTo>
                  <a:pt x="327417" y="6237760"/>
                  <a:pt x="326550" y="6235893"/>
                  <a:pt x="324817" y="6234160"/>
                </a:cubicBezTo>
                <a:cubicBezTo>
                  <a:pt x="323084" y="6232427"/>
                  <a:pt x="319617" y="6230960"/>
                  <a:pt x="314418" y="6229760"/>
                </a:cubicBezTo>
                <a:cubicBezTo>
                  <a:pt x="304952" y="6227360"/>
                  <a:pt x="299819" y="6225861"/>
                  <a:pt x="299019" y="6225261"/>
                </a:cubicBezTo>
                <a:cubicBezTo>
                  <a:pt x="298219" y="6224661"/>
                  <a:pt x="297752" y="6223361"/>
                  <a:pt x="297619" y="6221361"/>
                </a:cubicBezTo>
                <a:cubicBezTo>
                  <a:pt x="298419" y="6220694"/>
                  <a:pt x="299352" y="6220161"/>
                  <a:pt x="300419" y="6219761"/>
                </a:cubicBezTo>
                <a:lnTo>
                  <a:pt x="312818" y="6219761"/>
                </a:lnTo>
                <a:lnTo>
                  <a:pt x="326217" y="6219961"/>
                </a:lnTo>
                <a:lnTo>
                  <a:pt x="346216" y="6219761"/>
                </a:lnTo>
                <a:lnTo>
                  <a:pt x="359015" y="6219961"/>
                </a:lnTo>
                <a:lnTo>
                  <a:pt x="362215" y="6219761"/>
                </a:lnTo>
                <a:cubicBezTo>
                  <a:pt x="363148" y="6219761"/>
                  <a:pt x="364681" y="6219894"/>
                  <a:pt x="366814" y="6220161"/>
                </a:cubicBezTo>
                <a:cubicBezTo>
                  <a:pt x="368148" y="6220827"/>
                  <a:pt x="368814" y="6221894"/>
                  <a:pt x="368814" y="6223361"/>
                </a:cubicBezTo>
                <a:cubicBezTo>
                  <a:pt x="368814" y="6224694"/>
                  <a:pt x="368214" y="6225894"/>
                  <a:pt x="367014" y="6226960"/>
                </a:cubicBezTo>
                <a:lnTo>
                  <a:pt x="363015" y="6227560"/>
                </a:lnTo>
                <a:cubicBezTo>
                  <a:pt x="355282" y="6228627"/>
                  <a:pt x="349349" y="6230627"/>
                  <a:pt x="345216" y="6233560"/>
                </a:cubicBezTo>
                <a:cubicBezTo>
                  <a:pt x="342949" y="6235160"/>
                  <a:pt x="341016" y="6238493"/>
                  <a:pt x="339416" y="6243559"/>
                </a:cubicBezTo>
                <a:cubicBezTo>
                  <a:pt x="338883" y="6245426"/>
                  <a:pt x="338016" y="6247826"/>
                  <a:pt x="336816" y="6250759"/>
                </a:cubicBezTo>
                <a:cubicBezTo>
                  <a:pt x="336150" y="6252357"/>
                  <a:pt x="335184" y="6255021"/>
                  <a:pt x="333920" y="6258752"/>
                </a:cubicBezTo>
                <a:cubicBezTo>
                  <a:pt x="332655" y="6262483"/>
                  <a:pt x="331024" y="6266880"/>
                  <a:pt x="329026" y="6271942"/>
                </a:cubicBezTo>
                <a:lnTo>
                  <a:pt x="326629" y="6277535"/>
                </a:lnTo>
                <a:lnTo>
                  <a:pt x="326429" y="6278535"/>
                </a:lnTo>
                <a:lnTo>
                  <a:pt x="292469" y="6368058"/>
                </a:lnTo>
                <a:lnTo>
                  <a:pt x="267699" y="6435401"/>
                </a:lnTo>
                <a:cubicBezTo>
                  <a:pt x="266097" y="6438744"/>
                  <a:pt x="264228" y="6442891"/>
                  <a:pt x="262093" y="6447841"/>
                </a:cubicBezTo>
                <a:cubicBezTo>
                  <a:pt x="257018" y="6457340"/>
                  <a:pt x="254014" y="6462558"/>
                  <a:pt x="253081" y="6463493"/>
                </a:cubicBezTo>
                <a:cubicBezTo>
                  <a:pt x="249075" y="6468443"/>
                  <a:pt x="245603" y="6471921"/>
                  <a:pt x="242666" y="6473927"/>
                </a:cubicBezTo>
                <a:lnTo>
                  <a:pt x="232454" y="6478342"/>
                </a:lnTo>
                <a:cubicBezTo>
                  <a:pt x="230452" y="6478877"/>
                  <a:pt x="228316" y="6479145"/>
                  <a:pt x="226045" y="6479145"/>
                </a:cubicBezTo>
                <a:cubicBezTo>
                  <a:pt x="220039" y="6479145"/>
                  <a:pt x="215634" y="6477835"/>
                  <a:pt x="212830" y="6475214"/>
                </a:cubicBezTo>
                <a:cubicBezTo>
                  <a:pt x="210026" y="6472593"/>
                  <a:pt x="208624" y="6468999"/>
                  <a:pt x="208624" y="6464430"/>
                </a:cubicBezTo>
                <a:cubicBezTo>
                  <a:pt x="208624" y="6460131"/>
                  <a:pt x="210694" y="6456236"/>
                  <a:pt x="214833" y="6452747"/>
                </a:cubicBezTo>
                <a:cubicBezTo>
                  <a:pt x="216168" y="6452347"/>
                  <a:pt x="217503" y="6451813"/>
                  <a:pt x="218836" y="6451147"/>
                </a:cubicBezTo>
                <a:lnTo>
                  <a:pt x="221442" y="6450547"/>
                </a:lnTo>
                <a:cubicBezTo>
                  <a:pt x="233323" y="6452680"/>
                  <a:pt x="240732" y="6453747"/>
                  <a:pt x="243669" y="6453747"/>
                </a:cubicBezTo>
                <a:cubicBezTo>
                  <a:pt x="246473" y="6452284"/>
                  <a:pt x="248543" y="6450556"/>
                  <a:pt x="249878" y="6448563"/>
                </a:cubicBezTo>
                <a:cubicBezTo>
                  <a:pt x="256419" y="6438857"/>
                  <a:pt x="262041" y="6428039"/>
                  <a:pt x="266742" y="6416110"/>
                </a:cubicBezTo>
                <a:cubicBezTo>
                  <a:pt x="271444" y="6404180"/>
                  <a:pt x="273795" y="6396127"/>
                  <a:pt x="273795" y="6391950"/>
                </a:cubicBezTo>
                <a:cubicBezTo>
                  <a:pt x="273795" y="6387417"/>
                  <a:pt x="272030" y="6380818"/>
                  <a:pt x="268499" y="6372152"/>
                </a:cubicBezTo>
                <a:lnTo>
                  <a:pt x="246266" y="6313355"/>
                </a:lnTo>
                <a:cubicBezTo>
                  <a:pt x="243193" y="6305756"/>
                  <a:pt x="234046" y="6280957"/>
                  <a:pt x="218824" y="6238960"/>
                </a:cubicBezTo>
                <a:cubicBezTo>
                  <a:pt x="217890" y="6236293"/>
                  <a:pt x="216690" y="6234293"/>
                  <a:pt x="215224" y="6232960"/>
                </a:cubicBezTo>
                <a:lnTo>
                  <a:pt x="201625" y="6227960"/>
                </a:lnTo>
                <a:lnTo>
                  <a:pt x="197425" y="6227160"/>
                </a:lnTo>
                <a:cubicBezTo>
                  <a:pt x="195158" y="6226227"/>
                  <a:pt x="194025" y="6224894"/>
                  <a:pt x="194025" y="6223161"/>
                </a:cubicBezTo>
                <a:lnTo>
                  <a:pt x="195025" y="6220561"/>
                </a:lnTo>
                <a:cubicBezTo>
                  <a:pt x="197958" y="6220294"/>
                  <a:pt x="200425" y="6220161"/>
                  <a:pt x="202425" y="6220161"/>
                </a:cubicBezTo>
                <a:lnTo>
                  <a:pt x="212024" y="6220161"/>
                </a:lnTo>
                <a:close/>
                <a:moveTo>
                  <a:pt x="1404319" y="6214961"/>
                </a:moveTo>
                <a:cubicBezTo>
                  <a:pt x="1422984" y="6214961"/>
                  <a:pt x="1437183" y="6218161"/>
                  <a:pt x="1446916" y="6224561"/>
                </a:cubicBezTo>
                <a:cubicBezTo>
                  <a:pt x="1452382" y="6228294"/>
                  <a:pt x="1455116" y="6233093"/>
                  <a:pt x="1455116" y="6238960"/>
                </a:cubicBezTo>
                <a:cubicBezTo>
                  <a:pt x="1455116" y="6243226"/>
                  <a:pt x="1453716" y="6246759"/>
                  <a:pt x="1450916" y="6249559"/>
                </a:cubicBezTo>
                <a:cubicBezTo>
                  <a:pt x="1448116" y="6252359"/>
                  <a:pt x="1444516" y="6253759"/>
                  <a:pt x="1440116" y="6253759"/>
                </a:cubicBezTo>
                <a:cubicBezTo>
                  <a:pt x="1433450" y="6253759"/>
                  <a:pt x="1426117" y="6249626"/>
                  <a:pt x="1418118" y="6241360"/>
                </a:cubicBezTo>
                <a:cubicBezTo>
                  <a:pt x="1413185" y="6236293"/>
                  <a:pt x="1408718" y="6232793"/>
                  <a:pt x="1404719" y="6230860"/>
                </a:cubicBezTo>
                <a:cubicBezTo>
                  <a:pt x="1400719" y="6228927"/>
                  <a:pt x="1396253" y="6227960"/>
                  <a:pt x="1391319" y="6227960"/>
                </a:cubicBezTo>
                <a:cubicBezTo>
                  <a:pt x="1379453" y="6227960"/>
                  <a:pt x="1369587" y="6232827"/>
                  <a:pt x="1361721" y="6242560"/>
                </a:cubicBezTo>
                <a:cubicBezTo>
                  <a:pt x="1350788" y="6256425"/>
                  <a:pt x="1345322" y="6273824"/>
                  <a:pt x="1345322" y="6294756"/>
                </a:cubicBezTo>
                <a:cubicBezTo>
                  <a:pt x="1345322" y="6316355"/>
                  <a:pt x="1350922" y="6333554"/>
                  <a:pt x="1362121" y="6346353"/>
                </a:cubicBezTo>
                <a:cubicBezTo>
                  <a:pt x="1373320" y="6359152"/>
                  <a:pt x="1386386" y="6365552"/>
                  <a:pt x="1401319" y="6365552"/>
                </a:cubicBezTo>
                <a:cubicBezTo>
                  <a:pt x="1411718" y="6365552"/>
                  <a:pt x="1420951" y="6363852"/>
                  <a:pt x="1429017" y="6360452"/>
                </a:cubicBezTo>
                <a:cubicBezTo>
                  <a:pt x="1437083" y="6357053"/>
                  <a:pt x="1446516" y="6350753"/>
                  <a:pt x="1457315" y="6341553"/>
                </a:cubicBezTo>
                <a:lnTo>
                  <a:pt x="1457515" y="6354553"/>
                </a:lnTo>
                <a:cubicBezTo>
                  <a:pt x="1447116" y="6365619"/>
                  <a:pt x="1436850" y="6373352"/>
                  <a:pt x="1426717" y="6377751"/>
                </a:cubicBezTo>
                <a:cubicBezTo>
                  <a:pt x="1416585" y="6382151"/>
                  <a:pt x="1404652" y="6384351"/>
                  <a:pt x="1390920" y="6384351"/>
                </a:cubicBezTo>
                <a:cubicBezTo>
                  <a:pt x="1375987" y="6384351"/>
                  <a:pt x="1362521" y="6380451"/>
                  <a:pt x="1350522" y="6372652"/>
                </a:cubicBezTo>
                <a:cubicBezTo>
                  <a:pt x="1338523" y="6364852"/>
                  <a:pt x="1329290" y="6353819"/>
                  <a:pt x="1322824" y="6339554"/>
                </a:cubicBezTo>
                <a:cubicBezTo>
                  <a:pt x="1316357" y="6325288"/>
                  <a:pt x="1313124" y="6311289"/>
                  <a:pt x="1313124" y="6297556"/>
                </a:cubicBezTo>
                <a:cubicBezTo>
                  <a:pt x="1313124" y="6282490"/>
                  <a:pt x="1317024" y="6268258"/>
                  <a:pt x="1324823" y="6254859"/>
                </a:cubicBezTo>
                <a:cubicBezTo>
                  <a:pt x="1332623" y="6241460"/>
                  <a:pt x="1342956" y="6231460"/>
                  <a:pt x="1355822" y="6224861"/>
                </a:cubicBezTo>
                <a:cubicBezTo>
                  <a:pt x="1368687" y="6218261"/>
                  <a:pt x="1384853" y="6214961"/>
                  <a:pt x="1404319" y="6214961"/>
                </a:cubicBezTo>
                <a:close/>
                <a:moveTo>
                  <a:pt x="2227045" y="6214761"/>
                </a:moveTo>
                <a:cubicBezTo>
                  <a:pt x="2238511" y="6214761"/>
                  <a:pt x="2247044" y="6215794"/>
                  <a:pt x="2252644" y="6217861"/>
                </a:cubicBezTo>
                <a:cubicBezTo>
                  <a:pt x="2258243" y="6219928"/>
                  <a:pt x="2263176" y="6223561"/>
                  <a:pt x="2267443" y="6228760"/>
                </a:cubicBezTo>
                <a:cubicBezTo>
                  <a:pt x="2271709" y="6233960"/>
                  <a:pt x="2274309" y="6239626"/>
                  <a:pt x="2275242" y="6245759"/>
                </a:cubicBezTo>
                <a:cubicBezTo>
                  <a:pt x="2275776" y="6248692"/>
                  <a:pt x="2276042" y="6259159"/>
                  <a:pt x="2276042" y="6277157"/>
                </a:cubicBezTo>
                <a:lnTo>
                  <a:pt x="2275442" y="6308955"/>
                </a:lnTo>
                <a:lnTo>
                  <a:pt x="2275642" y="6332154"/>
                </a:lnTo>
                <a:cubicBezTo>
                  <a:pt x="2275642" y="6335221"/>
                  <a:pt x="2275576" y="6337820"/>
                  <a:pt x="2275442" y="6339954"/>
                </a:cubicBezTo>
                <a:cubicBezTo>
                  <a:pt x="2275309" y="6343820"/>
                  <a:pt x="2275242" y="6346687"/>
                  <a:pt x="2275242" y="6348553"/>
                </a:cubicBezTo>
                <a:cubicBezTo>
                  <a:pt x="2275242" y="6352953"/>
                  <a:pt x="2276509" y="6356486"/>
                  <a:pt x="2279042" y="6359152"/>
                </a:cubicBezTo>
                <a:cubicBezTo>
                  <a:pt x="2281575" y="6361819"/>
                  <a:pt x="2284575" y="6363152"/>
                  <a:pt x="2288041" y="6363152"/>
                </a:cubicBezTo>
                <a:cubicBezTo>
                  <a:pt x="2293108" y="6363152"/>
                  <a:pt x="2297441" y="6360619"/>
                  <a:pt x="2301041" y="6355553"/>
                </a:cubicBezTo>
                <a:lnTo>
                  <a:pt x="2303441" y="6352353"/>
                </a:lnTo>
                <a:cubicBezTo>
                  <a:pt x="2304107" y="6351953"/>
                  <a:pt x="2305574" y="6351486"/>
                  <a:pt x="2307840" y="6350953"/>
                </a:cubicBezTo>
                <a:cubicBezTo>
                  <a:pt x="2308640" y="6352686"/>
                  <a:pt x="2309040" y="6353953"/>
                  <a:pt x="2309040" y="6354753"/>
                </a:cubicBezTo>
                <a:cubicBezTo>
                  <a:pt x="2309040" y="6356753"/>
                  <a:pt x="2307440" y="6360286"/>
                  <a:pt x="2304240" y="6365352"/>
                </a:cubicBezTo>
                <a:cubicBezTo>
                  <a:pt x="2300107" y="6372018"/>
                  <a:pt x="2295508" y="6376885"/>
                  <a:pt x="2290441" y="6379951"/>
                </a:cubicBezTo>
                <a:cubicBezTo>
                  <a:pt x="2287242" y="6381951"/>
                  <a:pt x="2282842" y="6382951"/>
                  <a:pt x="2277242" y="6382951"/>
                </a:cubicBezTo>
                <a:cubicBezTo>
                  <a:pt x="2267643" y="6382951"/>
                  <a:pt x="2260443" y="6380018"/>
                  <a:pt x="2255643" y="6374151"/>
                </a:cubicBezTo>
                <a:cubicBezTo>
                  <a:pt x="2252710" y="6370685"/>
                  <a:pt x="2250644" y="6364485"/>
                  <a:pt x="2249444" y="6355553"/>
                </a:cubicBezTo>
                <a:lnTo>
                  <a:pt x="2227045" y="6371152"/>
                </a:lnTo>
                <a:cubicBezTo>
                  <a:pt x="2219179" y="6375685"/>
                  <a:pt x="2213179" y="6378551"/>
                  <a:pt x="2209046" y="6379751"/>
                </a:cubicBezTo>
                <a:cubicBezTo>
                  <a:pt x="2202380" y="6381484"/>
                  <a:pt x="2194380" y="6382351"/>
                  <a:pt x="2185048" y="6382351"/>
                </a:cubicBezTo>
                <a:cubicBezTo>
                  <a:pt x="2178248" y="6382351"/>
                  <a:pt x="2172882" y="6380318"/>
                  <a:pt x="2168949" y="6376251"/>
                </a:cubicBezTo>
                <a:cubicBezTo>
                  <a:pt x="2165016" y="6372185"/>
                  <a:pt x="2163049" y="6366952"/>
                  <a:pt x="2163049" y="6360552"/>
                </a:cubicBezTo>
                <a:cubicBezTo>
                  <a:pt x="2163049" y="6351353"/>
                  <a:pt x="2168695" y="6340354"/>
                  <a:pt x="2179987" y="6327554"/>
                </a:cubicBezTo>
                <a:cubicBezTo>
                  <a:pt x="2191279" y="6314755"/>
                  <a:pt x="2206613" y="6304289"/>
                  <a:pt x="2225989" y="6296156"/>
                </a:cubicBezTo>
                <a:cubicBezTo>
                  <a:pt x="2239619" y="6290423"/>
                  <a:pt x="2247971" y="6286757"/>
                  <a:pt x="2251044" y="6285157"/>
                </a:cubicBezTo>
                <a:cubicBezTo>
                  <a:pt x="2251310" y="6280757"/>
                  <a:pt x="2251444" y="6275957"/>
                  <a:pt x="2251444" y="6270758"/>
                </a:cubicBezTo>
                <a:cubicBezTo>
                  <a:pt x="2251444" y="6253825"/>
                  <a:pt x="2249070" y="6242360"/>
                  <a:pt x="2244322" y="6236360"/>
                </a:cubicBezTo>
                <a:cubicBezTo>
                  <a:pt x="2239575" y="6230360"/>
                  <a:pt x="2232787" y="6227360"/>
                  <a:pt x="2223961" y="6227360"/>
                </a:cubicBezTo>
                <a:cubicBezTo>
                  <a:pt x="2214732" y="6227360"/>
                  <a:pt x="2206106" y="6230960"/>
                  <a:pt x="2198081" y="6238160"/>
                </a:cubicBezTo>
                <a:cubicBezTo>
                  <a:pt x="2193134" y="6242693"/>
                  <a:pt x="2189389" y="6251226"/>
                  <a:pt x="2186848" y="6263758"/>
                </a:cubicBezTo>
                <a:cubicBezTo>
                  <a:pt x="2186048" y="6267225"/>
                  <a:pt x="2184515" y="6270958"/>
                  <a:pt x="2182248" y="6274958"/>
                </a:cubicBezTo>
                <a:cubicBezTo>
                  <a:pt x="2176515" y="6278691"/>
                  <a:pt x="2171915" y="6280557"/>
                  <a:pt x="2168449" y="6280557"/>
                </a:cubicBezTo>
                <a:cubicBezTo>
                  <a:pt x="2165516" y="6280557"/>
                  <a:pt x="2162849" y="6279691"/>
                  <a:pt x="2160449" y="6277957"/>
                </a:cubicBezTo>
                <a:cubicBezTo>
                  <a:pt x="2159116" y="6277024"/>
                  <a:pt x="2158449" y="6275957"/>
                  <a:pt x="2158449" y="6274758"/>
                </a:cubicBezTo>
                <a:cubicBezTo>
                  <a:pt x="2158449" y="6271291"/>
                  <a:pt x="2162149" y="6263458"/>
                  <a:pt x="2169549" y="6251259"/>
                </a:cubicBezTo>
                <a:cubicBezTo>
                  <a:pt x="2176948" y="6239060"/>
                  <a:pt x="2186281" y="6229927"/>
                  <a:pt x="2197547" y="6223861"/>
                </a:cubicBezTo>
                <a:cubicBezTo>
                  <a:pt x="2208813" y="6217794"/>
                  <a:pt x="2218646" y="6214761"/>
                  <a:pt x="2227045" y="6214761"/>
                </a:cubicBezTo>
                <a:close/>
                <a:moveTo>
                  <a:pt x="1941295" y="6214761"/>
                </a:moveTo>
                <a:cubicBezTo>
                  <a:pt x="1952761" y="6214761"/>
                  <a:pt x="1961294" y="6215794"/>
                  <a:pt x="1966894" y="6217861"/>
                </a:cubicBezTo>
                <a:cubicBezTo>
                  <a:pt x="1972493" y="6219928"/>
                  <a:pt x="1977426" y="6223561"/>
                  <a:pt x="1981693" y="6228760"/>
                </a:cubicBezTo>
                <a:cubicBezTo>
                  <a:pt x="1985959" y="6233960"/>
                  <a:pt x="1988559" y="6239626"/>
                  <a:pt x="1989492" y="6245759"/>
                </a:cubicBezTo>
                <a:cubicBezTo>
                  <a:pt x="1990026" y="6248692"/>
                  <a:pt x="1990292" y="6259159"/>
                  <a:pt x="1990292" y="6277157"/>
                </a:cubicBezTo>
                <a:lnTo>
                  <a:pt x="1989692" y="6308955"/>
                </a:lnTo>
                <a:lnTo>
                  <a:pt x="1989892" y="6332154"/>
                </a:lnTo>
                <a:cubicBezTo>
                  <a:pt x="1989892" y="6335221"/>
                  <a:pt x="1989826" y="6337820"/>
                  <a:pt x="1989692" y="6339954"/>
                </a:cubicBezTo>
                <a:cubicBezTo>
                  <a:pt x="1989559" y="6343820"/>
                  <a:pt x="1989492" y="6346687"/>
                  <a:pt x="1989492" y="6348553"/>
                </a:cubicBezTo>
                <a:cubicBezTo>
                  <a:pt x="1989492" y="6352953"/>
                  <a:pt x="1990759" y="6356486"/>
                  <a:pt x="1993292" y="6359152"/>
                </a:cubicBezTo>
                <a:cubicBezTo>
                  <a:pt x="1995825" y="6361819"/>
                  <a:pt x="1998825" y="6363152"/>
                  <a:pt x="2002291" y="6363152"/>
                </a:cubicBezTo>
                <a:cubicBezTo>
                  <a:pt x="2007358" y="6363152"/>
                  <a:pt x="2011691" y="6360619"/>
                  <a:pt x="2015291" y="6355553"/>
                </a:cubicBezTo>
                <a:lnTo>
                  <a:pt x="2017690" y="6352353"/>
                </a:lnTo>
                <a:cubicBezTo>
                  <a:pt x="2018357" y="6351953"/>
                  <a:pt x="2019824" y="6351486"/>
                  <a:pt x="2022090" y="6350953"/>
                </a:cubicBezTo>
                <a:cubicBezTo>
                  <a:pt x="2022890" y="6352686"/>
                  <a:pt x="2023290" y="6353953"/>
                  <a:pt x="2023290" y="6354753"/>
                </a:cubicBezTo>
                <a:cubicBezTo>
                  <a:pt x="2023290" y="6356753"/>
                  <a:pt x="2021690" y="6360286"/>
                  <a:pt x="2018490" y="6365352"/>
                </a:cubicBezTo>
                <a:cubicBezTo>
                  <a:pt x="2014357" y="6372018"/>
                  <a:pt x="2009758" y="6376885"/>
                  <a:pt x="2004691" y="6379951"/>
                </a:cubicBezTo>
                <a:cubicBezTo>
                  <a:pt x="2001491" y="6381951"/>
                  <a:pt x="1997092" y="6382951"/>
                  <a:pt x="1991492" y="6382951"/>
                </a:cubicBezTo>
                <a:cubicBezTo>
                  <a:pt x="1981893" y="6382951"/>
                  <a:pt x="1974693" y="6380018"/>
                  <a:pt x="1969893" y="6374151"/>
                </a:cubicBezTo>
                <a:cubicBezTo>
                  <a:pt x="1966960" y="6370685"/>
                  <a:pt x="1964894" y="6364485"/>
                  <a:pt x="1963694" y="6355553"/>
                </a:cubicBezTo>
                <a:lnTo>
                  <a:pt x="1941295" y="6371152"/>
                </a:lnTo>
                <a:cubicBezTo>
                  <a:pt x="1933429" y="6375685"/>
                  <a:pt x="1927429" y="6378551"/>
                  <a:pt x="1923296" y="6379751"/>
                </a:cubicBezTo>
                <a:cubicBezTo>
                  <a:pt x="1916630" y="6381484"/>
                  <a:pt x="1908631" y="6382351"/>
                  <a:pt x="1899298" y="6382351"/>
                </a:cubicBezTo>
                <a:cubicBezTo>
                  <a:pt x="1892498" y="6382351"/>
                  <a:pt x="1887132" y="6380318"/>
                  <a:pt x="1883199" y="6376251"/>
                </a:cubicBezTo>
                <a:cubicBezTo>
                  <a:pt x="1879266" y="6372185"/>
                  <a:pt x="1877299" y="6366952"/>
                  <a:pt x="1877299" y="6360552"/>
                </a:cubicBezTo>
                <a:cubicBezTo>
                  <a:pt x="1877299" y="6351353"/>
                  <a:pt x="1882945" y="6340354"/>
                  <a:pt x="1894237" y="6327554"/>
                </a:cubicBezTo>
                <a:cubicBezTo>
                  <a:pt x="1905529" y="6314755"/>
                  <a:pt x="1920863" y="6304289"/>
                  <a:pt x="1940239" y="6296156"/>
                </a:cubicBezTo>
                <a:cubicBezTo>
                  <a:pt x="1953869" y="6290423"/>
                  <a:pt x="1962221" y="6286757"/>
                  <a:pt x="1965294" y="6285157"/>
                </a:cubicBezTo>
                <a:cubicBezTo>
                  <a:pt x="1965560" y="6280757"/>
                  <a:pt x="1965694" y="6275957"/>
                  <a:pt x="1965694" y="6270758"/>
                </a:cubicBezTo>
                <a:cubicBezTo>
                  <a:pt x="1965694" y="6253825"/>
                  <a:pt x="1963320" y="6242360"/>
                  <a:pt x="1958572" y="6236360"/>
                </a:cubicBezTo>
                <a:cubicBezTo>
                  <a:pt x="1953825" y="6230360"/>
                  <a:pt x="1947038" y="6227360"/>
                  <a:pt x="1938211" y="6227360"/>
                </a:cubicBezTo>
                <a:cubicBezTo>
                  <a:pt x="1928982" y="6227360"/>
                  <a:pt x="1920356" y="6230960"/>
                  <a:pt x="1912331" y="6238160"/>
                </a:cubicBezTo>
                <a:cubicBezTo>
                  <a:pt x="1907384" y="6242693"/>
                  <a:pt x="1903639" y="6251226"/>
                  <a:pt x="1901098" y="6263758"/>
                </a:cubicBezTo>
                <a:cubicBezTo>
                  <a:pt x="1900298" y="6267225"/>
                  <a:pt x="1898765" y="6270958"/>
                  <a:pt x="1896498" y="6274958"/>
                </a:cubicBezTo>
                <a:cubicBezTo>
                  <a:pt x="1890765" y="6278691"/>
                  <a:pt x="1886165" y="6280557"/>
                  <a:pt x="1882699" y="6280557"/>
                </a:cubicBezTo>
                <a:cubicBezTo>
                  <a:pt x="1879766" y="6280557"/>
                  <a:pt x="1877099" y="6279691"/>
                  <a:pt x="1874699" y="6277957"/>
                </a:cubicBezTo>
                <a:cubicBezTo>
                  <a:pt x="1873366" y="6277024"/>
                  <a:pt x="1872699" y="6275957"/>
                  <a:pt x="1872699" y="6274758"/>
                </a:cubicBezTo>
                <a:cubicBezTo>
                  <a:pt x="1872699" y="6271291"/>
                  <a:pt x="1876399" y="6263458"/>
                  <a:pt x="1883799" y="6251259"/>
                </a:cubicBezTo>
                <a:cubicBezTo>
                  <a:pt x="1891198" y="6239060"/>
                  <a:pt x="1900531" y="6229927"/>
                  <a:pt x="1911797" y="6223861"/>
                </a:cubicBezTo>
                <a:cubicBezTo>
                  <a:pt x="1923063" y="6217794"/>
                  <a:pt x="1932896" y="6214761"/>
                  <a:pt x="1941295" y="6214761"/>
                </a:cubicBezTo>
                <a:close/>
                <a:moveTo>
                  <a:pt x="1003194" y="6213761"/>
                </a:moveTo>
                <a:cubicBezTo>
                  <a:pt x="1015593" y="6213761"/>
                  <a:pt x="1025726" y="6216028"/>
                  <a:pt x="1033592" y="6220561"/>
                </a:cubicBezTo>
                <a:cubicBezTo>
                  <a:pt x="1044258" y="6226560"/>
                  <a:pt x="1052225" y="6234293"/>
                  <a:pt x="1057491" y="6243759"/>
                </a:cubicBezTo>
                <a:cubicBezTo>
                  <a:pt x="1062757" y="6253226"/>
                  <a:pt x="1065390" y="6261892"/>
                  <a:pt x="1065390" y="6269758"/>
                </a:cubicBezTo>
                <a:lnTo>
                  <a:pt x="1065390" y="6272558"/>
                </a:lnTo>
                <a:lnTo>
                  <a:pt x="985196" y="6273142"/>
                </a:lnTo>
                <a:lnTo>
                  <a:pt x="969996" y="6273126"/>
                </a:lnTo>
                <a:cubicBezTo>
                  <a:pt x="963863" y="6273126"/>
                  <a:pt x="957597" y="6273403"/>
                  <a:pt x="951198" y="6273958"/>
                </a:cubicBezTo>
                <a:cubicBezTo>
                  <a:pt x="949998" y="6277957"/>
                  <a:pt x="949398" y="6280691"/>
                  <a:pt x="949398" y="6282157"/>
                </a:cubicBezTo>
                <a:lnTo>
                  <a:pt x="949598" y="6284157"/>
                </a:lnTo>
                <a:lnTo>
                  <a:pt x="949598" y="6286157"/>
                </a:lnTo>
                <a:lnTo>
                  <a:pt x="949398" y="6295956"/>
                </a:lnTo>
                <a:cubicBezTo>
                  <a:pt x="949398" y="6304089"/>
                  <a:pt x="951964" y="6314055"/>
                  <a:pt x="957097" y="6325854"/>
                </a:cubicBezTo>
                <a:cubicBezTo>
                  <a:pt x="962230" y="6337654"/>
                  <a:pt x="969563" y="6346653"/>
                  <a:pt x="979096" y="6352853"/>
                </a:cubicBezTo>
                <a:cubicBezTo>
                  <a:pt x="988628" y="6359052"/>
                  <a:pt x="1000528" y="6362352"/>
                  <a:pt x="1014794" y="6362752"/>
                </a:cubicBezTo>
                <a:cubicBezTo>
                  <a:pt x="1022393" y="6362352"/>
                  <a:pt x="1028459" y="6361419"/>
                  <a:pt x="1032993" y="6359952"/>
                </a:cubicBezTo>
                <a:cubicBezTo>
                  <a:pt x="1037525" y="6358486"/>
                  <a:pt x="1043925" y="6355086"/>
                  <a:pt x="1052191" y="6349753"/>
                </a:cubicBezTo>
                <a:lnTo>
                  <a:pt x="1066590" y="6337954"/>
                </a:lnTo>
                <a:lnTo>
                  <a:pt x="1067790" y="6345953"/>
                </a:lnTo>
                <a:cubicBezTo>
                  <a:pt x="1067790" y="6346886"/>
                  <a:pt x="1067724" y="6347886"/>
                  <a:pt x="1067590" y="6348953"/>
                </a:cubicBezTo>
                <a:cubicBezTo>
                  <a:pt x="1061591" y="6356553"/>
                  <a:pt x="1053991" y="6363219"/>
                  <a:pt x="1044792" y="6368952"/>
                </a:cubicBezTo>
                <a:cubicBezTo>
                  <a:pt x="1035592" y="6374685"/>
                  <a:pt x="1026259" y="6378885"/>
                  <a:pt x="1016793" y="6381551"/>
                </a:cubicBezTo>
                <a:cubicBezTo>
                  <a:pt x="1012260" y="6382751"/>
                  <a:pt x="1004794" y="6383351"/>
                  <a:pt x="994395" y="6383351"/>
                </a:cubicBezTo>
                <a:cubicBezTo>
                  <a:pt x="984929" y="6383351"/>
                  <a:pt x="975596" y="6381418"/>
                  <a:pt x="966396" y="6377551"/>
                </a:cubicBezTo>
                <a:cubicBezTo>
                  <a:pt x="952797" y="6371685"/>
                  <a:pt x="942098" y="6362252"/>
                  <a:pt x="934299" y="6349253"/>
                </a:cubicBezTo>
                <a:cubicBezTo>
                  <a:pt x="926499" y="6336254"/>
                  <a:pt x="922599" y="6320488"/>
                  <a:pt x="922599" y="6301956"/>
                </a:cubicBezTo>
                <a:cubicBezTo>
                  <a:pt x="922599" y="6296090"/>
                  <a:pt x="923699" y="6288557"/>
                  <a:pt x="925899" y="6279357"/>
                </a:cubicBezTo>
                <a:cubicBezTo>
                  <a:pt x="928099" y="6270158"/>
                  <a:pt x="932065" y="6260358"/>
                  <a:pt x="937798" y="6249959"/>
                </a:cubicBezTo>
                <a:cubicBezTo>
                  <a:pt x="941665" y="6242893"/>
                  <a:pt x="946398" y="6237093"/>
                  <a:pt x="951997" y="6232560"/>
                </a:cubicBezTo>
                <a:cubicBezTo>
                  <a:pt x="959997" y="6226161"/>
                  <a:pt x="966997" y="6221694"/>
                  <a:pt x="972996" y="6219161"/>
                </a:cubicBezTo>
                <a:cubicBezTo>
                  <a:pt x="981662" y="6215561"/>
                  <a:pt x="991728" y="6213761"/>
                  <a:pt x="1003194" y="6213761"/>
                </a:cubicBezTo>
                <a:close/>
                <a:moveTo>
                  <a:pt x="419472" y="6209562"/>
                </a:moveTo>
                <a:lnTo>
                  <a:pt x="426271" y="6209762"/>
                </a:lnTo>
                <a:cubicBezTo>
                  <a:pt x="426671" y="6216049"/>
                  <a:pt x="426871" y="6220530"/>
                  <a:pt x="426871" y="6223204"/>
                </a:cubicBezTo>
                <a:lnTo>
                  <a:pt x="426871" y="6236447"/>
                </a:lnTo>
                <a:lnTo>
                  <a:pt x="427071" y="6240060"/>
                </a:lnTo>
                <a:cubicBezTo>
                  <a:pt x="428671" y="6238989"/>
                  <a:pt x="430538" y="6237650"/>
                  <a:pt x="432671" y="6236044"/>
                </a:cubicBezTo>
                <a:cubicBezTo>
                  <a:pt x="440670" y="6230024"/>
                  <a:pt x="448870" y="6225107"/>
                  <a:pt x="457269" y="6221294"/>
                </a:cubicBezTo>
                <a:cubicBezTo>
                  <a:pt x="465669" y="6217480"/>
                  <a:pt x="473135" y="6214838"/>
                  <a:pt x="479668" y="6213368"/>
                </a:cubicBezTo>
                <a:cubicBezTo>
                  <a:pt x="483801" y="6212297"/>
                  <a:pt x="488467" y="6211761"/>
                  <a:pt x="493667" y="6211761"/>
                </a:cubicBezTo>
                <a:cubicBezTo>
                  <a:pt x="504600" y="6211761"/>
                  <a:pt x="513999" y="6214698"/>
                  <a:pt x="521866" y="6220572"/>
                </a:cubicBezTo>
                <a:cubicBezTo>
                  <a:pt x="529732" y="6226445"/>
                  <a:pt x="534831" y="6233354"/>
                  <a:pt x="537165" y="6241297"/>
                </a:cubicBezTo>
                <a:cubicBezTo>
                  <a:pt x="539498" y="6249240"/>
                  <a:pt x="540664" y="6265026"/>
                  <a:pt x="540664" y="6288654"/>
                </a:cubicBezTo>
                <a:lnTo>
                  <a:pt x="540664" y="6318889"/>
                </a:lnTo>
                <a:cubicBezTo>
                  <a:pt x="540664" y="6319689"/>
                  <a:pt x="540564" y="6322359"/>
                  <a:pt x="540364" y="6326898"/>
                </a:cubicBezTo>
                <a:cubicBezTo>
                  <a:pt x="540164" y="6331437"/>
                  <a:pt x="540064" y="6336643"/>
                  <a:pt x="540064" y="6342516"/>
                </a:cubicBezTo>
                <a:cubicBezTo>
                  <a:pt x="540064" y="6351861"/>
                  <a:pt x="540464" y="6357801"/>
                  <a:pt x="541264" y="6360337"/>
                </a:cubicBezTo>
                <a:cubicBezTo>
                  <a:pt x="541931" y="6362072"/>
                  <a:pt x="543664" y="6363808"/>
                  <a:pt x="546464" y="6365546"/>
                </a:cubicBezTo>
                <a:cubicBezTo>
                  <a:pt x="559263" y="6367281"/>
                  <a:pt x="566729" y="6369350"/>
                  <a:pt x="568863" y="6371752"/>
                </a:cubicBezTo>
                <a:lnTo>
                  <a:pt x="568863" y="6373352"/>
                </a:lnTo>
                <a:cubicBezTo>
                  <a:pt x="568863" y="6374685"/>
                  <a:pt x="568463" y="6376351"/>
                  <a:pt x="567663" y="6378351"/>
                </a:cubicBezTo>
                <a:lnTo>
                  <a:pt x="563863" y="6378351"/>
                </a:lnTo>
                <a:lnTo>
                  <a:pt x="537465" y="6377951"/>
                </a:lnTo>
                <a:lnTo>
                  <a:pt x="511466" y="6378551"/>
                </a:lnTo>
                <a:cubicBezTo>
                  <a:pt x="501867" y="6378818"/>
                  <a:pt x="493001" y="6378751"/>
                  <a:pt x="484868" y="6378351"/>
                </a:cubicBezTo>
                <a:lnTo>
                  <a:pt x="483668" y="6374151"/>
                </a:lnTo>
                <a:cubicBezTo>
                  <a:pt x="483668" y="6373352"/>
                  <a:pt x="484134" y="6372285"/>
                  <a:pt x="485068" y="6370952"/>
                </a:cubicBezTo>
                <a:cubicBezTo>
                  <a:pt x="488668" y="6369350"/>
                  <a:pt x="493734" y="6368282"/>
                  <a:pt x="500267" y="6367749"/>
                </a:cubicBezTo>
                <a:cubicBezTo>
                  <a:pt x="504133" y="6367480"/>
                  <a:pt x="506800" y="6367079"/>
                  <a:pt x="508266" y="6366546"/>
                </a:cubicBezTo>
                <a:cubicBezTo>
                  <a:pt x="509733" y="6366012"/>
                  <a:pt x="511533" y="6364944"/>
                  <a:pt x="513666" y="6363340"/>
                </a:cubicBezTo>
                <a:cubicBezTo>
                  <a:pt x="515266" y="6360136"/>
                  <a:pt x="516066" y="6357466"/>
                  <a:pt x="516066" y="6355331"/>
                </a:cubicBezTo>
                <a:cubicBezTo>
                  <a:pt x="516066" y="6354395"/>
                  <a:pt x="515933" y="6352526"/>
                  <a:pt x="515666" y="6349722"/>
                </a:cubicBezTo>
                <a:cubicBezTo>
                  <a:pt x="515266" y="6343580"/>
                  <a:pt x="514999" y="6328293"/>
                  <a:pt x="514866" y="6303859"/>
                </a:cubicBezTo>
                <a:lnTo>
                  <a:pt x="514866" y="6293444"/>
                </a:lnTo>
                <a:lnTo>
                  <a:pt x="515266" y="6277423"/>
                </a:lnTo>
                <a:cubicBezTo>
                  <a:pt x="515266" y="6260199"/>
                  <a:pt x="511799" y="6248316"/>
                  <a:pt x="504867" y="6241775"/>
                </a:cubicBezTo>
                <a:cubicBezTo>
                  <a:pt x="497934" y="6235232"/>
                  <a:pt x="488668" y="6231960"/>
                  <a:pt x="477068" y="6231960"/>
                </a:cubicBezTo>
                <a:cubicBezTo>
                  <a:pt x="468135" y="6231960"/>
                  <a:pt x="459403" y="6233927"/>
                  <a:pt x="450870" y="6237860"/>
                </a:cubicBezTo>
                <a:cubicBezTo>
                  <a:pt x="442337" y="6241793"/>
                  <a:pt x="434071" y="6247693"/>
                  <a:pt x="426071" y="6255559"/>
                </a:cubicBezTo>
                <a:cubicBezTo>
                  <a:pt x="425805" y="6261958"/>
                  <a:pt x="425671" y="6267425"/>
                  <a:pt x="425671" y="6271958"/>
                </a:cubicBezTo>
                <a:lnTo>
                  <a:pt x="426271" y="6316155"/>
                </a:lnTo>
                <a:cubicBezTo>
                  <a:pt x="426271" y="6339220"/>
                  <a:pt x="426605" y="6353353"/>
                  <a:pt x="427271" y="6358552"/>
                </a:cubicBezTo>
                <a:cubicBezTo>
                  <a:pt x="427538" y="6360686"/>
                  <a:pt x="428005" y="6362152"/>
                  <a:pt x="428671" y="6362952"/>
                </a:cubicBezTo>
                <a:cubicBezTo>
                  <a:pt x="429738" y="6364019"/>
                  <a:pt x="431871" y="6364885"/>
                  <a:pt x="435071" y="6365552"/>
                </a:cubicBezTo>
                <a:cubicBezTo>
                  <a:pt x="438271" y="6366219"/>
                  <a:pt x="441970" y="6367152"/>
                  <a:pt x="446170" y="6368352"/>
                </a:cubicBezTo>
                <a:cubicBezTo>
                  <a:pt x="450370" y="6369552"/>
                  <a:pt x="453136" y="6370285"/>
                  <a:pt x="454470" y="6370552"/>
                </a:cubicBezTo>
                <a:cubicBezTo>
                  <a:pt x="457136" y="6371218"/>
                  <a:pt x="458936" y="6372552"/>
                  <a:pt x="459869" y="6374551"/>
                </a:cubicBezTo>
                <a:lnTo>
                  <a:pt x="459669" y="6378551"/>
                </a:lnTo>
                <a:lnTo>
                  <a:pt x="438671" y="6378551"/>
                </a:lnTo>
                <a:lnTo>
                  <a:pt x="395473" y="6377951"/>
                </a:lnTo>
                <a:cubicBezTo>
                  <a:pt x="385474" y="6378085"/>
                  <a:pt x="379141" y="6378151"/>
                  <a:pt x="376474" y="6378151"/>
                </a:cubicBezTo>
                <a:lnTo>
                  <a:pt x="371475" y="6378151"/>
                </a:lnTo>
                <a:lnTo>
                  <a:pt x="371075" y="6375551"/>
                </a:lnTo>
                <a:cubicBezTo>
                  <a:pt x="371075" y="6374618"/>
                  <a:pt x="371275" y="6373285"/>
                  <a:pt x="371675" y="6371552"/>
                </a:cubicBezTo>
                <a:cubicBezTo>
                  <a:pt x="375008" y="6370620"/>
                  <a:pt x="378874" y="6369824"/>
                  <a:pt x="383274" y="6369161"/>
                </a:cubicBezTo>
                <a:cubicBezTo>
                  <a:pt x="391673" y="6367963"/>
                  <a:pt x="396706" y="6366568"/>
                  <a:pt x="398373" y="6364974"/>
                </a:cubicBezTo>
                <a:cubicBezTo>
                  <a:pt x="400040" y="6363380"/>
                  <a:pt x="400873" y="6359726"/>
                  <a:pt x="400873" y="6354012"/>
                </a:cubicBezTo>
                <a:lnTo>
                  <a:pt x="401273" y="6346834"/>
                </a:lnTo>
                <a:cubicBezTo>
                  <a:pt x="401406" y="6344178"/>
                  <a:pt x="401473" y="6340790"/>
                  <a:pt x="401473" y="6336669"/>
                </a:cubicBezTo>
                <a:lnTo>
                  <a:pt x="401073" y="6275479"/>
                </a:lnTo>
                <a:cubicBezTo>
                  <a:pt x="401073" y="6267240"/>
                  <a:pt x="400006" y="6261925"/>
                  <a:pt x="397873" y="6259533"/>
                </a:cubicBezTo>
                <a:cubicBezTo>
                  <a:pt x="394273" y="6255813"/>
                  <a:pt x="387607" y="6253221"/>
                  <a:pt x="377874" y="6251759"/>
                </a:cubicBezTo>
                <a:lnTo>
                  <a:pt x="377874" y="6244459"/>
                </a:lnTo>
                <a:cubicBezTo>
                  <a:pt x="387607" y="6241785"/>
                  <a:pt x="395073" y="6238308"/>
                  <a:pt x="400273" y="6234029"/>
                </a:cubicBezTo>
                <a:cubicBezTo>
                  <a:pt x="407872" y="6228012"/>
                  <a:pt x="414272" y="6219857"/>
                  <a:pt x="419472" y="6209562"/>
                </a:cubicBezTo>
                <a:close/>
                <a:moveTo>
                  <a:pt x="1260272" y="6200762"/>
                </a:moveTo>
                <a:lnTo>
                  <a:pt x="1262671" y="6200962"/>
                </a:lnTo>
                <a:cubicBezTo>
                  <a:pt x="1263205" y="6207362"/>
                  <a:pt x="1263472" y="6212028"/>
                  <a:pt x="1263472" y="6214961"/>
                </a:cubicBezTo>
                <a:cubicBezTo>
                  <a:pt x="1263472" y="6215628"/>
                  <a:pt x="1263338" y="6218628"/>
                  <a:pt x="1263071" y="6223961"/>
                </a:cubicBezTo>
                <a:lnTo>
                  <a:pt x="1263071" y="6234560"/>
                </a:lnTo>
                <a:lnTo>
                  <a:pt x="1263272" y="6292156"/>
                </a:lnTo>
                <a:lnTo>
                  <a:pt x="1262671" y="6353153"/>
                </a:lnTo>
                <a:cubicBezTo>
                  <a:pt x="1262538" y="6358086"/>
                  <a:pt x="1263338" y="6361519"/>
                  <a:pt x="1265071" y="6363452"/>
                </a:cubicBezTo>
                <a:cubicBezTo>
                  <a:pt x="1266805" y="6365385"/>
                  <a:pt x="1271938" y="6367552"/>
                  <a:pt x="1280470" y="6369952"/>
                </a:cubicBezTo>
                <a:cubicBezTo>
                  <a:pt x="1285803" y="6371418"/>
                  <a:pt x="1289803" y="6372685"/>
                  <a:pt x="1292470" y="6373751"/>
                </a:cubicBezTo>
                <a:cubicBezTo>
                  <a:pt x="1292870" y="6374685"/>
                  <a:pt x="1293070" y="6375485"/>
                  <a:pt x="1293070" y="6376151"/>
                </a:cubicBezTo>
                <a:cubicBezTo>
                  <a:pt x="1293070" y="6376951"/>
                  <a:pt x="1292736" y="6377951"/>
                  <a:pt x="1292070" y="6379151"/>
                </a:cubicBezTo>
                <a:cubicBezTo>
                  <a:pt x="1286870" y="6379018"/>
                  <a:pt x="1280204" y="6378685"/>
                  <a:pt x="1272071" y="6378151"/>
                </a:cubicBezTo>
                <a:cubicBezTo>
                  <a:pt x="1261005" y="6377218"/>
                  <a:pt x="1253672" y="6376751"/>
                  <a:pt x="1250072" y="6376751"/>
                </a:cubicBezTo>
                <a:cubicBezTo>
                  <a:pt x="1248339" y="6376751"/>
                  <a:pt x="1237673" y="6377085"/>
                  <a:pt x="1218074" y="6377751"/>
                </a:cubicBezTo>
                <a:cubicBezTo>
                  <a:pt x="1214074" y="6377885"/>
                  <a:pt x="1210208" y="6378218"/>
                  <a:pt x="1206475" y="6378751"/>
                </a:cubicBezTo>
                <a:cubicBezTo>
                  <a:pt x="1205808" y="6378751"/>
                  <a:pt x="1204742" y="6378551"/>
                  <a:pt x="1203275" y="6378151"/>
                </a:cubicBezTo>
                <a:cubicBezTo>
                  <a:pt x="1202608" y="6377218"/>
                  <a:pt x="1202275" y="6376418"/>
                  <a:pt x="1202275" y="6375751"/>
                </a:cubicBezTo>
                <a:cubicBezTo>
                  <a:pt x="1202275" y="6373885"/>
                  <a:pt x="1203542" y="6372418"/>
                  <a:pt x="1206075" y="6371352"/>
                </a:cubicBezTo>
                <a:cubicBezTo>
                  <a:pt x="1206608" y="6371085"/>
                  <a:pt x="1213408" y="6369554"/>
                  <a:pt x="1226474" y="6366758"/>
                </a:cubicBezTo>
                <a:cubicBezTo>
                  <a:pt x="1230740" y="6365960"/>
                  <a:pt x="1233540" y="6364629"/>
                  <a:pt x="1234873" y="6362765"/>
                </a:cubicBezTo>
                <a:cubicBezTo>
                  <a:pt x="1237140" y="6359969"/>
                  <a:pt x="1238273" y="6355509"/>
                  <a:pt x="1238273" y="6349384"/>
                </a:cubicBezTo>
                <a:cubicBezTo>
                  <a:pt x="1238540" y="6339135"/>
                  <a:pt x="1238673" y="6311045"/>
                  <a:pt x="1238673" y="6265114"/>
                </a:cubicBezTo>
                <a:cubicBezTo>
                  <a:pt x="1238673" y="6255930"/>
                  <a:pt x="1238273" y="6250205"/>
                  <a:pt x="1237473" y="6247940"/>
                </a:cubicBezTo>
                <a:cubicBezTo>
                  <a:pt x="1236806" y="6246345"/>
                  <a:pt x="1235040" y="6244515"/>
                  <a:pt x="1232173" y="6242450"/>
                </a:cubicBezTo>
                <a:cubicBezTo>
                  <a:pt x="1229307" y="6240386"/>
                  <a:pt x="1223207" y="6238289"/>
                  <a:pt x="1213874" y="6236160"/>
                </a:cubicBezTo>
                <a:lnTo>
                  <a:pt x="1214074" y="6230260"/>
                </a:lnTo>
                <a:cubicBezTo>
                  <a:pt x="1222741" y="6227719"/>
                  <a:pt x="1227407" y="6226247"/>
                  <a:pt x="1228074" y="6225845"/>
                </a:cubicBezTo>
                <a:cubicBezTo>
                  <a:pt x="1232873" y="6223705"/>
                  <a:pt x="1237906" y="6220428"/>
                  <a:pt x="1243173" y="6216013"/>
                </a:cubicBezTo>
                <a:cubicBezTo>
                  <a:pt x="1248439" y="6211597"/>
                  <a:pt x="1252872" y="6206647"/>
                  <a:pt x="1256472" y="6201162"/>
                </a:cubicBezTo>
                <a:cubicBezTo>
                  <a:pt x="1258072" y="6200895"/>
                  <a:pt x="1259338" y="6200762"/>
                  <a:pt x="1260272" y="6200762"/>
                </a:cubicBezTo>
                <a:close/>
                <a:moveTo>
                  <a:pt x="2078622" y="6180563"/>
                </a:moveTo>
                <a:lnTo>
                  <a:pt x="2084821" y="6180763"/>
                </a:lnTo>
                <a:lnTo>
                  <a:pt x="2085621" y="6199762"/>
                </a:lnTo>
                <a:lnTo>
                  <a:pt x="2085221" y="6224361"/>
                </a:lnTo>
                <a:cubicBezTo>
                  <a:pt x="2087755" y="6224494"/>
                  <a:pt x="2089354" y="6224561"/>
                  <a:pt x="2090021" y="6224561"/>
                </a:cubicBezTo>
                <a:cubicBezTo>
                  <a:pt x="2093487" y="6224561"/>
                  <a:pt x="2100087" y="6224294"/>
                  <a:pt x="2109820" y="6223761"/>
                </a:cubicBezTo>
                <a:cubicBezTo>
                  <a:pt x="2116086" y="6223361"/>
                  <a:pt x="2122086" y="6223161"/>
                  <a:pt x="2127819" y="6223161"/>
                </a:cubicBezTo>
                <a:cubicBezTo>
                  <a:pt x="2130485" y="6223161"/>
                  <a:pt x="2134485" y="6223227"/>
                  <a:pt x="2139818" y="6223361"/>
                </a:cubicBezTo>
                <a:cubicBezTo>
                  <a:pt x="2140085" y="6226027"/>
                  <a:pt x="2140218" y="6228160"/>
                  <a:pt x="2140218" y="6229760"/>
                </a:cubicBezTo>
                <a:cubicBezTo>
                  <a:pt x="2140218" y="6231494"/>
                  <a:pt x="2139818" y="6234227"/>
                  <a:pt x="2139018" y="6237960"/>
                </a:cubicBezTo>
                <a:lnTo>
                  <a:pt x="2135618" y="6237960"/>
                </a:lnTo>
                <a:lnTo>
                  <a:pt x="2104620" y="6238960"/>
                </a:lnTo>
                <a:lnTo>
                  <a:pt x="2089221" y="6239360"/>
                </a:lnTo>
                <a:lnTo>
                  <a:pt x="2085621" y="6239760"/>
                </a:lnTo>
                <a:cubicBezTo>
                  <a:pt x="2084555" y="6243093"/>
                  <a:pt x="2084021" y="6246959"/>
                  <a:pt x="2084021" y="6251359"/>
                </a:cubicBezTo>
                <a:lnTo>
                  <a:pt x="2084621" y="6281357"/>
                </a:lnTo>
                <a:lnTo>
                  <a:pt x="2084221" y="6334154"/>
                </a:lnTo>
                <a:cubicBezTo>
                  <a:pt x="2084221" y="6348020"/>
                  <a:pt x="2086021" y="6357219"/>
                  <a:pt x="2089621" y="6361752"/>
                </a:cubicBezTo>
                <a:cubicBezTo>
                  <a:pt x="2093087" y="6366419"/>
                  <a:pt x="2098287" y="6368752"/>
                  <a:pt x="2105220" y="6368752"/>
                </a:cubicBezTo>
                <a:cubicBezTo>
                  <a:pt x="2108686" y="6368752"/>
                  <a:pt x="2115219" y="6367685"/>
                  <a:pt x="2124819" y="6365552"/>
                </a:cubicBezTo>
                <a:cubicBezTo>
                  <a:pt x="2127752" y="6364885"/>
                  <a:pt x="2131685" y="6362685"/>
                  <a:pt x="2136618" y="6358952"/>
                </a:cubicBezTo>
                <a:lnTo>
                  <a:pt x="2138418" y="6358952"/>
                </a:lnTo>
                <a:cubicBezTo>
                  <a:pt x="2139618" y="6358952"/>
                  <a:pt x="2140584" y="6359319"/>
                  <a:pt x="2141318" y="6360052"/>
                </a:cubicBezTo>
                <a:cubicBezTo>
                  <a:pt x="2142051" y="6360786"/>
                  <a:pt x="2142418" y="6361752"/>
                  <a:pt x="2142418" y="6362952"/>
                </a:cubicBezTo>
                <a:lnTo>
                  <a:pt x="2142218" y="6364352"/>
                </a:lnTo>
                <a:cubicBezTo>
                  <a:pt x="2136485" y="6370618"/>
                  <a:pt x="2129919" y="6375185"/>
                  <a:pt x="2122519" y="6378051"/>
                </a:cubicBezTo>
                <a:cubicBezTo>
                  <a:pt x="2115119" y="6380918"/>
                  <a:pt x="2105287" y="6382351"/>
                  <a:pt x="2093021" y="6382351"/>
                </a:cubicBezTo>
                <a:cubicBezTo>
                  <a:pt x="2084355" y="6382351"/>
                  <a:pt x="2077188" y="6380351"/>
                  <a:pt x="2071522" y="6376351"/>
                </a:cubicBezTo>
                <a:cubicBezTo>
                  <a:pt x="2065856" y="6372352"/>
                  <a:pt x="2062223" y="6367619"/>
                  <a:pt x="2060623" y="6362152"/>
                </a:cubicBezTo>
                <a:cubicBezTo>
                  <a:pt x="2059023" y="6356686"/>
                  <a:pt x="2058223" y="6344753"/>
                  <a:pt x="2058223" y="6326354"/>
                </a:cubicBezTo>
                <a:lnTo>
                  <a:pt x="2059023" y="6281357"/>
                </a:lnTo>
                <a:lnTo>
                  <a:pt x="2058823" y="6259758"/>
                </a:lnTo>
                <a:lnTo>
                  <a:pt x="2058823" y="6251759"/>
                </a:lnTo>
                <a:cubicBezTo>
                  <a:pt x="2058823" y="6248026"/>
                  <a:pt x="2058689" y="6244293"/>
                  <a:pt x="2058423" y="6240560"/>
                </a:cubicBezTo>
                <a:lnTo>
                  <a:pt x="2055023" y="6240360"/>
                </a:lnTo>
                <a:lnTo>
                  <a:pt x="2038624" y="6240960"/>
                </a:lnTo>
                <a:lnTo>
                  <a:pt x="2037024" y="6241160"/>
                </a:lnTo>
                <a:cubicBezTo>
                  <a:pt x="2035558" y="6241160"/>
                  <a:pt x="2034458" y="6240826"/>
                  <a:pt x="2033724" y="6240160"/>
                </a:cubicBezTo>
                <a:cubicBezTo>
                  <a:pt x="2032991" y="6239493"/>
                  <a:pt x="2032624" y="6238693"/>
                  <a:pt x="2032624" y="6237760"/>
                </a:cubicBezTo>
                <a:cubicBezTo>
                  <a:pt x="2032624" y="6236160"/>
                  <a:pt x="2033124" y="6234860"/>
                  <a:pt x="2034124" y="6233860"/>
                </a:cubicBezTo>
                <a:cubicBezTo>
                  <a:pt x="2035124" y="6232860"/>
                  <a:pt x="2038158" y="6231294"/>
                  <a:pt x="2043224" y="6229160"/>
                </a:cubicBezTo>
                <a:cubicBezTo>
                  <a:pt x="2046690" y="6227694"/>
                  <a:pt x="2050723" y="6224927"/>
                  <a:pt x="2055323" y="6220861"/>
                </a:cubicBezTo>
                <a:cubicBezTo>
                  <a:pt x="2059923" y="6216794"/>
                  <a:pt x="2063823" y="6212295"/>
                  <a:pt x="2067022" y="6207362"/>
                </a:cubicBezTo>
                <a:cubicBezTo>
                  <a:pt x="2068622" y="6204695"/>
                  <a:pt x="2070889" y="6199629"/>
                  <a:pt x="2073822" y="6192163"/>
                </a:cubicBezTo>
                <a:cubicBezTo>
                  <a:pt x="2075955" y="6186696"/>
                  <a:pt x="2077555" y="6182830"/>
                  <a:pt x="2078622" y="6180563"/>
                </a:cubicBezTo>
                <a:close/>
                <a:moveTo>
                  <a:pt x="1135647" y="6180563"/>
                </a:moveTo>
                <a:lnTo>
                  <a:pt x="1141846" y="6180763"/>
                </a:lnTo>
                <a:lnTo>
                  <a:pt x="1142646" y="6199762"/>
                </a:lnTo>
                <a:lnTo>
                  <a:pt x="1142246" y="6224361"/>
                </a:lnTo>
                <a:cubicBezTo>
                  <a:pt x="1144779" y="6224494"/>
                  <a:pt x="1146379" y="6224561"/>
                  <a:pt x="1147046" y="6224561"/>
                </a:cubicBezTo>
                <a:cubicBezTo>
                  <a:pt x="1150512" y="6224561"/>
                  <a:pt x="1157112" y="6224294"/>
                  <a:pt x="1166845" y="6223761"/>
                </a:cubicBezTo>
                <a:cubicBezTo>
                  <a:pt x="1173111" y="6223361"/>
                  <a:pt x="1179111" y="6223161"/>
                  <a:pt x="1184844" y="6223161"/>
                </a:cubicBezTo>
                <a:cubicBezTo>
                  <a:pt x="1187510" y="6223161"/>
                  <a:pt x="1191510" y="6223227"/>
                  <a:pt x="1196843" y="6223361"/>
                </a:cubicBezTo>
                <a:cubicBezTo>
                  <a:pt x="1197109" y="6226027"/>
                  <a:pt x="1197243" y="6228160"/>
                  <a:pt x="1197243" y="6229760"/>
                </a:cubicBezTo>
                <a:cubicBezTo>
                  <a:pt x="1197243" y="6231494"/>
                  <a:pt x="1196843" y="6234227"/>
                  <a:pt x="1196043" y="6237960"/>
                </a:cubicBezTo>
                <a:lnTo>
                  <a:pt x="1192643" y="6237960"/>
                </a:lnTo>
                <a:lnTo>
                  <a:pt x="1161645" y="6238960"/>
                </a:lnTo>
                <a:lnTo>
                  <a:pt x="1146246" y="6239360"/>
                </a:lnTo>
                <a:lnTo>
                  <a:pt x="1142646" y="6239760"/>
                </a:lnTo>
                <a:cubicBezTo>
                  <a:pt x="1141580" y="6243093"/>
                  <a:pt x="1141046" y="6246959"/>
                  <a:pt x="1141046" y="6251359"/>
                </a:cubicBezTo>
                <a:lnTo>
                  <a:pt x="1141646" y="6281357"/>
                </a:lnTo>
                <a:lnTo>
                  <a:pt x="1141246" y="6334154"/>
                </a:lnTo>
                <a:cubicBezTo>
                  <a:pt x="1141246" y="6348020"/>
                  <a:pt x="1143046" y="6357219"/>
                  <a:pt x="1146646" y="6361752"/>
                </a:cubicBezTo>
                <a:cubicBezTo>
                  <a:pt x="1150113" y="6366419"/>
                  <a:pt x="1155312" y="6368752"/>
                  <a:pt x="1162245" y="6368752"/>
                </a:cubicBezTo>
                <a:cubicBezTo>
                  <a:pt x="1165711" y="6368752"/>
                  <a:pt x="1172245" y="6367685"/>
                  <a:pt x="1181844" y="6365552"/>
                </a:cubicBezTo>
                <a:cubicBezTo>
                  <a:pt x="1184777" y="6364885"/>
                  <a:pt x="1188710" y="6362685"/>
                  <a:pt x="1193643" y="6358952"/>
                </a:cubicBezTo>
                <a:lnTo>
                  <a:pt x="1195443" y="6358952"/>
                </a:lnTo>
                <a:cubicBezTo>
                  <a:pt x="1196643" y="6358952"/>
                  <a:pt x="1197610" y="6359319"/>
                  <a:pt x="1198343" y="6360052"/>
                </a:cubicBezTo>
                <a:cubicBezTo>
                  <a:pt x="1199076" y="6360786"/>
                  <a:pt x="1199443" y="6361752"/>
                  <a:pt x="1199443" y="6362952"/>
                </a:cubicBezTo>
                <a:lnTo>
                  <a:pt x="1199243" y="6364352"/>
                </a:lnTo>
                <a:cubicBezTo>
                  <a:pt x="1193510" y="6370618"/>
                  <a:pt x="1186944" y="6375185"/>
                  <a:pt x="1179544" y="6378051"/>
                </a:cubicBezTo>
                <a:cubicBezTo>
                  <a:pt x="1172144" y="6380918"/>
                  <a:pt x="1162312" y="6382351"/>
                  <a:pt x="1150046" y="6382351"/>
                </a:cubicBezTo>
                <a:cubicBezTo>
                  <a:pt x="1141380" y="6382351"/>
                  <a:pt x="1134213" y="6380351"/>
                  <a:pt x="1128547" y="6376351"/>
                </a:cubicBezTo>
                <a:cubicBezTo>
                  <a:pt x="1122881" y="6372352"/>
                  <a:pt x="1119248" y="6367619"/>
                  <a:pt x="1117648" y="6362152"/>
                </a:cubicBezTo>
                <a:cubicBezTo>
                  <a:pt x="1116048" y="6356686"/>
                  <a:pt x="1115248" y="6344753"/>
                  <a:pt x="1115248" y="6326354"/>
                </a:cubicBezTo>
                <a:lnTo>
                  <a:pt x="1116048" y="6281357"/>
                </a:lnTo>
                <a:lnTo>
                  <a:pt x="1115848" y="6259758"/>
                </a:lnTo>
                <a:lnTo>
                  <a:pt x="1115848" y="6251759"/>
                </a:lnTo>
                <a:cubicBezTo>
                  <a:pt x="1115848" y="6248026"/>
                  <a:pt x="1115714" y="6244293"/>
                  <a:pt x="1115448" y="6240560"/>
                </a:cubicBezTo>
                <a:lnTo>
                  <a:pt x="1112048" y="6240360"/>
                </a:lnTo>
                <a:lnTo>
                  <a:pt x="1095649" y="6240960"/>
                </a:lnTo>
                <a:lnTo>
                  <a:pt x="1094049" y="6241160"/>
                </a:lnTo>
                <a:cubicBezTo>
                  <a:pt x="1092583" y="6241160"/>
                  <a:pt x="1091483" y="6240826"/>
                  <a:pt x="1090749" y="6240160"/>
                </a:cubicBezTo>
                <a:cubicBezTo>
                  <a:pt x="1090016" y="6239493"/>
                  <a:pt x="1089650" y="6238693"/>
                  <a:pt x="1089650" y="6237760"/>
                </a:cubicBezTo>
                <a:cubicBezTo>
                  <a:pt x="1089650" y="6236160"/>
                  <a:pt x="1090149" y="6234860"/>
                  <a:pt x="1091149" y="6233860"/>
                </a:cubicBezTo>
                <a:cubicBezTo>
                  <a:pt x="1092149" y="6232860"/>
                  <a:pt x="1095182" y="6231294"/>
                  <a:pt x="1100249" y="6229160"/>
                </a:cubicBezTo>
                <a:cubicBezTo>
                  <a:pt x="1103715" y="6227694"/>
                  <a:pt x="1107748" y="6224927"/>
                  <a:pt x="1112348" y="6220861"/>
                </a:cubicBezTo>
                <a:cubicBezTo>
                  <a:pt x="1116948" y="6216794"/>
                  <a:pt x="1120848" y="6212295"/>
                  <a:pt x="1124047" y="6207362"/>
                </a:cubicBezTo>
                <a:cubicBezTo>
                  <a:pt x="1125647" y="6204695"/>
                  <a:pt x="1127914" y="6199629"/>
                  <a:pt x="1130847" y="6192163"/>
                </a:cubicBezTo>
                <a:cubicBezTo>
                  <a:pt x="1132980" y="6186696"/>
                  <a:pt x="1134580" y="6182830"/>
                  <a:pt x="1135647" y="6180563"/>
                </a:cubicBezTo>
                <a:close/>
                <a:moveTo>
                  <a:pt x="630822" y="6180563"/>
                </a:moveTo>
                <a:lnTo>
                  <a:pt x="637021" y="6180763"/>
                </a:lnTo>
                <a:lnTo>
                  <a:pt x="637821" y="6199762"/>
                </a:lnTo>
                <a:lnTo>
                  <a:pt x="637421" y="6224361"/>
                </a:lnTo>
                <a:cubicBezTo>
                  <a:pt x="639954" y="6224494"/>
                  <a:pt x="641554" y="6224561"/>
                  <a:pt x="642221" y="6224561"/>
                </a:cubicBezTo>
                <a:cubicBezTo>
                  <a:pt x="645687" y="6224561"/>
                  <a:pt x="652287" y="6224294"/>
                  <a:pt x="662020" y="6223761"/>
                </a:cubicBezTo>
                <a:cubicBezTo>
                  <a:pt x="668286" y="6223361"/>
                  <a:pt x="674286" y="6223161"/>
                  <a:pt x="680019" y="6223161"/>
                </a:cubicBezTo>
                <a:cubicBezTo>
                  <a:pt x="682685" y="6223161"/>
                  <a:pt x="686685" y="6223227"/>
                  <a:pt x="692018" y="6223361"/>
                </a:cubicBezTo>
                <a:cubicBezTo>
                  <a:pt x="692285" y="6226027"/>
                  <a:pt x="692418" y="6228160"/>
                  <a:pt x="692418" y="6229760"/>
                </a:cubicBezTo>
                <a:cubicBezTo>
                  <a:pt x="692418" y="6231494"/>
                  <a:pt x="692018" y="6234227"/>
                  <a:pt x="691218" y="6237960"/>
                </a:cubicBezTo>
                <a:lnTo>
                  <a:pt x="687818" y="6237960"/>
                </a:lnTo>
                <a:lnTo>
                  <a:pt x="656820" y="6238960"/>
                </a:lnTo>
                <a:lnTo>
                  <a:pt x="641421" y="6239360"/>
                </a:lnTo>
                <a:lnTo>
                  <a:pt x="637821" y="6239760"/>
                </a:lnTo>
                <a:cubicBezTo>
                  <a:pt x="636755" y="6243093"/>
                  <a:pt x="636221" y="6246959"/>
                  <a:pt x="636221" y="6251359"/>
                </a:cubicBezTo>
                <a:lnTo>
                  <a:pt x="636821" y="6281357"/>
                </a:lnTo>
                <a:lnTo>
                  <a:pt x="636421" y="6334154"/>
                </a:lnTo>
                <a:cubicBezTo>
                  <a:pt x="636421" y="6348020"/>
                  <a:pt x="638221" y="6357219"/>
                  <a:pt x="641821" y="6361752"/>
                </a:cubicBezTo>
                <a:cubicBezTo>
                  <a:pt x="645287" y="6366419"/>
                  <a:pt x="650487" y="6368752"/>
                  <a:pt x="657420" y="6368752"/>
                </a:cubicBezTo>
                <a:cubicBezTo>
                  <a:pt x="660887" y="6368752"/>
                  <a:pt x="667419" y="6367685"/>
                  <a:pt x="677019" y="6365552"/>
                </a:cubicBezTo>
                <a:cubicBezTo>
                  <a:pt x="679952" y="6364885"/>
                  <a:pt x="683885" y="6362685"/>
                  <a:pt x="688818" y="6358952"/>
                </a:cubicBezTo>
                <a:lnTo>
                  <a:pt x="690618" y="6358952"/>
                </a:lnTo>
                <a:cubicBezTo>
                  <a:pt x="691818" y="6358952"/>
                  <a:pt x="692785" y="6359319"/>
                  <a:pt x="693518" y="6360052"/>
                </a:cubicBezTo>
                <a:cubicBezTo>
                  <a:pt x="694251" y="6360786"/>
                  <a:pt x="694618" y="6361752"/>
                  <a:pt x="694618" y="6362952"/>
                </a:cubicBezTo>
                <a:lnTo>
                  <a:pt x="694418" y="6364352"/>
                </a:lnTo>
                <a:cubicBezTo>
                  <a:pt x="688685" y="6370618"/>
                  <a:pt x="682118" y="6375185"/>
                  <a:pt x="674719" y="6378051"/>
                </a:cubicBezTo>
                <a:cubicBezTo>
                  <a:pt x="667319" y="6380918"/>
                  <a:pt x="657487" y="6382351"/>
                  <a:pt x="645221" y="6382351"/>
                </a:cubicBezTo>
                <a:cubicBezTo>
                  <a:pt x="636555" y="6382351"/>
                  <a:pt x="629389" y="6380351"/>
                  <a:pt x="623722" y="6376351"/>
                </a:cubicBezTo>
                <a:cubicBezTo>
                  <a:pt x="618056" y="6372352"/>
                  <a:pt x="614423" y="6367619"/>
                  <a:pt x="612823" y="6362152"/>
                </a:cubicBezTo>
                <a:cubicBezTo>
                  <a:pt x="611223" y="6356686"/>
                  <a:pt x="610423" y="6344753"/>
                  <a:pt x="610423" y="6326354"/>
                </a:cubicBezTo>
                <a:lnTo>
                  <a:pt x="611223" y="6281357"/>
                </a:lnTo>
                <a:lnTo>
                  <a:pt x="611023" y="6259758"/>
                </a:lnTo>
                <a:lnTo>
                  <a:pt x="611023" y="6251759"/>
                </a:lnTo>
                <a:cubicBezTo>
                  <a:pt x="611023" y="6248026"/>
                  <a:pt x="610890" y="6244293"/>
                  <a:pt x="610623" y="6240560"/>
                </a:cubicBezTo>
                <a:lnTo>
                  <a:pt x="607223" y="6240360"/>
                </a:lnTo>
                <a:lnTo>
                  <a:pt x="590824" y="6240960"/>
                </a:lnTo>
                <a:lnTo>
                  <a:pt x="589224" y="6241160"/>
                </a:lnTo>
                <a:cubicBezTo>
                  <a:pt x="587758" y="6241160"/>
                  <a:pt x="586658" y="6240826"/>
                  <a:pt x="585924" y="6240160"/>
                </a:cubicBezTo>
                <a:cubicBezTo>
                  <a:pt x="585191" y="6239493"/>
                  <a:pt x="584824" y="6238693"/>
                  <a:pt x="584824" y="6237760"/>
                </a:cubicBezTo>
                <a:cubicBezTo>
                  <a:pt x="584824" y="6236160"/>
                  <a:pt x="585324" y="6234860"/>
                  <a:pt x="586324" y="6233860"/>
                </a:cubicBezTo>
                <a:cubicBezTo>
                  <a:pt x="587324" y="6232860"/>
                  <a:pt x="590357" y="6231294"/>
                  <a:pt x="595424" y="6229160"/>
                </a:cubicBezTo>
                <a:cubicBezTo>
                  <a:pt x="598890" y="6227694"/>
                  <a:pt x="602923" y="6224927"/>
                  <a:pt x="607523" y="6220861"/>
                </a:cubicBezTo>
                <a:cubicBezTo>
                  <a:pt x="612123" y="6216794"/>
                  <a:pt x="616022" y="6212295"/>
                  <a:pt x="619222" y="6207362"/>
                </a:cubicBezTo>
                <a:cubicBezTo>
                  <a:pt x="620822" y="6204695"/>
                  <a:pt x="623089" y="6199629"/>
                  <a:pt x="626022" y="6192163"/>
                </a:cubicBezTo>
                <a:cubicBezTo>
                  <a:pt x="628155" y="6186696"/>
                  <a:pt x="629755" y="6182830"/>
                  <a:pt x="630822" y="6180563"/>
                </a:cubicBezTo>
                <a:close/>
                <a:moveTo>
                  <a:pt x="1661168" y="6129966"/>
                </a:moveTo>
                <a:cubicBezTo>
                  <a:pt x="1647302" y="6129966"/>
                  <a:pt x="1637036" y="6131500"/>
                  <a:pt x="1630370" y="6134566"/>
                </a:cubicBezTo>
                <a:cubicBezTo>
                  <a:pt x="1629570" y="6135366"/>
                  <a:pt x="1628770" y="6136299"/>
                  <a:pt x="1627970" y="6137366"/>
                </a:cubicBezTo>
                <a:cubicBezTo>
                  <a:pt x="1627170" y="6140699"/>
                  <a:pt x="1626770" y="6143766"/>
                  <a:pt x="1626770" y="6146565"/>
                </a:cubicBezTo>
                <a:cubicBezTo>
                  <a:pt x="1626770" y="6148299"/>
                  <a:pt x="1626837" y="6150365"/>
                  <a:pt x="1626970" y="6152765"/>
                </a:cubicBezTo>
                <a:cubicBezTo>
                  <a:pt x="1627370" y="6168231"/>
                  <a:pt x="1627570" y="6180630"/>
                  <a:pt x="1627570" y="6189963"/>
                </a:cubicBezTo>
                <a:lnTo>
                  <a:pt x="1627370" y="6235360"/>
                </a:lnTo>
                <a:cubicBezTo>
                  <a:pt x="1627370" y="6302023"/>
                  <a:pt x="1628604" y="6339120"/>
                  <a:pt x="1631070" y="6346653"/>
                </a:cubicBezTo>
                <a:cubicBezTo>
                  <a:pt x="1633536" y="6354186"/>
                  <a:pt x="1640436" y="6360752"/>
                  <a:pt x="1651769" y="6366352"/>
                </a:cubicBezTo>
                <a:cubicBezTo>
                  <a:pt x="1661902" y="6369818"/>
                  <a:pt x="1672167" y="6371552"/>
                  <a:pt x="1682567" y="6371552"/>
                </a:cubicBezTo>
                <a:cubicBezTo>
                  <a:pt x="1696033" y="6371552"/>
                  <a:pt x="1709232" y="6369452"/>
                  <a:pt x="1722164" y="6365252"/>
                </a:cubicBezTo>
                <a:cubicBezTo>
                  <a:pt x="1735097" y="6361052"/>
                  <a:pt x="1746530" y="6355119"/>
                  <a:pt x="1756462" y="6347453"/>
                </a:cubicBezTo>
                <a:cubicBezTo>
                  <a:pt x="1766395" y="6339787"/>
                  <a:pt x="1774561" y="6331121"/>
                  <a:pt x="1780961" y="6321455"/>
                </a:cubicBezTo>
                <a:cubicBezTo>
                  <a:pt x="1787360" y="6311789"/>
                  <a:pt x="1791894" y="6303089"/>
                  <a:pt x="1794560" y="6295356"/>
                </a:cubicBezTo>
                <a:cubicBezTo>
                  <a:pt x="1798293" y="6284024"/>
                  <a:pt x="1800160" y="6269291"/>
                  <a:pt x="1800160" y="6251159"/>
                </a:cubicBezTo>
                <a:cubicBezTo>
                  <a:pt x="1800160" y="6233827"/>
                  <a:pt x="1796493" y="6216228"/>
                  <a:pt x="1789160" y="6198362"/>
                </a:cubicBezTo>
                <a:cubicBezTo>
                  <a:pt x="1784094" y="6185963"/>
                  <a:pt x="1775195" y="6174097"/>
                  <a:pt x="1762462" y="6162764"/>
                </a:cubicBezTo>
                <a:cubicBezTo>
                  <a:pt x="1749729" y="6151432"/>
                  <a:pt x="1734697" y="6143132"/>
                  <a:pt x="1717365" y="6137866"/>
                </a:cubicBezTo>
                <a:cubicBezTo>
                  <a:pt x="1700032" y="6132600"/>
                  <a:pt x="1681300" y="6129966"/>
                  <a:pt x="1661168" y="6129966"/>
                </a:cubicBezTo>
                <a:close/>
                <a:moveTo>
                  <a:pt x="1581773" y="6117967"/>
                </a:moveTo>
                <a:cubicBezTo>
                  <a:pt x="1586706" y="6117967"/>
                  <a:pt x="1592172" y="6118500"/>
                  <a:pt x="1598172" y="6119567"/>
                </a:cubicBezTo>
                <a:cubicBezTo>
                  <a:pt x="1610438" y="6120367"/>
                  <a:pt x="1623037" y="6120767"/>
                  <a:pt x="1635970" y="6120767"/>
                </a:cubicBezTo>
                <a:cubicBezTo>
                  <a:pt x="1639703" y="6120767"/>
                  <a:pt x="1645036" y="6120567"/>
                  <a:pt x="1651969" y="6120167"/>
                </a:cubicBezTo>
                <a:cubicBezTo>
                  <a:pt x="1670368" y="6119100"/>
                  <a:pt x="1683567" y="6118567"/>
                  <a:pt x="1691566" y="6118567"/>
                </a:cubicBezTo>
                <a:cubicBezTo>
                  <a:pt x="1707699" y="6118567"/>
                  <a:pt x="1722931" y="6120167"/>
                  <a:pt x="1737264" y="6123367"/>
                </a:cubicBezTo>
                <a:cubicBezTo>
                  <a:pt x="1751596" y="6126567"/>
                  <a:pt x="1766362" y="6132500"/>
                  <a:pt x="1781561" y="6141166"/>
                </a:cubicBezTo>
                <a:cubicBezTo>
                  <a:pt x="1791027" y="6146632"/>
                  <a:pt x="1800726" y="6155265"/>
                  <a:pt x="1810659" y="6167064"/>
                </a:cubicBezTo>
                <a:cubicBezTo>
                  <a:pt x="1820592" y="6178863"/>
                  <a:pt x="1828125" y="6191729"/>
                  <a:pt x="1833258" y="6205662"/>
                </a:cubicBezTo>
                <a:cubicBezTo>
                  <a:pt x="1838391" y="6219594"/>
                  <a:pt x="1840957" y="6235293"/>
                  <a:pt x="1840957" y="6252759"/>
                </a:cubicBezTo>
                <a:cubicBezTo>
                  <a:pt x="1840957" y="6268358"/>
                  <a:pt x="1838124" y="6283824"/>
                  <a:pt x="1832458" y="6299156"/>
                </a:cubicBezTo>
                <a:cubicBezTo>
                  <a:pt x="1826791" y="6314488"/>
                  <a:pt x="1818892" y="6327788"/>
                  <a:pt x="1808759" y="6339054"/>
                </a:cubicBezTo>
                <a:cubicBezTo>
                  <a:pt x="1798626" y="6350320"/>
                  <a:pt x="1788360" y="6358786"/>
                  <a:pt x="1777961" y="6364452"/>
                </a:cubicBezTo>
                <a:cubicBezTo>
                  <a:pt x="1767562" y="6370118"/>
                  <a:pt x="1751696" y="6375018"/>
                  <a:pt x="1730364" y="6379151"/>
                </a:cubicBezTo>
                <a:cubicBezTo>
                  <a:pt x="1721564" y="6380751"/>
                  <a:pt x="1705765" y="6381551"/>
                  <a:pt x="1682967" y="6381551"/>
                </a:cubicBezTo>
                <a:cubicBezTo>
                  <a:pt x="1667901" y="6381551"/>
                  <a:pt x="1655635" y="6381084"/>
                  <a:pt x="1646169" y="6380151"/>
                </a:cubicBezTo>
                <a:cubicBezTo>
                  <a:pt x="1642436" y="6379618"/>
                  <a:pt x="1638436" y="6379351"/>
                  <a:pt x="1634170" y="6379351"/>
                </a:cubicBezTo>
                <a:cubicBezTo>
                  <a:pt x="1633503" y="6379351"/>
                  <a:pt x="1632770" y="6379418"/>
                  <a:pt x="1631970" y="6379551"/>
                </a:cubicBezTo>
                <a:lnTo>
                  <a:pt x="1550375" y="6381151"/>
                </a:lnTo>
                <a:lnTo>
                  <a:pt x="1549975" y="6379551"/>
                </a:lnTo>
                <a:cubicBezTo>
                  <a:pt x="1549708" y="6378885"/>
                  <a:pt x="1549575" y="6378151"/>
                  <a:pt x="1549575" y="6377351"/>
                </a:cubicBezTo>
                <a:lnTo>
                  <a:pt x="1549975" y="6374351"/>
                </a:lnTo>
                <a:cubicBezTo>
                  <a:pt x="1554908" y="6372218"/>
                  <a:pt x="1560641" y="6370818"/>
                  <a:pt x="1567174" y="6370152"/>
                </a:cubicBezTo>
                <a:cubicBezTo>
                  <a:pt x="1576640" y="6369083"/>
                  <a:pt x="1583706" y="6366814"/>
                  <a:pt x="1588373" y="6363346"/>
                </a:cubicBezTo>
                <a:cubicBezTo>
                  <a:pt x="1591972" y="6356007"/>
                  <a:pt x="1593772" y="6337326"/>
                  <a:pt x="1593772" y="6307302"/>
                </a:cubicBezTo>
                <a:lnTo>
                  <a:pt x="1593772" y="6275679"/>
                </a:lnTo>
                <a:lnTo>
                  <a:pt x="1594172" y="6256665"/>
                </a:lnTo>
                <a:lnTo>
                  <a:pt x="1593772" y="6242653"/>
                </a:lnTo>
                <a:lnTo>
                  <a:pt x="1594172" y="6216836"/>
                </a:lnTo>
                <a:lnTo>
                  <a:pt x="1593572" y="6151787"/>
                </a:lnTo>
                <a:cubicBezTo>
                  <a:pt x="1593572" y="6144448"/>
                  <a:pt x="1592506" y="6139644"/>
                  <a:pt x="1590372" y="6137375"/>
                </a:cubicBezTo>
                <a:cubicBezTo>
                  <a:pt x="1587306" y="6134040"/>
                  <a:pt x="1579173" y="6130971"/>
                  <a:pt x="1565974" y="6128166"/>
                </a:cubicBezTo>
                <a:cubicBezTo>
                  <a:pt x="1560508" y="6126967"/>
                  <a:pt x="1557175" y="6125867"/>
                  <a:pt x="1555975" y="6124867"/>
                </a:cubicBezTo>
                <a:cubicBezTo>
                  <a:pt x="1554775" y="6123867"/>
                  <a:pt x="1554041" y="6121967"/>
                  <a:pt x="1553775" y="6119167"/>
                </a:cubicBezTo>
                <a:cubicBezTo>
                  <a:pt x="1556841" y="6118500"/>
                  <a:pt x="1558974" y="6118167"/>
                  <a:pt x="1560174" y="6118167"/>
                </a:cubicBezTo>
                <a:lnTo>
                  <a:pt x="1574373" y="6118167"/>
                </a:lnTo>
                <a:close/>
                <a:moveTo>
                  <a:pt x="1248072" y="6116167"/>
                </a:moveTo>
                <a:cubicBezTo>
                  <a:pt x="1253005" y="6116167"/>
                  <a:pt x="1257338" y="6117967"/>
                  <a:pt x="1261072" y="6121567"/>
                </a:cubicBezTo>
                <a:cubicBezTo>
                  <a:pt x="1264805" y="6125167"/>
                  <a:pt x="1266671" y="6129033"/>
                  <a:pt x="1266671" y="6133166"/>
                </a:cubicBezTo>
                <a:cubicBezTo>
                  <a:pt x="1266671" y="6137299"/>
                  <a:pt x="1264805" y="6141199"/>
                  <a:pt x="1261072" y="6144865"/>
                </a:cubicBezTo>
                <a:cubicBezTo>
                  <a:pt x="1257338" y="6148532"/>
                  <a:pt x="1253005" y="6150365"/>
                  <a:pt x="1248072" y="6150365"/>
                </a:cubicBezTo>
                <a:cubicBezTo>
                  <a:pt x="1243139" y="6150365"/>
                  <a:pt x="1239006" y="6148699"/>
                  <a:pt x="1235673" y="6145365"/>
                </a:cubicBezTo>
                <a:cubicBezTo>
                  <a:pt x="1232340" y="6142032"/>
                  <a:pt x="1230674" y="6137699"/>
                  <a:pt x="1230674" y="6132366"/>
                </a:cubicBezTo>
                <a:cubicBezTo>
                  <a:pt x="1230674" y="6127967"/>
                  <a:pt x="1232373" y="6124167"/>
                  <a:pt x="1235773" y="6120967"/>
                </a:cubicBezTo>
                <a:cubicBezTo>
                  <a:pt x="1239173" y="6117767"/>
                  <a:pt x="1243273" y="6116167"/>
                  <a:pt x="1248072" y="6116167"/>
                </a:cubicBezTo>
                <a:close/>
                <a:moveTo>
                  <a:pt x="94194" y="6114967"/>
                </a:moveTo>
                <a:cubicBezTo>
                  <a:pt x="107793" y="6114967"/>
                  <a:pt x="119526" y="6116501"/>
                  <a:pt x="129392" y="6119567"/>
                </a:cubicBezTo>
                <a:cubicBezTo>
                  <a:pt x="136591" y="6121967"/>
                  <a:pt x="143991" y="6125900"/>
                  <a:pt x="151590" y="6131366"/>
                </a:cubicBezTo>
                <a:cubicBezTo>
                  <a:pt x="152657" y="6140166"/>
                  <a:pt x="153190" y="6145232"/>
                  <a:pt x="153190" y="6146565"/>
                </a:cubicBezTo>
                <a:lnTo>
                  <a:pt x="152390" y="6164364"/>
                </a:lnTo>
                <a:cubicBezTo>
                  <a:pt x="152124" y="6171964"/>
                  <a:pt x="151790" y="6176830"/>
                  <a:pt x="151390" y="6178963"/>
                </a:cubicBezTo>
                <a:cubicBezTo>
                  <a:pt x="150190" y="6179497"/>
                  <a:pt x="149191" y="6179763"/>
                  <a:pt x="148391" y="6179763"/>
                </a:cubicBezTo>
                <a:lnTo>
                  <a:pt x="146591" y="6179363"/>
                </a:lnTo>
                <a:cubicBezTo>
                  <a:pt x="142324" y="6160698"/>
                  <a:pt x="135091" y="6147099"/>
                  <a:pt x="124892" y="6138566"/>
                </a:cubicBezTo>
                <a:cubicBezTo>
                  <a:pt x="114693" y="6130033"/>
                  <a:pt x="102260" y="6125767"/>
                  <a:pt x="87594" y="6125767"/>
                </a:cubicBezTo>
                <a:cubicBezTo>
                  <a:pt x="72395" y="6125767"/>
                  <a:pt x="59929" y="6130033"/>
                  <a:pt x="50197" y="6138566"/>
                </a:cubicBezTo>
                <a:cubicBezTo>
                  <a:pt x="40464" y="6147099"/>
                  <a:pt x="35598" y="6157031"/>
                  <a:pt x="35598" y="6168364"/>
                </a:cubicBezTo>
                <a:cubicBezTo>
                  <a:pt x="35598" y="6177030"/>
                  <a:pt x="38997" y="6184963"/>
                  <a:pt x="45797" y="6192163"/>
                </a:cubicBezTo>
                <a:cubicBezTo>
                  <a:pt x="52596" y="6199362"/>
                  <a:pt x="69995" y="6210134"/>
                  <a:pt x="97994" y="6224479"/>
                </a:cubicBezTo>
                <a:cubicBezTo>
                  <a:pt x="119326" y="6235504"/>
                  <a:pt x="134591" y="6244519"/>
                  <a:pt x="143791" y="6251526"/>
                </a:cubicBezTo>
                <a:cubicBezTo>
                  <a:pt x="152990" y="6258533"/>
                  <a:pt x="159923" y="6266641"/>
                  <a:pt x="164590" y="6275850"/>
                </a:cubicBezTo>
                <a:cubicBezTo>
                  <a:pt x="169256" y="6285058"/>
                  <a:pt x="171589" y="6295334"/>
                  <a:pt x="171589" y="6306677"/>
                </a:cubicBezTo>
                <a:cubicBezTo>
                  <a:pt x="171589" y="6320958"/>
                  <a:pt x="167889" y="6334371"/>
                  <a:pt x="160490" y="6346916"/>
                </a:cubicBezTo>
                <a:cubicBezTo>
                  <a:pt x="153090" y="6359461"/>
                  <a:pt x="143124" y="6368903"/>
                  <a:pt x="130592" y="6375242"/>
                </a:cubicBezTo>
                <a:cubicBezTo>
                  <a:pt x="118059" y="6381581"/>
                  <a:pt x="101460" y="6384751"/>
                  <a:pt x="80795" y="6384751"/>
                </a:cubicBezTo>
                <a:cubicBezTo>
                  <a:pt x="62796" y="6384751"/>
                  <a:pt x="45530" y="6381884"/>
                  <a:pt x="28998" y="6376151"/>
                </a:cubicBezTo>
                <a:cubicBezTo>
                  <a:pt x="19265" y="6372685"/>
                  <a:pt x="13332" y="6369885"/>
                  <a:pt x="11199" y="6367752"/>
                </a:cubicBezTo>
                <a:cubicBezTo>
                  <a:pt x="9066" y="6365619"/>
                  <a:pt x="7999" y="6363352"/>
                  <a:pt x="7999" y="6360952"/>
                </a:cubicBezTo>
                <a:cubicBezTo>
                  <a:pt x="7999" y="6359486"/>
                  <a:pt x="8133" y="6357619"/>
                  <a:pt x="8399" y="6355353"/>
                </a:cubicBezTo>
                <a:cubicBezTo>
                  <a:pt x="10266" y="6339620"/>
                  <a:pt x="11266" y="6326688"/>
                  <a:pt x="11399" y="6316555"/>
                </a:cubicBezTo>
                <a:cubicBezTo>
                  <a:pt x="11666" y="6310289"/>
                  <a:pt x="12132" y="6306622"/>
                  <a:pt x="12799" y="6305556"/>
                </a:cubicBezTo>
                <a:cubicBezTo>
                  <a:pt x="13332" y="6304622"/>
                  <a:pt x="14332" y="6304156"/>
                  <a:pt x="15799" y="6304156"/>
                </a:cubicBezTo>
                <a:cubicBezTo>
                  <a:pt x="16999" y="6304156"/>
                  <a:pt x="17965" y="6304589"/>
                  <a:pt x="18699" y="6305456"/>
                </a:cubicBezTo>
                <a:cubicBezTo>
                  <a:pt x="19432" y="6306322"/>
                  <a:pt x="19932" y="6307956"/>
                  <a:pt x="20198" y="6310355"/>
                </a:cubicBezTo>
                <a:cubicBezTo>
                  <a:pt x="21665" y="6326754"/>
                  <a:pt x="29265" y="6341420"/>
                  <a:pt x="42997" y="6354353"/>
                </a:cubicBezTo>
                <a:cubicBezTo>
                  <a:pt x="56596" y="6367285"/>
                  <a:pt x="71995" y="6373751"/>
                  <a:pt x="89194" y="6373751"/>
                </a:cubicBezTo>
                <a:cubicBezTo>
                  <a:pt x="99727" y="6373751"/>
                  <a:pt x="109426" y="6371552"/>
                  <a:pt x="118292" y="6367152"/>
                </a:cubicBezTo>
                <a:cubicBezTo>
                  <a:pt x="127159" y="6362752"/>
                  <a:pt x="134091" y="6356386"/>
                  <a:pt x="139091" y="6348053"/>
                </a:cubicBezTo>
                <a:cubicBezTo>
                  <a:pt x="144091" y="6339720"/>
                  <a:pt x="146591" y="6331621"/>
                  <a:pt x="146591" y="6323755"/>
                </a:cubicBezTo>
                <a:cubicBezTo>
                  <a:pt x="146591" y="6312955"/>
                  <a:pt x="142791" y="6303089"/>
                  <a:pt x="135191" y="6294156"/>
                </a:cubicBezTo>
                <a:cubicBezTo>
                  <a:pt x="127592" y="6285224"/>
                  <a:pt x="112326" y="6274791"/>
                  <a:pt x="89394" y="6262858"/>
                </a:cubicBezTo>
                <a:cubicBezTo>
                  <a:pt x="66462" y="6250926"/>
                  <a:pt x="51530" y="6242226"/>
                  <a:pt x="44597" y="6236760"/>
                </a:cubicBezTo>
                <a:cubicBezTo>
                  <a:pt x="33398" y="6227827"/>
                  <a:pt x="24998" y="6218361"/>
                  <a:pt x="19399" y="6208362"/>
                </a:cubicBezTo>
                <a:cubicBezTo>
                  <a:pt x="15265" y="6200629"/>
                  <a:pt x="13199" y="6191629"/>
                  <a:pt x="13199" y="6181363"/>
                </a:cubicBezTo>
                <a:cubicBezTo>
                  <a:pt x="13199" y="6162831"/>
                  <a:pt x="20532" y="6147132"/>
                  <a:pt x="35197" y="6134266"/>
                </a:cubicBezTo>
                <a:cubicBezTo>
                  <a:pt x="49863" y="6121400"/>
                  <a:pt x="69529" y="6114967"/>
                  <a:pt x="94194" y="6114967"/>
                </a:cubicBezTo>
                <a:close/>
                <a:moveTo>
                  <a:pt x="749447" y="6111768"/>
                </a:moveTo>
                <a:lnTo>
                  <a:pt x="759246" y="6111768"/>
                </a:lnTo>
                <a:cubicBezTo>
                  <a:pt x="759513" y="6115503"/>
                  <a:pt x="759646" y="6127308"/>
                  <a:pt x="759646" y="6147184"/>
                </a:cubicBezTo>
                <a:lnTo>
                  <a:pt x="759446" y="6172595"/>
                </a:lnTo>
                <a:lnTo>
                  <a:pt x="759646" y="6205409"/>
                </a:lnTo>
                <a:lnTo>
                  <a:pt x="758846" y="6245828"/>
                </a:lnTo>
                <a:cubicBezTo>
                  <a:pt x="758846" y="6248228"/>
                  <a:pt x="758980" y="6250895"/>
                  <a:pt x="759246" y="6253831"/>
                </a:cubicBezTo>
                <a:cubicBezTo>
                  <a:pt x="767660" y="6244079"/>
                  <a:pt x="773804" y="6237600"/>
                  <a:pt x="777676" y="6234394"/>
                </a:cubicBezTo>
                <a:cubicBezTo>
                  <a:pt x="784622" y="6228784"/>
                  <a:pt x="792035" y="6224343"/>
                  <a:pt x="799914" y="6221070"/>
                </a:cubicBezTo>
                <a:cubicBezTo>
                  <a:pt x="807794" y="6217797"/>
                  <a:pt x="816075" y="6216161"/>
                  <a:pt x="824758" y="6216161"/>
                </a:cubicBezTo>
                <a:cubicBezTo>
                  <a:pt x="841186" y="6216161"/>
                  <a:pt x="854608" y="6223086"/>
                  <a:pt x="865024" y="6236935"/>
                </a:cubicBezTo>
                <a:cubicBezTo>
                  <a:pt x="871034" y="6245057"/>
                  <a:pt x="874039" y="6256574"/>
                  <a:pt x="874039" y="6271486"/>
                </a:cubicBezTo>
                <a:lnTo>
                  <a:pt x="873439" y="6291860"/>
                </a:lnTo>
                <a:lnTo>
                  <a:pt x="873639" y="6303243"/>
                </a:lnTo>
                <a:lnTo>
                  <a:pt x="872839" y="6323017"/>
                </a:lnTo>
                <a:cubicBezTo>
                  <a:pt x="872306" y="6339395"/>
                  <a:pt x="872039" y="6349117"/>
                  <a:pt x="872039" y="6352181"/>
                </a:cubicBezTo>
                <a:cubicBezTo>
                  <a:pt x="872039" y="6355641"/>
                  <a:pt x="872173" y="6360301"/>
                  <a:pt x="872440" y="6366161"/>
                </a:cubicBezTo>
                <a:lnTo>
                  <a:pt x="883839" y="6368758"/>
                </a:lnTo>
                <a:cubicBezTo>
                  <a:pt x="891438" y="6370356"/>
                  <a:pt x="897305" y="6371820"/>
                  <a:pt x="901438" y="6373152"/>
                </a:cubicBezTo>
                <a:lnTo>
                  <a:pt x="901238" y="6379351"/>
                </a:lnTo>
                <a:lnTo>
                  <a:pt x="858640" y="6378151"/>
                </a:lnTo>
                <a:cubicBezTo>
                  <a:pt x="856241" y="6378151"/>
                  <a:pt x="849707" y="6378418"/>
                  <a:pt x="839042" y="6378951"/>
                </a:cubicBezTo>
                <a:cubicBezTo>
                  <a:pt x="832508" y="6379218"/>
                  <a:pt x="828709" y="6379351"/>
                  <a:pt x="827642" y="6379351"/>
                </a:cubicBezTo>
                <a:lnTo>
                  <a:pt x="823243" y="6379351"/>
                </a:lnTo>
                <a:cubicBezTo>
                  <a:pt x="822576" y="6378151"/>
                  <a:pt x="822243" y="6377151"/>
                  <a:pt x="822243" y="6376351"/>
                </a:cubicBezTo>
                <a:lnTo>
                  <a:pt x="822243" y="6374551"/>
                </a:lnTo>
                <a:cubicBezTo>
                  <a:pt x="824109" y="6372152"/>
                  <a:pt x="827576" y="6370553"/>
                  <a:pt x="832642" y="6369755"/>
                </a:cubicBezTo>
                <a:lnTo>
                  <a:pt x="844641" y="6366958"/>
                </a:lnTo>
                <a:cubicBezTo>
                  <a:pt x="846241" y="6365627"/>
                  <a:pt x="847174" y="6364229"/>
                  <a:pt x="847441" y="6362765"/>
                </a:cubicBezTo>
                <a:cubicBezTo>
                  <a:pt x="847974" y="6359302"/>
                  <a:pt x="848574" y="6342128"/>
                  <a:pt x="849241" y="6311243"/>
                </a:cubicBezTo>
                <a:lnTo>
                  <a:pt x="849641" y="6296466"/>
                </a:lnTo>
                <a:cubicBezTo>
                  <a:pt x="850174" y="6280889"/>
                  <a:pt x="848971" y="6267976"/>
                  <a:pt x="846032" y="6257724"/>
                </a:cubicBezTo>
                <a:cubicBezTo>
                  <a:pt x="844161" y="6250668"/>
                  <a:pt x="839918" y="6245044"/>
                  <a:pt x="833304" y="6240850"/>
                </a:cubicBezTo>
                <a:cubicBezTo>
                  <a:pt x="826690" y="6236657"/>
                  <a:pt x="819041" y="6234560"/>
                  <a:pt x="810356" y="6234560"/>
                </a:cubicBezTo>
                <a:cubicBezTo>
                  <a:pt x="803142" y="6234560"/>
                  <a:pt x="796327" y="6236091"/>
                  <a:pt x="789913" y="6239153"/>
                </a:cubicBezTo>
                <a:cubicBezTo>
                  <a:pt x="785503" y="6241416"/>
                  <a:pt x="780225" y="6245343"/>
                  <a:pt x="774078" y="6250936"/>
                </a:cubicBezTo>
                <a:cubicBezTo>
                  <a:pt x="767932" y="6256528"/>
                  <a:pt x="763655" y="6261321"/>
                  <a:pt x="761249" y="6265314"/>
                </a:cubicBezTo>
                <a:cubicBezTo>
                  <a:pt x="759647" y="6267973"/>
                  <a:pt x="758846" y="6272358"/>
                  <a:pt x="758846" y="6278470"/>
                </a:cubicBezTo>
                <a:lnTo>
                  <a:pt x="759046" y="6292419"/>
                </a:lnTo>
                <a:lnTo>
                  <a:pt x="758646" y="6306971"/>
                </a:lnTo>
                <a:cubicBezTo>
                  <a:pt x="758646" y="6308167"/>
                  <a:pt x="758846" y="6316471"/>
                  <a:pt x="759246" y="6331882"/>
                </a:cubicBezTo>
                <a:lnTo>
                  <a:pt x="759046" y="6344638"/>
                </a:lnTo>
                <a:lnTo>
                  <a:pt x="759446" y="6358590"/>
                </a:lnTo>
                <a:cubicBezTo>
                  <a:pt x="759580" y="6360584"/>
                  <a:pt x="759780" y="6362045"/>
                  <a:pt x="760046" y="6362974"/>
                </a:cubicBezTo>
                <a:lnTo>
                  <a:pt x="788245" y="6369752"/>
                </a:lnTo>
                <a:cubicBezTo>
                  <a:pt x="789711" y="6370162"/>
                  <a:pt x="791911" y="6370983"/>
                  <a:pt x="794844" y="6372214"/>
                </a:cubicBezTo>
                <a:lnTo>
                  <a:pt x="795444" y="6374470"/>
                </a:lnTo>
                <a:cubicBezTo>
                  <a:pt x="795444" y="6375154"/>
                  <a:pt x="795111" y="6376247"/>
                  <a:pt x="794444" y="6377751"/>
                </a:cubicBezTo>
                <a:cubicBezTo>
                  <a:pt x="790578" y="6377885"/>
                  <a:pt x="787645" y="6377951"/>
                  <a:pt x="785645" y="6377951"/>
                </a:cubicBezTo>
                <a:lnTo>
                  <a:pt x="770046" y="6377751"/>
                </a:lnTo>
                <a:lnTo>
                  <a:pt x="735648" y="6378151"/>
                </a:lnTo>
                <a:lnTo>
                  <a:pt x="709849" y="6378951"/>
                </a:lnTo>
                <a:cubicBezTo>
                  <a:pt x="708516" y="6378818"/>
                  <a:pt x="706516" y="6378685"/>
                  <a:pt x="703850" y="6378551"/>
                </a:cubicBezTo>
                <a:lnTo>
                  <a:pt x="703650" y="6377151"/>
                </a:lnTo>
                <a:cubicBezTo>
                  <a:pt x="703650" y="6376085"/>
                  <a:pt x="704183" y="6374751"/>
                  <a:pt x="705250" y="6373152"/>
                </a:cubicBezTo>
                <a:cubicBezTo>
                  <a:pt x="720849" y="6370354"/>
                  <a:pt x="729848" y="6368223"/>
                  <a:pt x="732248" y="6366758"/>
                </a:cubicBezTo>
                <a:cubicBezTo>
                  <a:pt x="733715" y="6365825"/>
                  <a:pt x="734448" y="6363693"/>
                  <a:pt x="734448" y="6360362"/>
                </a:cubicBezTo>
                <a:lnTo>
                  <a:pt x="734248" y="6347175"/>
                </a:lnTo>
                <a:lnTo>
                  <a:pt x="734448" y="6323795"/>
                </a:lnTo>
                <a:lnTo>
                  <a:pt x="734048" y="6264249"/>
                </a:lnTo>
                <a:lnTo>
                  <a:pt x="734248" y="6242069"/>
                </a:lnTo>
                <a:lnTo>
                  <a:pt x="734248" y="6226282"/>
                </a:lnTo>
                <a:lnTo>
                  <a:pt x="734848" y="6206899"/>
                </a:lnTo>
                <a:cubicBezTo>
                  <a:pt x="734848" y="6176526"/>
                  <a:pt x="734548" y="6158376"/>
                  <a:pt x="733948" y="6152448"/>
                </a:cubicBezTo>
                <a:cubicBezTo>
                  <a:pt x="733348" y="6146520"/>
                  <a:pt x="732181" y="6142823"/>
                  <a:pt x="730448" y="6141356"/>
                </a:cubicBezTo>
                <a:cubicBezTo>
                  <a:pt x="727248" y="6138294"/>
                  <a:pt x="718449" y="6135097"/>
                  <a:pt x="704050" y="6131766"/>
                </a:cubicBezTo>
                <a:lnTo>
                  <a:pt x="704050" y="6130766"/>
                </a:lnTo>
                <a:cubicBezTo>
                  <a:pt x="704050" y="6129833"/>
                  <a:pt x="704183" y="6128500"/>
                  <a:pt x="704450" y="6126767"/>
                </a:cubicBezTo>
                <a:cubicBezTo>
                  <a:pt x="706316" y="6126500"/>
                  <a:pt x="708116" y="6126167"/>
                  <a:pt x="709849" y="6125767"/>
                </a:cubicBezTo>
                <a:cubicBezTo>
                  <a:pt x="711583" y="6125367"/>
                  <a:pt x="713249" y="6125100"/>
                  <a:pt x="714849" y="6124967"/>
                </a:cubicBezTo>
                <a:cubicBezTo>
                  <a:pt x="730715" y="6120434"/>
                  <a:pt x="742247" y="6116034"/>
                  <a:pt x="749447" y="6111768"/>
                </a:cubicBezTo>
                <a:close/>
                <a:moveTo>
                  <a:pt x="3821222" y="1700635"/>
                </a:moveTo>
                <a:cubicBezTo>
                  <a:pt x="3826155" y="1700635"/>
                  <a:pt x="3830622" y="1702769"/>
                  <a:pt x="3834621" y="1707035"/>
                </a:cubicBezTo>
                <a:cubicBezTo>
                  <a:pt x="3838621" y="1711301"/>
                  <a:pt x="3840621" y="1716501"/>
                  <a:pt x="3840621" y="1722634"/>
                </a:cubicBezTo>
                <a:cubicBezTo>
                  <a:pt x="3840621" y="1728634"/>
                  <a:pt x="3838721" y="1733433"/>
                  <a:pt x="3834921" y="1737033"/>
                </a:cubicBezTo>
                <a:cubicBezTo>
                  <a:pt x="3831122" y="1740633"/>
                  <a:pt x="3825955" y="1742433"/>
                  <a:pt x="3819422" y="1742433"/>
                </a:cubicBezTo>
                <a:cubicBezTo>
                  <a:pt x="3814756" y="1742433"/>
                  <a:pt x="3810390" y="1740400"/>
                  <a:pt x="3806323" y="1736333"/>
                </a:cubicBezTo>
                <a:cubicBezTo>
                  <a:pt x="3802257" y="1732267"/>
                  <a:pt x="3800224" y="1727700"/>
                  <a:pt x="3800224" y="1722634"/>
                </a:cubicBezTo>
                <a:cubicBezTo>
                  <a:pt x="3800224" y="1716234"/>
                  <a:pt x="3802023" y="1711235"/>
                  <a:pt x="3805623" y="1707635"/>
                </a:cubicBezTo>
                <a:cubicBezTo>
                  <a:pt x="3810423" y="1702969"/>
                  <a:pt x="3815623" y="1700635"/>
                  <a:pt x="3821222" y="1700635"/>
                </a:cubicBezTo>
                <a:close/>
                <a:moveTo>
                  <a:pt x="2002394" y="1653038"/>
                </a:moveTo>
                <a:cubicBezTo>
                  <a:pt x="1993430" y="1656238"/>
                  <a:pt x="1983931" y="1661104"/>
                  <a:pt x="1973899" y="1667637"/>
                </a:cubicBezTo>
                <a:cubicBezTo>
                  <a:pt x="1963866" y="1674170"/>
                  <a:pt x="1955906" y="1681703"/>
                  <a:pt x="1950019" y="1690236"/>
                </a:cubicBezTo>
                <a:cubicBezTo>
                  <a:pt x="1945738" y="1696369"/>
                  <a:pt x="1943597" y="1702169"/>
                  <a:pt x="1943597" y="1707635"/>
                </a:cubicBezTo>
                <a:cubicBezTo>
                  <a:pt x="1943597" y="1712835"/>
                  <a:pt x="1945370" y="1717168"/>
                  <a:pt x="1948916" y="1720634"/>
                </a:cubicBezTo>
                <a:cubicBezTo>
                  <a:pt x="1952461" y="1724101"/>
                  <a:pt x="1956909" y="1725834"/>
                  <a:pt x="1962259" y="1725834"/>
                </a:cubicBezTo>
                <a:cubicBezTo>
                  <a:pt x="1966407" y="1725834"/>
                  <a:pt x="1971424" y="1724367"/>
                  <a:pt x="1977311" y="1721434"/>
                </a:cubicBezTo>
                <a:cubicBezTo>
                  <a:pt x="1985069" y="1717568"/>
                  <a:pt x="1993162" y="1711568"/>
                  <a:pt x="2001591" y="1703435"/>
                </a:cubicBezTo>
                <a:cubicBezTo>
                  <a:pt x="2002526" y="1686503"/>
                  <a:pt x="2002994" y="1674570"/>
                  <a:pt x="2002994" y="1667637"/>
                </a:cubicBezTo>
                <a:cubicBezTo>
                  <a:pt x="2002994" y="1664038"/>
                  <a:pt x="2002794" y="1659171"/>
                  <a:pt x="2002394" y="1653038"/>
                </a:cubicBezTo>
                <a:close/>
                <a:moveTo>
                  <a:pt x="3395560" y="1589042"/>
                </a:moveTo>
                <a:cubicBezTo>
                  <a:pt x="3380286" y="1589042"/>
                  <a:pt x="3367336" y="1594975"/>
                  <a:pt x="3356711" y="1606841"/>
                </a:cubicBezTo>
                <a:cubicBezTo>
                  <a:pt x="3346085" y="1618707"/>
                  <a:pt x="3340772" y="1636239"/>
                  <a:pt x="3340772" y="1659438"/>
                </a:cubicBezTo>
                <a:cubicBezTo>
                  <a:pt x="3340772" y="1679837"/>
                  <a:pt x="3346517" y="1696102"/>
                  <a:pt x="3358006" y="1708235"/>
                </a:cubicBezTo>
                <a:cubicBezTo>
                  <a:pt x="3369495" y="1720367"/>
                  <a:pt x="3383805" y="1726434"/>
                  <a:pt x="3400937" y="1726434"/>
                </a:cubicBezTo>
                <a:cubicBezTo>
                  <a:pt x="3410766" y="1726434"/>
                  <a:pt x="3419731" y="1725100"/>
                  <a:pt x="3427833" y="1722434"/>
                </a:cubicBezTo>
                <a:cubicBezTo>
                  <a:pt x="3435934" y="1719768"/>
                  <a:pt x="3441313" y="1717234"/>
                  <a:pt x="3443969" y="1714835"/>
                </a:cubicBezTo>
                <a:cubicBezTo>
                  <a:pt x="3444501" y="1705902"/>
                  <a:pt x="3444766" y="1687503"/>
                  <a:pt x="3444766" y="1659638"/>
                </a:cubicBezTo>
                <a:cubicBezTo>
                  <a:pt x="3444766" y="1636039"/>
                  <a:pt x="3443670" y="1621140"/>
                  <a:pt x="3441479" y="1614941"/>
                </a:cubicBezTo>
                <a:cubicBezTo>
                  <a:pt x="3439287" y="1608741"/>
                  <a:pt x="3433808" y="1602875"/>
                  <a:pt x="3425042" y="1597342"/>
                </a:cubicBezTo>
                <a:cubicBezTo>
                  <a:pt x="3416276" y="1591809"/>
                  <a:pt x="3406449" y="1589042"/>
                  <a:pt x="3395560" y="1589042"/>
                </a:cubicBezTo>
                <a:close/>
                <a:moveTo>
                  <a:pt x="1785835" y="1589042"/>
                </a:moveTo>
                <a:cubicBezTo>
                  <a:pt x="1770561" y="1589042"/>
                  <a:pt x="1757611" y="1594975"/>
                  <a:pt x="1746986" y="1606841"/>
                </a:cubicBezTo>
                <a:cubicBezTo>
                  <a:pt x="1736360" y="1618707"/>
                  <a:pt x="1731048" y="1636239"/>
                  <a:pt x="1731048" y="1659438"/>
                </a:cubicBezTo>
                <a:cubicBezTo>
                  <a:pt x="1731048" y="1679837"/>
                  <a:pt x="1736792" y="1696102"/>
                  <a:pt x="1748281" y="1708235"/>
                </a:cubicBezTo>
                <a:cubicBezTo>
                  <a:pt x="1759770" y="1720367"/>
                  <a:pt x="1774080" y="1726434"/>
                  <a:pt x="1791213" y="1726434"/>
                </a:cubicBezTo>
                <a:cubicBezTo>
                  <a:pt x="1801041" y="1726434"/>
                  <a:pt x="1810006" y="1725100"/>
                  <a:pt x="1818108" y="1722434"/>
                </a:cubicBezTo>
                <a:cubicBezTo>
                  <a:pt x="1826210" y="1719768"/>
                  <a:pt x="1831588" y="1717234"/>
                  <a:pt x="1834245" y="1714835"/>
                </a:cubicBezTo>
                <a:cubicBezTo>
                  <a:pt x="1834776" y="1705902"/>
                  <a:pt x="1835041" y="1687503"/>
                  <a:pt x="1835041" y="1659638"/>
                </a:cubicBezTo>
                <a:cubicBezTo>
                  <a:pt x="1835041" y="1636039"/>
                  <a:pt x="1833945" y="1621140"/>
                  <a:pt x="1831754" y="1614941"/>
                </a:cubicBezTo>
                <a:cubicBezTo>
                  <a:pt x="1829563" y="1608741"/>
                  <a:pt x="1824084" y="1602875"/>
                  <a:pt x="1815318" y="1597342"/>
                </a:cubicBezTo>
                <a:cubicBezTo>
                  <a:pt x="1806551" y="1591809"/>
                  <a:pt x="1796724" y="1589042"/>
                  <a:pt x="1785835" y="1589042"/>
                </a:cubicBezTo>
                <a:close/>
                <a:moveTo>
                  <a:pt x="3602119" y="1581443"/>
                </a:moveTo>
                <a:cubicBezTo>
                  <a:pt x="3586653" y="1581443"/>
                  <a:pt x="3574255" y="1587242"/>
                  <a:pt x="3564922" y="1598842"/>
                </a:cubicBezTo>
                <a:cubicBezTo>
                  <a:pt x="3557722" y="1607641"/>
                  <a:pt x="3554122" y="1615907"/>
                  <a:pt x="3554122" y="1623640"/>
                </a:cubicBezTo>
                <a:lnTo>
                  <a:pt x="3563522" y="1623640"/>
                </a:lnTo>
                <a:cubicBezTo>
                  <a:pt x="3570321" y="1623640"/>
                  <a:pt x="3590587" y="1622573"/>
                  <a:pt x="3624318" y="1620440"/>
                </a:cubicBezTo>
                <a:cubicBezTo>
                  <a:pt x="3629651" y="1620174"/>
                  <a:pt x="3632918" y="1619640"/>
                  <a:pt x="3634117" y="1618841"/>
                </a:cubicBezTo>
                <a:cubicBezTo>
                  <a:pt x="3636517" y="1616307"/>
                  <a:pt x="3637717" y="1614041"/>
                  <a:pt x="3637717" y="1612041"/>
                </a:cubicBezTo>
                <a:cubicBezTo>
                  <a:pt x="3637717" y="1607908"/>
                  <a:pt x="3636384" y="1603208"/>
                  <a:pt x="3633717" y="1597942"/>
                </a:cubicBezTo>
                <a:cubicBezTo>
                  <a:pt x="3631051" y="1592675"/>
                  <a:pt x="3626951" y="1588609"/>
                  <a:pt x="3621418" y="1585742"/>
                </a:cubicBezTo>
                <a:cubicBezTo>
                  <a:pt x="3615885" y="1582876"/>
                  <a:pt x="3609452" y="1581443"/>
                  <a:pt x="3602119" y="1581443"/>
                </a:cubicBezTo>
                <a:close/>
                <a:moveTo>
                  <a:pt x="1401844" y="1581443"/>
                </a:moveTo>
                <a:cubicBezTo>
                  <a:pt x="1386379" y="1581443"/>
                  <a:pt x="1373980" y="1587242"/>
                  <a:pt x="1364647" y="1598842"/>
                </a:cubicBezTo>
                <a:cubicBezTo>
                  <a:pt x="1357447" y="1607641"/>
                  <a:pt x="1353847" y="1615907"/>
                  <a:pt x="1353847" y="1623640"/>
                </a:cubicBezTo>
                <a:lnTo>
                  <a:pt x="1363247" y="1623640"/>
                </a:lnTo>
                <a:cubicBezTo>
                  <a:pt x="1370046" y="1623640"/>
                  <a:pt x="1390312" y="1622573"/>
                  <a:pt x="1424043" y="1620440"/>
                </a:cubicBezTo>
                <a:cubicBezTo>
                  <a:pt x="1429376" y="1620174"/>
                  <a:pt x="1432643" y="1619640"/>
                  <a:pt x="1433843" y="1618841"/>
                </a:cubicBezTo>
                <a:cubicBezTo>
                  <a:pt x="1436242" y="1616307"/>
                  <a:pt x="1437442" y="1614041"/>
                  <a:pt x="1437442" y="1612041"/>
                </a:cubicBezTo>
                <a:cubicBezTo>
                  <a:pt x="1437442" y="1607908"/>
                  <a:pt x="1436109" y="1603208"/>
                  <a:pt x="1433443" y="1597942"/>
                </a:cubicBezTo>
                <a:cubicBezTo>
                  <a:pt x="1430776" y="1592675"/>
                  <a:pt x="1426676" y="1588609"/>
                  <a:pt x="1421143" y="1585742"/>
                </a:cubicBezTo>
                <a:cubicBezTo>
                  <a:pt x="1415610" y="1582876"/>
                  <a:pt x="1409177" y="1581443"/>
                  <a:pt x="1401844" y="1581443"/>
                </a:cubicBezTo>
                <a:close/>
                <a:moveTo>
                  <a:pt x="220744" y="1581443"/>
                </a:moveTo>
                <a:cubicBezTo>
                  <a:pt x="205279" y="1581443"/>
                  <a:pt x="192880" y="1587242"/>
                  <a:pt x="183547" y="1598842"/>
                </a:cubicBezTo>
                <a:cubicBezTo>
                  <a:pt x="176347" y="1607641"/>
                  <a:pt x="172747" y="1615907"/>
                  <a:pt x="172747" y="1623640"/>
                </a:cubicBezTo>
                <a:lnTo>
                  <a:pt x="182147" y="1623640"/>
                </a:lnTo>
                <a:cubicBezTo>
                  <a:pt x="188946" y="1623640"/>
                  <a:pt x="209212" y="1622573"/>
                  <a:pt x="242943" y="1620440"/>
                </a:cubicBezTo>
                <a:cubicBezTo>
                  <a:pt x="248276" y="1620174"/>
                  <a:pt x="251543" y="1619640"/>
                  <a:pt x="252742" y="1618841"/>
                </a:cubicBezTo>
                <a:cubicBezTo>
                  <a:pt x="255142" y="1616307"/>
                  <a:pt x="256342" y="1614041"/>
                  <a:pt x="256342" y="1612041"/>
                </a:cubicBezTo>
                <a:cubicBezTo>
                  <a:pt x="256342" y="1607908"/>
                  <a:pt x="255009" y="1603208"/>
                  <a:pt x="252342" y="1597942"/>
                </a:cubicBezTo>
                <a:cubicBezTo>
                  <a:pt x="249676" y="1592675"/>
                  <a:pt x="245576" y="1588609"/>
                  <a:pt x="240043" y="1585742"/>
                </a:cubicBezTo>
                <a:cubicBezTo>
                  <a:pt x="234510" y="1582876"/>
                  <a:pt x="228077" y="1581443"/>
                  <a:pt x="220744" y="1581443"/>
                </a:cubicBezTo>
                <a:close/>
                <a:moveTo>
                  <a:pt x="3193319" y="1580243"/>
                </a:moveTo>
                <a:cubicBezTo>
                  <a:pt x="3184505" y="1580243"/>
                  <a:pt x="3175523" y="1582309"/>
                  <a:pt x="3166375" y="1586442"/>
                </a:cubicBezTo>
                <a:cubicBezTo>
                  <a:pt x="3157227" y="1590575"/>
                  <a:pt x="3149481" y="1598508"/>
                  <a:pt x="3143137" y="1610241"/>
                </a:cubicBezTo>
                <a:cubicBezTo>
                  <a:pt x="3136794" y="1621973"/>
                  <a:pt x="3133622" y="1638639"/>
                  <a:pt x="3133622" y="1660238"/>
                </a:cubicBezTo>
                <a:cubicBezTo>
                  <a:pt x="3133622" y="1684503"/>
                  <a:pt x="3139131" y="1702869"/>
                  <a:pt x="3150149" y="1715335"/>
                </a:cubicBezTo>
                <a:cubicBezTo>
                  <a:pt x="3161168" y="1727800"/>
                  <a:pt x="3174890" y="1734033"/>
                  <a:pt x="3191316" y="1734033"/>
                </a:cubicBezTo>
                <a:cubicBezTo>
                  <a:pt x="3201467" y="1734033"/>
                  <a:pt x="3211251" y="1731300"/>
                  <a:pt x="3220665" y="1725834"/>
                </a:cubicBezTo>
                <a:cubicBezTo>
                  <a:pt x="3230080" y="1720367"/>
                  <a:pt x="3237593" y="1711601"/>
                  <a:pt x="3243201" y="1699535"/>
                </a:cubicBezTo>
                <a:cubicBezTo>
                  <a:pt x="3248811" y="1687469"/>
                  <a:pt x="3251615" y="1673504"/>
                  <a:pt x="3251615" y="1657638"/>
                </a:cubicBezTo>
                <a:cubicBezTo>
                  <a:pt x="3251615" y="1647239"/>
                  <a:pt x="3249445" y="1635173"/>
                  <a:pt x="3245105" y="1621440"/>
                </a:cubicBezTo>
                <a:cubicBezTo>
                  <a:pt x="3240764" y="1607708"/>
                  <a:pt x="3234087" y="1597408"/>
                  <a:pt x="3225071" y="1590542"/>
                </a:cubicBezTo>
                <a:cubicBezTo>
                  <a:pt x="3216056" y="1583676"/>
                  <a:pt x="3205472" y="1580243"/>
                  <a:pt x="3193319" y="1580243"/>
                </a:cubicBezTo>
                <a:close/>
                <a:moveTo>
                  <a:pt x="2383693" y="1580243"/>
                </a:moveTo>
                <a:cubicBezTo>
                  <a:pt x="2374880" y="1580243"/>
                  <a:pt x="2365898" y="1582309"/>
                  <a:pt x="2356750" y="1586442"/>
                </a:cubicBezTo>
                <a:cubicBezTo>
                  <a:pt x="2347602" y="1590575"/>
                  <a:pt x="2339856" y="1598508"/>
                  <a:pt x="2333512" y="1610241"/>
                </a:cubicBezTo>
                <a:cubicBezTo>
                  <a:pt x="2327169" y="1621973"/>
                  <a:pt x="2323997" y="1638639"/>
                  <a:pt x="2323997" y="1660238"/>
                </a:cubicBezTo>
                <a:cubicBezTo>
                  <a:pt x="2323997" y="1684503"/>
                  <a:pt x="2329506" y="1702869"/>
                  <a:pt x="2340524" y="1715335"/>
                </a:cubicBezTo>
                <a:cubicBezTo>
                  <a:pt x="2351543" y="1727800"/>
                  <a:pt x="2365265" y="1734033"/>
                  <a:pt x="2381691" y="1734033"/>
                </a:cubicBezTo>
                <a:cubicBezTo>
                  <a:pt x="2391842" y="1734033"/>
                  <a:pt x="2401625" y="1731300"/>
                  <a:pt x="2411040" y="1725834"/>
                </a:cubicBezTo>
                <a:cubicBezTo>
                  <a:pt x="2420455" y="1720367"/>
                  <a:pt x="2427968" y="1711601"/>
                  <a:pt x="2433576" y="1699535"/>
                </a:cubicBezTo>
                <a:cubicBezTo>
                  <a:pt x="2439186" y="1687469"/>
                  <a:pt x="2441990" y="1673504"/>
                  <a:pt x="2441990" y="1657638"/>
                </a:cubicBezTo>
                <a:cubicBezTo>
                  <a:pt x="2441990" y="1647239"/>
                  <a:pt x="2439820" y="1635173"/>
                  <a:pt x="2435480" y="1621440"/>
                </a:cubicBezTo>
                <a:cubicBezTo>
                  <a:pt x="2431139" y="1607708"/>
                  <a:pt x="2424461" y="1597408"/>
                  <a:pt x="2415446" y="1590542"/>
                </a:cubicBezTo>
                <a:cubicBezTo>
                  <a:pt x="2406431" y="1583676"/>
                  <a:pt x="2395847" y="1580243"/>
                  <a:pt x="2383693" y="1580243"/>
                </a:cubicBezTo>
                <a:close/>
                <a:moveTo>
                  <a:pt x="573944" y="1580243"/>
                </a:moveTo>
                <a:cubicBezTo>
                  <a:pt x="565130" y="1580243"/>
                  <a:pt x="556148" y="1582309"/>
                  <a:pt x="547000" y="1586442"/>
                </a:cubicBezTo>
                <a:cubicBezTo>
                  <a:pt x="537852" y="1590575"/>
                  <a:pt x="530106" y="1598508"/>
                  <a:pt x="523762" y="1610241"/>
                </a:cubicBezTo>
                <a:cubicBezTo>
                  <a:pt x="517419" y="1621973"/>
                  <a:pt x="514247" y="1638639"/>
                  <a:pt x="514247" y="1660238"/>
                </a:cubicBezTo>
                <a:cubicBezTo>
                  <a:pt x="514247" y="1684503"/>
                  <a:pt x="519756" y="1702869"/>
                  <a:pt x="530774" y="1715335"/>
                </a:cubicBezTo>
                <a:cubicBezTo>
                  <a:pt x="541793" y="1727800"/>
                  <a:pt x="555515" y="1734033"/>
                  <a:pt x="571941" y="1734033"/>
                </a:cubicBezTo>
                <a:cubicBezTo>
                  <a:pt x="582092" y="1734033"/>
                  <a:pt x="591876" y="1731300"/>
                  <a:pt x="601291" y="1725834"/>
                </a:cubicBezTo>
                <a:cubicBezTo>
                  <a:pt x="610706" y="1720367"/>
                  <a:pt x="618218" y="1711601"/>
                  <a:pt x="623827" y="1699535"/>
                </a:cubicBezTo>
                <a:cubicBezTo>
                  <a:pt x="629436" y="1687469"/>
                  <a:pt x="632240" y="1673504"/>
                  <a:pt x="632240" y="1657638"/>
                </a:cubicBezTo>
                <a:cubicBezTo>
                  <a:pt x="632240" y="1647239"/>
                  <a:pt x="630070" y="1635173"/>
                  <a:pt x="625730" y="1621440"/>
                </a:cubicBezTo>
                <a:cubicBezTo>
                  <a:pt x="621389" y="1607708"/>
                  <a:pt x="614712" y="1597408"/>
                  <a:pt x="605697" y="1590542"/>
                </a:cubicBezTo>
                <a:cubicBezTo>
                  <a:pt x="596681" y="1583676"/>
                  <a:pt x="586097" y="1580243"/>
                  <a:pt x="573944" y="1580243"/>
                </a:cubicBezTo>
                <a:close/>
                <a:moveTo>
                  <a:pt x="404194" y="1573243"/>
                </a:moveTo>
                <a:cubicBezTo>
                  <a:pt x="422859" y="1573243"/>
                  <a:pt x="437058" y="1576443"/>
                  <a:pt x="446791" y="1582843"/>
                </a:cubicBezTo>
                <a:cubicBezTo>
                  <a:pt x="452257" y="1586576"/>
                  <a:pt x="454991" y="1591375"/>
                  <a:pt x="454991" y="1597242"/>
                </a:cubicBezTo>
                <a:cubicBezTo>
                  <a:pt x="454991" y="1601508"/>
                  <a:pt x="453591" y="1605041"/>
                  <a:pt x="450791" y="1607841"/>
                </a:cubicBezTo>
                <a:cubicBezTo>
                  <a:pt x="447991" y="1610641"/>
                  <a:pt x="444391" y="1612041"/>
                  <a:pt x="439991" y="1612041"/>
                </a:cubicBezTo>
                <a:cubicBezTo>
                  <a:pt x="433325" y="1612041"/>
                  <a:pt x="425992" y="1607908"/>
                  <a:pt x="417993" y="1599642"/>
                </a:cubicBezTo>
                <a:cubicBezTo>
                  <a:pt x="413060" y="1594575"/>
                  <a:pt x="408593" y="1591075"/>
                  <a:pt x="404594" y="1589142"/>
                </a:cubicBezTo>
                <a:cubicBezTo>
                  <a:pt x="400594" y="1587209"/>
                  <a:pt x="396128" y="1586242"/>
                  <a:pt x="391195" y="1586242"/>
                </a:cubicBezTo>
                <a:cubicBezTo>
                  <a:pt x="379329" y="1586242"/>
                  <a:pt x="369462" y="1591109"/>
                  <a:pt x="361596" y="1600841"/>
                </a:cubicBezTo>
                <a:cubicBezTo>
                  <a:pt x="350664" y="1614707"/>
                  <a:pt x="345197" y="1632106"/>
                  <a:pt x="345197" y="1653038"/>
                </a:cubicBezTo>
                <a:cubicBezTo>
                  <a:pt x="345197" y="1674637"/>
                  <a:pt x="350797" y="1691836"/>
                  <a:pt x="361996" y="1704635"/>
                </a:cubicBezTo>
                <a:cubicBezTo>
                  <a:pt x="373196" y="1717434"/>
                  <a:pt x="386261" y="1723834"/>
                  <a:pt x="401194" y="1723834"/>
                </a:cubicBezTo>
                <a:cubicBezTo>
                  <a:pt x="411593" y="1723834"/>
                  <a:pt x="420826" y="1722134"/>
                  <a:pt x="428892" y="1718734"/>
                </a:cubicBezTo>
                <a:cubicBezTo>
                  <a:pt x="436958" y="1715335"/>
                  <a:pt x="446391" y="1709035"/>
                  <a:pt x="457190" y="1699835"/>
                </a:cubicBezTo>
                <a:lnTo>
                  <a:pt x="457390" y="1712835"/>
                </a:lnTo>
                <a:cubicBezTo>
                  <a:pt x="446991" y="1723901"/>
                  <a:pt x="436725" y="1731634"/>
                  <a:pt x="426592" y="1736033"/>
                </a:cubicBezTo>
                <a:cubicBezTo>
                  <a:pt x="416460" y="1740433"/>
                  <a:pt x="404527" y="1742633"/>
                  <a:pt x="390795" y="1742633"/>
                </a:cubicBezTo>
                <a:cubicBezTo>
                  <a:pt x="375862" y="1742633"/>
                  <a:pt x="362396" y="1738733"/>
                  <a:pt x="350397" y="1730934"/>
                </a:cubicBezTo>
                <a:cubicBezTo>
                  <a:pt x="338398" y="1723134"/>
                  <a:pt x="329165" y="1712101"/>
                  <a:pt x="322699" y="1697836"/>
                </a:cubicBezTo>
                <a:cubicBezTo>
                  <a:pt x="316232" y="1683570"/>
                  <a:pt x="312999" y="1669571"/>
                  <a:pt x="312999" y="1655838"/>
                </a:cubicBezTo>
                <a:cubicBezTo>
                  <a:pt x="312999" y="1640772"/>
                  <a:pt x="316899" y="1626540"/>
                  <a:pt x="324699" y="1613141"/>
                </a:cubicBezTo>
                <a:cubicBezTo>
                  <a:pt x="332498" y="1599742"/>
                  <a:pt x="342831" y="1589742"/>
                  <a:pt x="355697" y="1583143"/>
                </a:cubicBezTo>
                <a:cubicBezTo>
                  <a:pt x="368563" y="1576543"/>
                  <a:pt x="384728" y="1573243"/>
                  <a:pt x="404194" y="1573243"/>
                </a:cubicBezTo>
                <a:close/>
                <a:moveTo>
                  <a:pt x="1979395" y="1573043"/>
                </a:moveTo>
                <a:cubicBezTo>
                  <a:pt x="1990861" y="1573043"/>
                  <a:pt x="1999394" y="1574076"/>
                  <a:pt x="2004994" y="1576143"/>
                </a:cubicBezTo>
                <a:cubicBezTo>
                  <a:pt x="2010593" y="1578209"/>
                  <a:pt x="2015526" y="1581843"/>
                  <a:pt x="2019793" y="1587042"/>
                </a:cubicBezTo>
                <a:cubicBezTo>
                  <a:pt x="2024059" y="1592242"/>
                  <a:pt x="2026659" y="1597908"/>
                  <a:pt x="2027592" y="1604041"/>
                </a:cubicBezTo>
                <a:cubicBezTo>
                  <a:pt x="2028126" y="1606974"/>
                  <a:pt x="2028392" y="1617440"/>
                  <a:pt x="2028392" y="1635440"/>
                </a:cubicBezTo>
                <a:lnTo>
                  <a:pt x="2027792" y="1667237"/>
                </a:lnTo>
                <a:lnTo>
                  <a:pt x="2027992" y="1690436"/>
                </a:lnTo>
                <a:cubicBezTo>
                  <a:pt x="2027992" y="1693502"/>
                  <a:pt x="2027926" y="1696102"/>
                  <a:pt x="2027792" y="1698236"/>
                </a:cubicBezTo>
                <a:cubicBezTo>
                  <a:pt x="2027659" y="1702102"/>
                  <a:pt x="2027592" y="1704968"/>
                  <a:pt x="2027592" y="1706835"/>
                </a:cubicBezTo>
                <a:cubicBezTo>
                  <a:pt x="2027592" y="1711235"/>
                  <a:pt x="2028859" y="1714768"/>
                  <a:pt x="2031392" y="1717434"/>
                </a:cubicBezTo>
                <a:cubicBezTo>
                  <a:pt x="2033925" y="1720101"/>
                  <a:pt x="2036925" y="1721434"/>
                  <a:pt x="2040391" y="1721434"/>
                </a:cubicBezTo>
                <a:cubicBezTo>
                  <a:pt x="2045458" y="1721434"/>
                  <a:pt x="2049791" y="1718901"/>
                  <a:pt x="2053391" y="1713835"/>
                </a:cubicBezTo>
                <a:lnTo>
                  <a:pt x="2055791" y="1710635"/>
                </a:lnTo>
                <a:cubicBezTo>
                  <a:pt x="2056457" y="1710235"/>
                  <a:pt x="2057924" y="1709768"/>
                  <a:pt x="2060190" y="1709235"/>
                </a:cubicBezTo>
                <a:cubicBezTo>
                  <a:pt x="2060990" y="1710968"/>
                  <a:pt x="2061390" y="1712235"/>
                  <a:pt x="2061390" y="1713035"/>
                </a:cubicBezTo>
                <a:cubicBezTo>
                  <a:pt x="2061390" y="1715035"/>
                  <a:pt x="2059790" y="1718568"/>
                  <a:pt x="2056590" y="1723634"/>
                </a:cubicBezTo>
                <a:cubicBezTo>
                  <a:pt x="2052457" y="1730300"/>
                  <a:pt x="2047858" y="1735167"/>
                  <a:pt x="2042791" y="1738233"/>
                </a:cubicBezTo>
                <a:cubicBezTo>
                  <a:pt x="2039592" y="1740233"/>
                  <a:pt x="2035192" y="1741233"/>
                  <a:pt x="2029592" y="1741233"/>
                </a:cubicBezTo>
                <a:cubicBezTo>
                  <a:pt x="2019993" y="1741233"/>
                  <a:pt x="2012793" y="1738300"/>
                  <a:pt x="2007993" y="1732434"/>
                </a:cubicBezTo>
                <a:cubicBezTo>
                  <a:pt x="2005060" y="1728967"/>
                  <a:pt x="2002994" y="1722767"/>
                  <a:pt x="2001794" y="1713835"/>
                </a:cubicBezTo>
                <a:lnTo>
                  <a:pt x="1979395" y="1729434"/>
                </a:lnTo>
                <a:cubicBezTo>
                  <a:pt x="1971529" y="1733967"/>
                  <a:pt x="1965529" y="1736833"/>
                  <a:pt x="1961396" y="1738033"/>
                </a:cubicBezTo>
                <a:cubicBezTo>
                  <a:pt x="1954730" y="1739766"/>
                  <a:pt x="1946731" y="1740633"/>
                  <a:pt x="1937398" y="1740633"/>
                </a:cubicBezTo>
                <a:cubicBezTo>
                  <a:pt x="1930598" y="1740633"/>
                  <a:pt x="1925232" y="1738600"/>
                  <a:pt x="1921299" y="1734533"/>
                </a:cubicBezTo>
                <a:cubicBezTo>
                  <a:pt x="1917366" y="1730467"/>
                  <a:pt x="1915399" y="1725234"/>
                  <a:pt x="1915399" y="1718834"/>
                </a:cubicBezTo>
                <a:cubicBezTo>
                  <a:pt x="1915399" y="1709635"/>
                  <a:pt x="1921045" y="1698636"/>
                  <a:pt x="1932337" y="1685836"/>
                </a:cubicBezTo>
                <a:cubicBezTo>
                  <a:pt x="1943629" y="1673037"/>
                  <a:pt x="1958963" y="1662571"/>
                  <a:pt x="1978339" y="1654438"/>
                </a:cubicBezTo>
                <a:cubicBezTo>
                  <a:pt x="1991969" y="1648705"/>
                  <a:pt x="2000321" y="1645039"/>
                  <a:pt x="2003394" y="1643439"/>
                </a:cubicBezTo>
                <a:cubicBezTo>
                  <a:pt x="2003660" y="1639039"/>
                  <a:pt x="2003794" y="1634239"/>
                  <a:pt x="2003794" y="1629040"/>
                </a:cubicBezTo>
                <a:cubicBezTo>
                  <a:pt x="2003794" y="1612107"/>
                  <a:pt x="2001420" y="1600642"/>
                  <a:pt x="1996672" y="1594642"/>
                </a:cubicBezTo>
                <a:cubicBezTo>
                  <a:pt x="1991925" y="1588642"/>
                  <a:pt x="1985138" y="1585643"/>
                  <a:pt x="1976311" y="1585643"/>
                </a:cubicBezTo>
                <a:cubicBezTo>
                  <a:pt x="1967082" y="1585643"/>
                  <a:pt x="1958456" y="1589242"/>
                  <a:pt x="1950431" y="1596442"/>
                </a:cubicBezTo>
                <a:cubicBezTo>
                  <a:pt x="1945484" y="1600975"/>
                  <a:pt x="1941739" y="1609508"/>
                  <a:pt x="1939198" y="1622040"/>
                </a:cubicBezTo>
                <a:cubicBezTo>
                  <a:pt x="1938398" y="1625507"/>
                  <a:pt x="1936865" y="1629240"/>
                  <a:pt x="1934598" y="1633240"/>
                </a:cubicBezTo>
                <a:cubicBezTo>
                  <a:pt x="1928865" y="1636973"/>
                  <a:pt x="1924265" y="1638839"/>
                  <a:pt x="1920799" y="1638839"/>
                </a:cubicBezTo>
                <a:cubicBezTo>
                  <a:pt x="1917866" y="1638839"/>
                  <a:pt x="1915199" y="1637973"/>
                  <a:pt x="1912799" y="1636239"/>
                </a:cubicBezTo>
                <a:cubicBezTo>
                  <a:pt x="1911466" y="1635306"/>
                  <a:pt x="1910799" y="1634239"/>
                  <a:pt x="1910799" y="1633040"/>
                </a:cubicBezTo>
                <a:cubicBezTo>
                  <a:pt x="1910799" y="1629573"/>
                  <a:pt x="1914499" y="1621740"/>
                  <a:pt x="1921899" y="1609541"/>
                </a:cubicBezTo>
                <a:cubicBezTo>
                  <a:pt x="1929298" y="1597342"/>
                  <a:pt x="1938631" y="1588209"/>
                  <a:pt x="1949897" y="1582143"/>
                </a:cubicBezTo>
                <a:cubicBezTo>
                  <a:pt x="1961163" y="1576076"/>
                  <a:pt x="1970996" y="1573043"/>
                  <a:pt x="1979395" y="1573043"/>
                </a:cubicBezTo>
                <a:close/>
                <a:moveTo>
                  <a:pt x="3194819" y="1572443"/>
                </a:moveTo>
                <a:cubicBezTo>
                  <a:pt x="3219751" y="1572443"/>
                  <a:pt x="3240582" y="1580976"/>
                  <a:pt x="3257315" y="1598042"/>
                </a:cubicBezTo>
                <a:cubicBezTo>
                  <a:pt x="3274047" y="1615107"/>
                  <a:pt x="3282413" y="1635639"/>
                  <a:pt x="3282413" y="1659638"/>
                </a:cubicBezTo>
                <a:cubicBezTo>
                  <a:pt x="3282413" y="1680970"/>
                  <a:pt x="3273647" y="1700002"/>
                  <a:pt x="3256115" y="1716735"/>
                </a:cubicBezTo>
                <a:cubicBezTo>
                  <a:pt x="3238583" y="1733467"/>
                  <a:pt x="3216417" y="1741833"/>
                  <a:pt x="3189619" y="1741833"/>
                </a:cubicBezTo>
                <a:cubicBezTo>
                  <a:pt x="3173087" y="1741833"/>
                  <a:pt x="3157488" y="1737500"/>
                  <a:pt x="3142822" y="1728834"/>
                </a:cubicBezTo>
                <a:cubicBezTo>
                  <a:pt x="3131889" y="1722301"/>
                  <a:pt x="3122490" y="1712635"/>
                  <a:pt x="3114624" y="1699835"/>
                </a:cubicBezTo>
                <a:cubicBezTo>
                  <a:pt x="3106757" y="1687036"/>
                  <a:pt x="3102824" y="1672437"/>
                  <a:pt x="3102824" y="1656038"/>
                </a:cubicBezTo>
                <a:cubicBezTo>
                  <a:pt x="3102824" y="1646972"/>
                  <a:pt x="3104724" y="1637273"/>
                  <a:pt x="3108524" y="1626940"/>
                </a:cubicBezTo>
                <a:cubicBezTo>
                  <a:pt x="3112324" y="1616607"/>
                  <a:pt x="3118090" y="1607341"/>
                  <a:pt x="3125823" y="1599142"/>
                </a:cubicBezTo>
                <a:cubicBezTo>
                  <a:pt x="3133556" y="1590942"/>
                  <a:pt x="3141755" y="1584842"/>
                  <a:pt x="3150421" y="1580843"/>
                </a:cubicBezTo>
                <a:cubicBezTo>
                  <a:pt x="3162554" y="1575243"/>
                  <a:pt x="3177353" y="1572443"/>
                  <a:pt x="3194819" y="1572443"/>
                </a:cubicBezTo>
                <a:close/>
                <a:moveTo>
                  <a:pt x="2385193" y="1572443"/>
                </a:moveTo>
                <a:cubicBezTo>
                  <a:pt x="2410125" y="1572443"/>
                  <a:pt x="2430957" y="1580976"/>
                  <a:pt x="2447690" y="1598042"/>
                </a:cubicBezTo>
                <a:cubicBezTo>
                  <a:pt x="2464422" y="1615107"/>
                  <a:pt x="2472788" y="1635639"/>
                  <a:pt x="2472788" y="1659638"/>
                </a:cubicBezTo>
                <a:cubicBezTo>
                  <a:pt x="2472788" y="1680970"/>
                  <a:pt x="2464022" y="1700002"/>
                  <a:pt x="2446490" y="1716735"/>
                </a:cubicBezTo>
                <a:cubicBezTo>
                  <a:pt x="2428958" y="1733467"/>
                  <a:pt x="2406792" y="1741833"/>
                  <a:pt x="2379994" y="1741833"/>
                </a:cubicBezTo>
                <a:cubicBezTo>
                  <a:pt x="2363462" y="1741833"/>
                  <a:pt x="2347863" y="1737500"/>
                  <a:pt x="2333197" y="1728834"/>
                </a:cubicBezTo>
                <a:cubicBezTo>
                  <a:pt x="2322264" y="1722301"/>
                  <a:pt x="2312865" y="1712635"/>
                  <a:pt x="2304998" y="1699835"/>
                </a:cubicBezTo>
                <a:cubicBezTo>
                  <a:pt x="2297132" y="1687036"/>
                  <a:pt x="2293199" y="1672437"/>
                  <a:pt x="2293199" y="1656038"/>
                </a:cubicBezTo>
                <a:cubicBezTo>
                  <a:pt x="2293199" y="1646972"/>
                  <a:pt x="2295099" y="1637273"/>
                  <a:pt x="2298899" y="1626940"/>
                </a:cubicBezTo>
                <a:cubicBezTo>
                  <a:pt x="2302699" y="1616607"/>
                  <a:pt x="2308465" y="1607341"/>
                  <a:pt x="2316198" y="1599142"/>
                </a:cubicBezTo>
                <a:cubicBezTo>
                  <a:pt x="2323931" y="1590942"/>
                  <a:pt x="2332130" y="1584842"/>
                  <a:pt x="2340796" y="1580843"/>
                </a:cubicBezTo>
                <a:cubicBezTo>
                  <a:pt x="2352929" y="1575243"/>
                  <a:pt x="2367728" y="1572443"/>
                  <a:pt x="2385193" y="1572443"/>
                </a:cubicBezTo>
                <a:close/>
                <a:moveTo>
                  <a:pt x="575444" y="1572443"/>
                </a:moveTo>
                <a:cubicBezTo>
                  <a:pt x="600376" y="1572443"/>
                  <a:pt x="621208" y="1580976"/>
                  <a:pt x="637940" y="1598042"/>
                </a:cubicBezTo>
                <a:cubicBezTo>
                  <a:pt x="654672" y="1615107"/>
                  <a:pt x="663038" y="1635639"/>
                  <a:pt x="663038" y="1659638"/>
                </a:cubicBezTo>
                <a:cubicBezTo>
                  <a:pt x="663038" y="1680970"/>
                  <a:pt x="654272" y="1700002"/>
                  <a:pt x="636740" y="1716735"/>
                </a:cubicBezTo>
                <a:cubicBezTo>
                  <a:pt x="619208" y="1733467"/>
                  <a:pt x="597042" y="1741833"/>
                  <a:pt x="570244" y="1741833"/>
                </a:cubicBezTo>
                <a:cubicBezTo>
                  <a:pt x="553712" y="1741833"/>
                  <a:pt x="538113" y="1737500"/>
                  <a:pt x="523447" y="1728834"/>
                </a:cubicBezTo>
                <a:cubicBezTo>
                  <a:pt x="512514" y="1722301"/>
                  <a:pt x="503115" y="1712635"/>
                  <a:pt x="495249" y="1699835"/>
                </a:cubicBezTo>
                <a:cubicBezTo>
                  <a:pt x="487382" y="1687036"/>
                  <a:pt x="483449" y="1672437"/>
                  <a:pt x="483449" y="1656038"/>
                </a:cubicBezTo>
                <a:cubicBezTo>
                  <a:pt x="483449" y="1646972"/>
                  <a:pt x="485349" y="1637273"/>
                  <a:pt x="489149" y="1626940"/>
                </a:cubicBezTo>
                <a:cubicBezTo>
                  <a:pt x="492949" y="1616607"/>
                  <a:pt x="498715" y="1607341"/>
                  <a:pt x="506448" y="1599142"/>
                </a:cubicBezTo>
                <a:cubicBezTo>
                  <a:pt x="514181" y="1590942"/>
                  <a:pt x="522380" y="1584842"/>
                  <a:pt x="531046" y="1580843"/>
                </a:cubicBezTo>
                <a:cubicBezTo>
                  <a:pt x="543179" y="1575243"/>
                  <a:pt x="557978" y="1572443"/>
                  <a:pt x="575444" y="1572443"/>
                </a:cubicBezTo>
                <a:close/>
                <a:moveTo>
                  <a:pt x="3603519" y="1572043"/>
                </a:moveTo>
                <a:cubicBezTo>
                  <a:pt x="3615919" y="1572043"/>
                  <a:pt x="3626051" y="1574310"/>
                  <a:pt x="3633917" y="1578843"/>
                </a:cubicBezTo>
                <a:cubicBezTo>
                  <a:pt x="3644584" y="1584842"/>
                  <a:pt x="3652550" y="1592575"/>
                  <a:pt x="3657816" y="1602041"/>
                </a:cubicBezTo>
                <a:cubicBezTo>
                  <a:pt x="3663083" y="1611507"/>
                  <a:pt x="3665716" y="1620174"/>
                  <a:pt x="3665716" y="1628040"/>
                </a:cubicBezTo>
                <a:lnTo>
                  <a:pt x="3665716" y="1630840"/>
                </a:lnTo>
                <a:lnTo>
                  <a:pt x="3585520" y="1631424"/>
                </a:lnTo>
                <a:lnTo>
                  <a:pt x="3570321" y="1631408"/>
                </a:lnTo>
                <a:cubicBezTo>
                  <a:pt x="3564189" y="1631408"/>
                  <a:pt x="3557922" y="1631685"/>
                  <a:pt x="3551522" y="1632240"/>
                </a:cubicBezTo>
                <a:cubicBezTo>
                  <a:pt x="3550323" y="1636239"/>
                  <a:pt x="3549723" y="1638972"/>
                  <a:pt x="3549723" y="1640439"/>
                </a:cubicBezTo>
                <a:lnTo>
                  <a:pt x="3549923" y="1642439"/>
                </a:lnTo>
                <a:lnTo>
                  <a:pt x="3549923" y="1644439"/>
                </a:lnTo>
                <a:lnTo>
                  <a:pt x="3549723" y="1654238"/>
                </a:lnTo>
                <a:cubicBezTo>
                  <a:pt x="3549723" y="1662371"/>
                  <a:pt x="3552289" y="1672337"/>
                  <a:pt x="3557422" y="1684136"/>
                </a:cubicBezTo>
                <a:cubicBezTo>
                  <a:pt x="3562555" y="1695936"/>
                  <a:pt x="3569888" y="1704935"/>
                  <a:pt x="3579421" y="1711135"/>
                </a:cubicBezTo>
                <a:cubicBezTo>
                  <a:pt x="3588953" y="1717334"/>
                  <a:pt x="3600853" y="1720634"/>
                  <a:pt x="3615119" y="1721034"/>
                </a:cubicBezTo>
                <a:cubicBezTo>
                  <a:pt x="3622718" y="1720634"/>
                  <a:pt x="3628785" y="1719701"/>
                  <a:pt x="3633317" y="1718234"/>
                </a:cubicBezTo>
                <a:cubicBezTo>
                  <a:pt x="3637850" y="1716768"/>
                  <a:pt x="3644250" y="1713368"/>
                  <a:pt x="3652516" y="1708035"/>
                </a:cubicBezTo>
                <a:lnTo>
                  <a:pt x="3666915" y="1696236"/>
                </a:lnTo>
                <a:lnTo>
                  <a:pt x="3668115" y="1704235"/>
                </a:lnTo>
                <a:cubicBezTo>
                  <a:pt x="3668115" y="1705168"/>
                  <a:pt x="3668049" y="1706168"/>
                  <a:pt x="3667915" y="1707235"/>
                </a:cubicBezTo>
                <a:cubicBezTo>
                  <a:pt x="3661916" y="1714835"/>
                  <a:pt x="3654316" y="1721501"/>
                  <a:pt x="3645117" y="1727234"/>
                </a:cubicBezTo>
                <a:cubicBezTo>
                  <a:pt x="3635917" y="1732967"/>
                  <a:pt x="3626585" y="1737167"/>
                  <a:pt x="3617118" y="1739833"/>
                </a:cubicBezTo>
                <a:cubicBezTo>
                  <a:pt x="3612586" y="1741033"/>
                  <a:pt x="3605119" y="1741633"/>
                  <a:pt x="3594720" y="1741633"/>
                </a:cubicBezTo>
                <a:cubicBezTo>
                  <a:pt x="3585254" y="1741633"/>
                  <a:pt x="3575921" y="1739700"/>
                  <a:pt x="3566722" y="1735833"/>
                </a:cubicBezTo>
                <a:cubicBezTo>
                  <a:pt x="3553122" y="1729967"/>
                  <a:pt x="3542423" y="1720534"/>
                  <a:pt x="3534624" y="1707535"/>
                </a:cubicBezTo>
                <a:cubicBezTo>
                  <a:pt x="3526824" y="1694536"/>
                  <a:pt x="3522924" y="1678770"/>
                  <a:pt x="3522924" y="1660238"/>
                </a:cubicBezTo>
                <a:cubicBezTo>
                  <a:pt x="3522924" y="1654372"/>
                  <a:pt x="3524024" y="1646839"/>
                  <a:pt x="3526224" y="1637639"/>
                </a:cubicBezTo>
                <a:cubicBezTo>
                  <a:pt x="3528424" y="1628440"/>
                  <a:pt x="3532391" y="1618640"/>
                  <a:pt x="3538123" y="1608241"/>
                </a:cubicBezTo>
                <a:cubicBezTo>
                  <a:pt x="3541990" y="1601175"/>
                  <a:pt x="3546723" y="1595375"/>
                  <a:pt x="3552322" y="1590842"/>
                </a:cubicBezTo>
                <a:cubicBezTo>
                  <a:pt x="3560322" y="1584442"/>
                  <a:pt x="3567322" y="1579976"/>
                  <a:pt x="3573321" y="1577443"/>
                </a:cubicBezTo>
                <a:cubicBezTo>
                  <a:pt x="3581987" y="1573843"/>
                  <a:pt x="3592053" y="1572043"/>
                  <a:pt x="3603519" y="1572043"/>
                </a:cubicBezTo>
                <a:close/>
                <a:moveTo>
                  <a:pt x="1403244" y="1572043"/>
                </a:moveTo>
                <a:cubicBezTo>
                  <a:pt x="1415644" y="1572043"/>
                  <a:pt x="1425776" y="1574310"/>
                  <a:pt x="1433643" y="1578843"/>
                </a:cubicBezTo>
                <a:cubicBezTo>
                  <a:pt x="1444309" y="1584842"/>
                  <a:pt x="1452275" y="1592575"/>
                  <a:pt x="1457541" y="1602041"/>
                </a:cubicBezTo>
                <a:cubicBezTo>
                  <a:pt x="1462807" y="1611507"/>
                  <a:pt x="1465441" y="1620174"/>
                  <a:pt x="1465441" y="1628040"/>
                </a:cubicBezTo>
                <a:lnTo>
                  <a:pt x="1465441" y="1630840"/>
                </a:lnTo>
                <a:lnTo>
                  <a:pt x="1385245" y="1631424"/>
                </a:lnTo>
                <a:lnTo>
                  <a:pt x="1370046" y="1631408"/>
                </a:lnTo>
                <a:cubicBezTo>
                  <a:pt x="1363913" y="1631408"/>
                  <a:pt x="1357647" y="1631685"/>
                  <a:pt x="1351248" y="1632240"/>
                </a:cubicBezTo>
                <a:cubicBezTo>
                  <a:pt x="1350048" y="1636239"/>
                  <a:pt x="1349448" y="1638972"/>
                  <a:pt x="1349448" y="1640439"/>
                </a:cubicBezTo>
                <a:lnTo>
                  <a:pt x="1349648" y="1642439"/>
                </a:lnTo>
                <a:lnTo>
                  <a:pt x="1349648" y="1644439"/>
                </a:lnTo>
                <a:lnTo>
                  <a:pt x="1349448" y="1654238"/>
                </a:lnTo>
                <a:cubicBezTo>
                  <a:pt x="1349448" y="1662371"/>
                  <a:pt x="1352014" y="1672337"/>
                  <a:pt x="1357147" y="1684136"/>
                </a:cubicBezTo>
                <a:cubicBezTo>
                  <a:pt x="1362280" y="1695936"/>
                  <a:pt x="1369613" y="1704935"/>
                  <a:pt x="1379146" y="1711135"/>
                </a:cubicBezTo>
                <a:cubicBezTo>
                  <a:pt x="1388679" y="1717334"/>
                  <a:pt x="1400578" y="1720634"/>
                  <a:pt x="1414844" y="1721034"/>
                </a:cubicBezTo>
                <a:cubicBezTo>
                  <a:pt x="1422443" y="1720634"/>
                  <a:pt x="1428509" y="1719701"/>
                  <a:pt x="1433043" y="1718234"/>
                </a:cubicBezTo>
                <a:cubicBezTo>
                  <a:pt x="1437576" y="1716768"/>
                  <a:pt x="1443975" y="1713368"/>
                  <a:pt x="1452241" y="1708035"/>
                </a:cubicBezTo>
                <a:lnTo>
                  <a:pt x="1466641" y="1696236"/>
                </a:lnTo>
                <a:lnTo>
                  <a:pt x="1467840" y="1704235"/>
                </a:lnTo>
                <a:cubicBezTo>
                  <a:pt x="1467840" y="1705168"/>
                  <a:pt x="1467774" y="1706168"/>
                  <a:pt x="1467641" y="1707235"/>
                </a:cubicBezTo>
                <a:cubicBezTo>
                  <a:pt x="1461641" y="1714835"/>
                  <a:pt x="1454041" y="1721501"/>
                  <a:pt x="1444842" y="1727234"/>
                </a:cubicBezTo>
                <a:cubicBezTo>
                  <a:pt x="1435643" y="1732967"/>
                  <a:pt x="1426310" y="1737167"/>
                  <a:pt x="1416844" y="1739833"/>
                </a:cubicBezTo>
                <a:cubicBezTo>
                  <a:pt x="1412311" y="1741033"/>
                  <a:pt x="1404844" y="1741633"/>
                  <a:pt x="1394445" y="1741633"/>
                </a:cubicBezTo>
                <a:cubicBezTo>
                  <a:pt x="1384979" y="1741633"/>
                  <a:pt x="1375646" y="1739700"/>
                  <a:pt x="1366447" y="1735833"/>
                </a:cubicBezTo>
                <a:cubicBezTo>
                  <a:pt x="1352847" y="1729967"/>
                  <a:pt x="1342148" y="1720534"/>
                  <a:pt x="1334349" y="1707535"/>
                </a:cubicBezTo>
                <a:cubicBezTo>
                  <a:pt x="1326549" y="1694536"/>
                  <a:pt x="1322649" y="1678770"/>
                  <a:pt x="1322649" y="1660238"/>
                </a:cubicBezTo>
                <a:cubicBezTo>
                  <a:pt x="1322649" y="1654372"/>
                  <a:pt x="1323749" y="1646839"/>
                  <a:pt x="1325949" y="1637639"/>
                </a:cubicBezTo>
                <a:cubicBezTo>
                  <a:pt x="1328149" y="1628440"/>
                  <a:pt x="1332115" y="1618640"/>
                  <a:pt x="1337848" y="1608241"/>
                </a:cubicBezTo>
                <a:cubicBezTo>
                  <a:pt x="1341715" y="1601175"/>
                  <a:pt x="1346448" y="1595375"/>
                  <a:pt x="1352047" y="1590842"/>
                </a:cubicBezTo>
                <a:cubicBezTo>
                  <a:pt x="1360047" y="1584442"/>
                  <a:pt x="1367047" y="1579976"/>
                  <a:pt x="1373046" y="1577443"/>
                </a:cubicBezTo>
                <a:cubicBezTo>
                  <a:pt x="1381712" y="1573843"/>
                  <a:pt x="1391778" y="1572043"/>
                  <a:pt x="1403244" y="1572043"/>
                </a:cubicBezTo>
                <a:close/>
                <a:moveTo>
                  <a:pt x="222144" y="1572043"/>
                </a:moveTo>
                <a:cubicBezTo>
                  <a:pt x="234544" y="1572043"/>
                  <a:pt x="244676" y="1574310"/>
                  <a:pt x="252542" y="1578843"/>
                </a:cubicBezTo>
                <a:cubicBezTo>
                  <a:pt x="263209" y="1584842"/>
                  <a:pt x="271175" y="1592575"/>
                  <a:pt x="276441" y="1602041"/>
                </a:cubicBezTo>
                <a:cubicBezTo>
                  <a:pt x="281707" y="1611507"/>
                  <a:pt x="284340" y="1620174"/>
                  <a:pt x="284340" y="1628040"/>
                </a:cubicBezTo>
                <a:lnTo>
                  <a:pt x="284340" y="1630840"/>
                </a:lnTo>
                <a:lnTo>
                  <a:pt x="204145" y="1631424"/>
                </a:lnTo>
                <a:lnTo>
                  <a:pt x="188946" y="1631408"/>
                </a:lnTo>
                <a:cubicBezTo>
                  <a:pt x="182813" y="1631408"/>
                  <a:pt x="176547" y="1631685"/>
                  <a:pt x="170148" y="1632240"/>
                </a:cubicBezTo>
                <a:cubicBezTo>
                  <a:pt x="168948" y="1636239"/>
                  <a:pt x="168348" y="1638972"/>
                  <a:pt x="168348" y="1640439"/>
                </a:cubicBezTo>
                <a:lnTo>
                  <a:pt x="168548" y="1642439"/>
                </a:lnTo>
                <a:lnTo>
                  <a:pt x="168548" y="1644439"/>
                </a:lnTo>
                <a:lnTo>
                  <a:pt x="168348" y="1654238"/>
                </a:lnTo>
                <a:cubicBezTo>
                  <a:pt x="168348" y="1662371"/>
                  <a:pt x="170914" y="1672337"/>
                  <a:pt x="176047" y="1684136"/>
                </a:cubicBezTo>
                <a:cubicBezTo>
                  <a:pt x="181180" y="1695936"/>
                  <a:pt x="188513" y="1704935"/>
                  <a:pt x="198046" y="1711135"/>
                </a:cubicBezTo>
                <a:cubicBezTo>
                  <a:pt x="207579" y="1717334"/>
                  <a:pt x="219478" y="1720634"/>
                  <a:pt x="233744" y="1721034"/>
                </a:cubicBezTo>
                <a:cubicBezTo>
                  <a:pt x="241343" y="1720634"/>
                  <a:pt x="247409" y="1719701"/>
                  <a:pt x="251943" y="1718234"/>
                </a:cubicBezTo>
                <a:cubicBezTo>
                  <a:pt x="256476" y="1716768"/>
                  <a:pt x="262875" y="1713368"/>
                  <a:pt x="271141" y="1708035"/>
                </a:cubicBezTo>
                <a:lnTo>
                  <a:pt x="285540" y="1696236"/>
                </a:lnTo>
                <a:lnTo>
                  <a:pt x="286740" y="1704235"/>
                </a:lnTo>
                <a:cubicBezTo>
                  <a:pt x="286740" y="1705168"/>
                  <a:pt x="286674" y="1706168"/>
                  <a:pt x="286540" y="1707235"/>
                </a:cubicBezTo>
                <a:cubicBezTo>
                  <a:pt x="280541" y="1714835"/>
                  <a:pt x="272941" y="1721501"/>
                  <a:pt x="263742" y="1727234"/>
                </a:cubicBezTo>
                <a:cubicBezTo>
                  <a:pt x="254542" y="1732967"/>
                  <a:pt x="245210" y="1737167"/>
                  <a:pt x="235744" y="1739833"/>
                </a:cubicBezTo>
                <a:cubicBezTo>
                  <a:pt x="231210" y="1741033"/>
                  <a:pt x="223744" y="1741633"/>
                  <a:pt x="213345" y="1741633"/>
                </a:cubicBezTo>
                <a:cubicBezTo>
                  <a:pt x="203879" y="1741633"/>
                  <a:pt x="194546" y="1739700"/>
                  <a:pt x="185347" y="1735833"/>
                </a:cubicBezTo>
                <a:cubicBezTo>
                  <a:pt x="171747" y="1729967"/>
                  <a:pt x="161048" y="1720534"/>
                  <a:pt x="153249" y="1707535"/>
                </a:cubicBezTo>
                <a:cubicBezTo>
                  <a:pt x="145449" y="1694536"/>
                  <a:pt x="141549" y="1678770"/>
                  <a:pt x="141549" y="1660238"/>
                </a:cubicBezTo>
                <a:cubicBezTo>
                  <a:pt x="141549" y="1654372"/>
                  <a:pt x="142649" y="1646839"/>
                  <a:pt x="144849" y="1637639"/>
                </a:cubicBezTo>
                <a:cubicBezTo>
                  <a:pt x="147049" y="1628440"/>
                  <a:pt x="151015" y="1618640"/>
                  <a:pt x="156748" y="1608241"/>
                </a:cubicBezTo>
                <a:cubicBezTo>
                  <a:pt x="160615" y="1601175"/>
                  <a:pt x="165348" y="1595375"/>
                  <a:pt x="170947" y="1590842"/>
                </a:cubicBezTo>
                <a:cubicBezTo>
                  <a:pt x="178947" y="1584442"/>
                  <a:pt x="185947" y="1579976"/>
                  <a:pt x="191946" y="1577443"/>
                </a:cubicBezTo>
                <a:cubicBezTo>
                  <a:pt x="200612" y="1573843"/>
                  <a:pt x="210678" y="1572043"/>
                  <a:pt x="222144" y="1572043"/>
                </a:cubicBezTo>
                <a:close/>
                <a:moveTo>
                  <a:pt x="2543547" y="1567844"/>
                </a:moveTo>
                <a:lnTo>
                  <a:pt x="2550346" y="1568043"/>
                </a:lnTo>
                <a:cubicBezTo>
                  <a:pt x="2550746" y="1574331"/>
                  <a:pt x="2550946" y="1578812"/>
                  <a:pt x="2550946" y="1581486"/>
                </a:cubicBezTo>
                <a:lnTo>
                  <a:pt x="2550946" y="1594729"/>
                </a:lnTo>
                <a:lnTo>
                  <a:pt x="2551146" y="1598342"/>
                </a:lnTo>
                <a:cubicBezTo>
                  <a:pt x="2552746" y="1597271"/>
                  <a:pt x="2554613" y="1595932"/>
                  <a:pt x="2556746" y="1594326"/>
                </a:cubicBezTo>
                <a:cubicBezTo>
                  <a:pt x="2564746" y="1588306"/>
                  <a:pt x="2572945" y="1583389"/>
                  <a:pt x="2581344" y="1579576"/>
                </a:cubicBezTo>
                <a:cubicBezTo>
                  <a:pt x="2589744" y="1575762"/>
                  <a:pt x="2597210" y="1573120"/>
                  <a:pt x="2603743" y="1571650"/>
                </a:cubicBezTo>
                <a:cubicBezTo>
                  <a:pt x="2607876" y="1570579"/>
                  <a:pt x="2612543" y="1570043"/>
                  <a:pt x="2617742" y="1570043"/>
                </a:cubicBezTo>
                <a:cubicBezTo>
                  <a:pt x="2628675" y="1570043"/>
                  <a:pt x="2638074" y="1572980"/>
                  <a:pt x="2645941" y="1578854"/>
                </a:cubicBezTo>
                <a:cubicBezTo>
                  <a:pt x="2653807" y="1584727"/>
                  <a:pt x="2658906" y="1591636"/>
                  <a:pt x="2661240" y="1599579"/>
                </a:cubicBezTo>
                <a:cubicBezTo>
                  <a:pt x="2663573" y="1607522"/>
                  <a:pt x="2664739" y="1623308"/>
                  <a:pt x="2664739" y="1646935"/>
                </a:cubicBezTo>
                <a:lnTo>
                  <a:pt x="2664739" y="1677171"/>
                </a:lnTo>
                <a:cubicBezTo>
                  <a:pt x="2664739" y="1677971"/>
                  <a:pt x="2664639" y="1680641"/>
                  <a:pt x="2664439" y="1685180"/>
                </a:cubicBezTo>
                <a:cubicBezTo>
                  <a:pt x="2664239" y="1689719"/>
                  <a:pt x="2664139" y="1694925"/>
                  <a:pt x="2664139" y="1700798"/>
                </a:cubicBezTo>
                <a:cubicBezTo>
                  <a:pt x="2664139" y="1710143"/>
                  <a:pt x="2664539" y="1716084"/>
                  <a:pt x="2665339" y="1718619"/>
                </a:cubicBezTo>
                <a:cubicBezTo>
                  <a:pt x="2666006" y="1720354"/>
                  <a:pt x="2667739" y="1722090"/>
                  <a:pt x="2670539" y="1723828"/>
                </a:cubicBezTo>
                <a:cubicBezTo>
                  <a:pt x="2683338" y="1725563"/>
                  <a:pt x="2690804" y="1727632"/>
                  <a:pt x="2692938" y="1730034"/>
                </a:cubicBezTo>
                <a:lnTo>
                  <a:pt x="2692938" y="1731634"/>
                </a:lnTo>
                <a:cubicBezTo>
                  <a:pt x="2692938" y="1732967"/>
                  <a:pt x="2692538" y="1734633"/>
                  <a:pt x="2691738" y="1736633"/>
                </a:cubicBezTo>
                <a:lnTo>
                  <a:pt x="2687938" y="1736633"/>
                </a:lnTo>
                <a:lnTo>
                  <a:pt x="2661540" y="1736233"/>
                </a:lnTo>
                <a:lnTo>
                  <a:pt x="2635541" y="1736833"/>
                </a:lnTo>
                <a:cubicBezTo>
                  <a:pt x="2625942" y="1737100"/>
                  <a:pt x="2617076" y="1737033"/>
                  <a:pt x="2608943" y="1736633"/>
                </a:cubicBezTo>
                <a:lnTo>
                  <a:pt x="2607743" y="1732434"/>
                </a:lnTo>
                <a:cubicBezTo>
                  <a:pt x="2607743" y="1731634"/>
                  <a:pt x="2608209" y="1730567"/>
                  <a:pt x="2609143" y="1729234"/>
                </a:cubicBezTo>
                <a:cubicBezTo>
                  <a:pt x="2612743" y="1727632"/>
                  <a:pt x="2617809" y="1726564"/>
                  <a:pt x="2624342" y="1726031"/>
                </a:cubicBezTo>
                <a:cubicBezTo>
                  <a:pt x="2628208" y="1725762"/>
                  <a:pt x="2630875" y="1725361"/>
                  <a:pt x="2632341" y="1724828"/>
                </a:cubicBezTo>
                <a:cubicBezTo>
                  <a:pt x="2633808" y="1724294"/>
                  <a:pt x="2635608" y="1723226"/>
                  <a:pt x="2637741" y="1721622"/>
                </a:cubicBezTo>
                <a:cubicBezTo>
                  <a:pt x="2639341" y="1718418"/>
                  <a:pt x="2640141" y="1715748"/>
                  <a:pt x="2640141" y="1713613"/>
                </a:cubicBezTo>
                <a:cubicBezTo>
                  <a:pt x="2640141" y="1712677"/>
                  <a:pt x="2640007" y="1710808"/>
                  <a:pt x="2639741" y="1708004"/>
                </a:cubicBezTo>
                <a:cubicBezTo>
                  <a:pt x="2639341" y="1701862"/>
                  <a:pt x="2639074" y="1686575"/>
                  <a:pt x="2638941" y="1662141"/>
                </a:cubicBezTo>
                <a:lnTo>
                  <a:pt x="2638941" y="1651726"/>
                </a:lnTo>
                <a:lnTo>
                  <a:pt x="2639341" y="1635705"/>
                </a:lnTo>
                <a:cubicBezTo>
                  <a:pt x="2639341" y="1618481"/>
                  <a:pt x="2635875" y="1606598"/>
                  <a:pt x="2628942" y="1600057"/>
                </a:cubicBezTo>
                <a:cubicBezTo>
                  <a:pt x="2622009" y="1593514"/>
                  <a:pt x="2612743" y="1590242"/>
                  <a:pt x="2601143" y="1590242"/>
                </a:cubicBezTo>
                <a:cubicBezTo>
                  <a:pt x="2592210" y="1590242"/>
                  <a:pt x="2583478" y="1592209"/>
                  <a:pt x="2574945" y="1596142"/>
                </a:cubicBezTo>
                <a:cubicBezTo>
                  <a:pt x="2566412" y="1600075"/>
                  <a:pt x="2558146" y="1605974"/>
                  <a:pt x="2550146" y="1613841"/>
                </a:cubicBezTo>
                <a:cubicBezTo>
                  <a:pt x="2549880" y="1620240"/>
                  <a:pt x="2549746" y="1625707"/>
                  <a:pt x="2549746" y="1630240"/>
                </a:cubicBezTo>
                <a:lnTo>
                  <a:pt x="2550346" y="1674437"/>
                </a:lnTo>
                <a:cubicBezTo>
                  <a:pt x="2550346" y="1697502"/>
                  <a:pt x="2550680" y="1711635"/>
                  <a:pt x="2551346" y="1716834"/>
                </a:cubicBezTo>
                <a:cubicBezTo>
                  <a:pt x="2551613" y="1718968"/>
                  <a:pt x="2552080" y="1720434"/>
                  <a:pt x="2552746" y="1721234"/>
                </a:cubicBezTo>
                <a:cubicBezTo>
                  <a:pt x="2553813" y="1722301"/>
                  <a:pt x="2555946" y="1723167"/>
                  <a:pt x="2559146" y="1723834"/>
                </a:cubicBezTo>
                <a:cubicBezTo>
                  <a:pt x="2562346" y="1724501"/>
                  <a:pt x="2566045" y="1725434"/>
                  <a:pt x="2570245" y="1726634"/>
                </a:cubicBezTo>
                <a:cubicBezTo>
                  <a:pt x="2574445" y="1727834"/>
                  <a:pt x="2577211" y="1728567"/>
                  <a:pt x="2578545" y="1728834"/>
                </a:cubicBezTo>
                <a:cubicBezTo>
                  <a:pt x="2581211" y="1729500"/>
                  <a:pt x="2583011" y="1730834"/>
                  <a:pt x="2583944" y="1732833"/>
                </a:cubicBezTo>
                <a:lnTo>
                  <a:pt x="2583744" y="1736833"/>
                </a:lnTo>
                <a:lnTo>
                  <a:pt x="2562746" y="1736833"/>
                </a:lnTo>
                <a:lnTo>
                  <a:pt x="2519548" y="1736233"/>
                </a:lnTo>
                <a:cubicBezTo>
                  <a:pt x="2509549" y="1736367"/>
                  <a:pt x="2503216" y="1736433"/>
                  <a:pt x="2500549" y="1736433"/>
                </a:cubicBezTo>
                <a:lnTo>
                  <a:pt x="2495550" y="1736433"/>
                </a:lnTo>
                <a:lnTo>
                  <a:pt x="2495150" y="1733833"/>
                </a:lnTo>
                <a:cubicBezTo>
                  <a:pt x="2495150" y="1732900"/>
                  <a:pt x="2495350" y="1731567"/>
                  <a:pt x="2495750" y="1729834"/>
                </a:cubicBezTo>
                <a:cubicBezTo>
                  <a:pt x="2499083" y="1728903"/>
                  <a:pt x="2502949" y="1728106"/>
                  <a:pt x="2507349" y="1727443"/>
                </a:cubicBezTo>
                <a:cubicBezTo>
                  <a:pt x="2515748" y="1726245"/>
                  <a:pt x="2520782" y="1724849"/>
                  <a:pt x="2522448" y="1723256"/>
                </a:cubicBezTo>
                <a:cubicBezTo>
                  <a:pt x="2524115" y="1721662"/>
                  <a:pt x="2524948" y="1718008"/>
                  <a:pt x="2524948" y="1712294"/>
                </a:cubicBezTo>
                <a:lnTo>
                  <a:pt x="2525348" y="1705116"/>
                </a:lnTo>
                <a:cubicBezTo>
                  <a:pt x="2525481" y="1702460"/>
                  <a:pt x="2525548" y="1699072"/>
                  <a:pt x="2525548" y="1694951"/>
                </a:cubicBezTo>
                <a:lnTo>
                  <a:pt x="2525148" y="1633761"/>
                </a:lnTo>
                <a:cubicBezTo>
                  <a:pt x="2525148" y="1625522"/>
                  <a:pt x="2524081" y="1620207"/>
                  <a:pt x="2521948" y="1617815"/>
                </a:cubicBezTo>
                <a:cubicBezTo>
                  <a:pt x="2518348" y="1614095"/>
                  <a:pt x="2511682" y="1611503"/>
                  <a:pt x="2501949" y="1610041"/>
                </a:cubicBezTo>
                <a:lnTo>
                  <a:pt x="2501949" y="1602741"/>
                </a:lnTo>
                <a:cubicBezTo>
                  <a:pt x="2511682" y="1600067"/>
                  <a:pt x="2519148" y="1596590"/>
                  <a:pt x="2524348" y="1592311"/>
                </a:cubicBezTo>
                <a:cubicBezTo>
                  <a:pt x="2531948" y="1586294"/>
                  <a:pt x="2538347" y="1578139"/>
                  <a:pt x="2543547" y="1567844"/>
                </a:cubicBezTo>
                <a:close/>
                <a:moveTo>
                  <a:pt x="1533897" y="1567844"/>
                </a:moveTo>
                <a:lnTo>
                  <a:pt x="1540697" y="1568043"/>
                </a:lnTo>
                <a:cubicBezTo>
                  <a:pt x="1541097" y="1574331"/>
                  <a:pt x="1541297" y="1578812"/>
                  <a:pt x="1541297" y="1581486"/>
                </a:cubicBezTo>
                <a:lnTo>
                  <a:pt x="1541297" y="1594729"/>
                </a:lnTo>
                <a:lnTo>
                  <a:pt x="1541496" y="1598342"/>
                </a:lnTo>
                <a:cubicBezTo>
                  <a:pt x="1543096" y="1597271"/>
                  <a:pt x="1544963" y="1595932"/>
                  <a:pt x="1547096" y="1594326"/>
                </a:cubicBezTo>
                <a:cubicBezTo>
                  <a:pt x="1555096" y="1588306"/>
                  <a:pt x="1563295" y="1583389"/>
                  <a:pt x="1571695" y="1579576"/>
                </a:cubicBezTo>
                <a:cubicBezTo>
                  <a:pt x="1580094" y="1575762"/>
                  <a:pt x="1587560" y="1573120"/>
                  <a:pt x="1594093" y="1571650"/>
                </a:cubicBezTo>
                <a:cubicBezTo>
                  <a:pt x="1598226" y="1570579"/>
                  <a:pt x="1602893" y="1570043"/>
                  <a:pt x="1608092" y="1570043"/>
                </a:cubicBezTo>
                <a:cubicBezTo>
                  <a:pt x="1619025" y="1570043"/>
                  <a:pt x="1628424" y="1572980"/>
                  <a:pt x="1636291" y="1578854"/>
                </a:cubicBezTo>
                <a:cubicBezTo>
                  <a:pt x="1644157" y="1584727"/>
                  <a:pt x="1649257" y="1591636"/>
                  <a:pt x="1651590" y="1599579"/>
                </a:cubicBezTo>
                <a:cubicBezTo>
                  <a:pt x="1653923" y="1607522"/>
                  <a:pt x="1655090" y="1623308"/>
                  <a:pt x="1655090" y="1646935"/>
                </a:cubicBezTo>
                <a:lnTo>
                  <a:pt x="1655090" y="1677171"/>
                </a:lnTo>
                <a:cubicBezTo>
                  <a:pt x="1655090" y="1677971"/>
                  <a:pt x="1654989" y="1680641"/>
                  <a:pt x="1654789" y="1685180"/>
                </a:cubicBezTo>
                <a:cubicBezTo>
                  <a:pt x="1654589" y="1689719"/>
                  <a:pt x="1654490" y="1694925"/>
                  <a:pt x="1654490" y="1700798"/>
                </a:cubicBezTo>
                <a:cubicBezTo>
                  <a:pt x="1654490" y="1710143"/>
                  <a:pt x="1654890" y="1716084"/>
                  <a:pt x="1655690" y="1718619"/>
                </a:cubicBezTo>
                <a:cubicBezTo>
                  <a:pt x="1656356" y="1720354"/>
                  <a:pt x="1658089" y="1722090"/>
                  <a:pt x="1660889" y="1723828"/>
                </a:cubicBezTo>
                <a:cubicBezTo>
                  <a:pt x="1673688" y="1725563"/>
                  <a:pt x="1681155" y="1727632"/>
                  <a:pt x="1683288" y="1730034"/>
                </a:cubicBezTo>
                <a:lnTo>
                  <a:pt x="1683288" y="1731634"/>
                </a:lnTo>
                <a:cubicBezTo>
                  <a:pt x="1683288" y="1732967"/>
                  <a:pt x="1682888" y="1734633"/>
                  <a:pt x="1682088" y="1736633"/>
                </a:cubicBezTo>
                <a:lnTo>
                  <a:pt x="1678288" y="1736633"/>
                </a:lnTo>
                <a:lnTo>
                  <a:pt x="1651890" y="1736233"/>
                </a:lnTo>
                <a:lnTo>
                  <a:pt x="1625891" y="1736833"/>
                </a:lnTo>
                <a:cubicBezTo>
                  <a:pt x="1616292" y="1737100"/>
                  <a:pt x="1607426" y="1737033"/>
                  <a:pt x="1599293" y="1736633"/>
                </a:cubicBezTo>
                <a:lnTo>
                  <a:pt x="1598093" y="1732434"/>
                </a:lnTo>
                <a:cubicBezTo>
                  <a:pt x="1598093" y="1731634"/>
                  <a:pt x="1598560" y="1730567"/>
                  <a:pt x="1599493" y="1729234"/>
                </a:cubicBezTo>
                <a:cubicBezTo>
                  <a:pt x="1603093" y="1727632"/>
                  <a:pt x="1608159" y="1726564"/>
                  <a:pt x="1614692" y="1726031"/>
                </a:cubicBezTo>
                <a:cubicBezTo>
                  <a:pt x="1618558" y="1725762"/>
                  <a:pt x="1621225" y="1725361"/>
                  <a:pt x="1622692" y="1724828"/>
                </a:cubicBezTo>
                <a:cubicBezTo>
                  <a:pt x="1624158" y="1724294"/>
                  <a:pt x="1625958" y="1723226"/>
                  <a:pt x="1628091" y="1721622"/>
                </a:cubicBezTo>
                <a:cubicBezTo>
                  <a:pt x="1629691" y="1718418"/>
                  <a:pt x="1630491" y="1715748"/>
                  <a:pt x="1630491" y="1713613"/>
                </a:cubicBezTo>
                <a:cubicBezTo>
                  <a:pt x="1630491" y="1712677"/>
                  <a:pt x="1630358" y="1710808"/>
                  <a:pt x="1630091" y="1708004"/>
                </a:cubicBezTo>
                <a:cubicBezTo>
                  <a:pt x="1629691" y="1701862"/>
                  <a:pt x="1629424" y="1686575"/>
                  <a:pt x="1629291" y="1662141"/>
                </a:cubicBezTo>
                <a:lnTo>
                  <a:pt x="1629291" y="1651726"/>
                </a:lnTo>
                <a:lnTo>
                  <a:pt x="1629691" y="1635705"/>
                </a:lnTo>
                <a:cubicBezTo>
                  <a:pt x="1629691" y="1618481"/>
                  <a:pt x="1626225" y="1606598"/>
                  <a:pt x="1619292" y="1600057"/>
                </a:cubicBezTo>
                <a:cubicBezTo>
                  <a:pt x="1612359" y="1593514"/>
                  <a:pt x="1603093" y="1590242"/>
                  <a:pt x="1591493" y="1590242"/>
                </a:cubicBezTo>
                <a:cubicBezTo>
                  <a:pt x="1582560" y="1590242"/>
                  <a:pt x="1573828" y="1592209"/>
                  <a:pt x="1565295" y="1596142"/>
                </a:cubicBezTo>
                <a:cubicBezTo>
                  <a:pt x="1556762" y="1600075"/>
                  <a:pt x="1548496" y="1605974"/>
                  <a:pt x="1540497" y="1613841"/>
                </a:cubicBezTo>
                <a:cubicBezTo>
                  <a:pt x="1540230" y="1620240"/>
                  <a:pt x="1540097" y="1625707"/>
                  <a:pt x="1540097" y="1630240"/>
                </a:cubicBezTo>
                <a:lnTo>
                  <a:pt x="1540697" y="1674437"/>
                </a:lnTo>
                <a:cubicBezTo>
                  <a:pt x="1540697" y="1697502"/>
                  <a:pt x="1541030" y="1711635"/>
                  <a:pt x="1541697" y="1716834"/>
                </a:cubicBezTo>
                <a:cubicBezTo>
                  <a:pt x="1541963" y="1718968"/>
                  <a:pt x="1542430" y="1720434"/>
                  <a:pt x="1543096" y="1721234"/>
                </a:cubicBezTo>
                <a:cubicBezTo>
                  <a:pt x="1544163" y="1722301"/>
                  <a:pt x="1546296" y="1723167"/>
                  <a:pt x="1549496" y="1723834"/>
                </a:cubicBezTo>
                <a:cubicBezTo>
                  <a:pt x="1552696" y="1724501"/>
                  <a:pt x="1556396" y="1725434"/>
                  <a:pt x="1560595" y="1726634"/>
                </a:cubicBezTo>
                <a:cubicBezTo>
                  <a:pt x="1564795" y="1727834"/>
                  <a:pt x="1567562" y="1728567"/>
                  <a:pt x="1568895" y="1728834"/>
                </a:cubicBezTo>
                <a:cubicBezTo>
                  <a:pt x="1571561" y="1729500"/>
                  <a:pt x="1573361" y="1730834"/>
                  <a:pt x="1574294" y="1732833"/>
                </a:cubicBezTo>
                <a:lnTo>
                  <a:pt x="1574094" y="1736833"/>
                </a:lnTo>
                <a:lnTo>
                  <a:pt x="1553096" y="1736833"/>
                </a:lnTo>
                <a:lnTo>
                  <a:pt x="1509898" y="1736233"/>
                </a:lnTo>
                <a:cubicBezTo>
                  <a:pt x="1499899" y="1736367"/>
                  <a:pt x="1493566" y="1736433"/>
                  <a:pt x="1490899" y="1736433"/>
                </a:cubicBezTo>
                <a:lnTo>
                  <a:pt x="1485900" y="1736433"/>
                </a:lnTo>
                <a:lnTo>
                  <a:pt x="1485500" y="1733833"/>
                </a:lnTo>
                <a:cubicBezTo>
                  <a:pt x="1485500" y="1732900"/>
                  <a:pt x="1485700" y="1731567"/>
                  <a:pt x="1486100" y="1729834"/>
                </a:cubicBezTo>
                <a:cubicBezTo>
                  <a:pt x="1489433" y="1728903"/>
                  <a:pt x="1493299" y="1728106"/>
                  <a:pt x="1497699" y="1727443"/>
                </a:cubicBezTo>
                <a:cubicBezTo>
                  <a:pt x="1506099" y="1726245"/>
                  <a:pt x="1511131" y="1724849"/>
                  <a:pt x="1512798" y="1723256"/>
                </a:cubicBezTo>
                <a:cubicBezTo>
                  <a:pt x="1514464" y="1721662"/>
                  <a:pt x="1515298" y="1718008"/>
                  <a:pt x="1515298" y="1712294"/>
                </a:cubicBezTo>
                <a:lnTo>
                  <a:pt x="1515698" y="1705116"/>
                </a:lnTo>
                <a:cubicBezTo>
                  <a:pt x="1515831" y="1702460"/>
                  <a:pt x="1515898" y="1699072"/>
                  <a:pt x="1515898" y="1694951"/>
                </a:cubicBezTo>
                <a:lnTo>
                  <a:pt x="1515498" y="1633761"/>
                </a:lnTo>
                <a:cubicBezTo>
                  <a:pt x="1515498" y="1625522"/>
                  <a:pt x="1514431" y="1620207"/>
                  <a:pt x="1512298" y="1617815"/>
                </a:cubicBezTo>
                <a:cubicBezTo>
                  <a:pt x="1508699" y="1614095"/>
                  <a:pt x="1502032" y="1611503"/>
                  <a:pt x="1492299" y="1610041"/>
                </a:cubicBezTo>
                <a:lnTo>
                  <a:pt x="1492299" y="1602741"/>
                </a:lnTo>
                <a:cubicBezTo>
                  <a:pt x="1502032" y="1600067"/>
                  <a:pt x="1509498" y="1596590"/>
                  <a:pt x="1514698" y="1592311"/>
                </a:cubicBezTo>
                <a:cubicBezTo>
                  <a:pt x="1522297" y="1586294"/>
                  <a:pt x="1528697" y="1578139"/>
                  <a:pt x="1533897" y="1567844"/>
                </a:cubicBezTo>
                <a:close/>
                <a:moveTo>
                  <a:pt x="2830684" y="1565244"/>
                </a:moveTo>
                <a:cubicBezTo>
                  <a:pt x="2831757" y="1565377"/>
                  <a:pt x="2832628" y="1565710"/>
                  <a:pt x="2833297" y="1566244"/>
                </a:cubicBezTo>
                <a:lnTo>
                  <a:pt x="2833097" y="1589042"/>
                </a:lnTo>
                <a:cubicBezTo>
                  <a:pt x="2833097" y="1593709"/>
                  <a:pt x="2833230" y="1598708"/>
                  <a:pt x="2833497" y="1604041"/>
                </a:cubicBezTo>
                <a:cubicBezTo>
                  <a:pt x="2847737" y="1591109"/>
                  <a:pt x="2860514" y="1582043"/>
                  <a:pt x="2871825" y="1576843"/>
                </a:cubicBezTo>
                <a:cubicBezTo>
                  <a:pt x="2879544" y="1573376"/>
                  <a:pt x="2888261" y="1571643"/>
                  <a:pt x="2897977" y="1571643"/>
                </a:cubicBezTo>
                <a:cubicBezTo>
                  <a:pt x="2909555" y="1571643"/>
                  <a:pt x="2918738" y="1573843"/>
                  <a:pt x="2925525" y="1578243"/>
                </a:cubicBezTo>
                <a:cubicBezTo>
                  <a:pt x="2932312" y="1582643"/>
                  <a:pt x="2938767" y="1590575"/>
                  <a:pt x="2944890" y="1602041"/>
                </a:cubicBezTo>
                <a:cubicBezTo>
                  <a:pt x="2956756" y="1590309"/>
                  <a:pt x="2967522" y="1582109"/>
                  <a:pt x="2977188" y="1577443"/>
                </a:cubicBezTo>
                <a:cubicBezTo>
                  <a:pt x="2986854" y="1572776"/>
                  <a:pt x="2996620" y="1570443"/>
                  <a:pt x="3006486" y="1570443"/>
                </a:cubicBezTo>
                <a:cubicBezTo>
                  <a:pt x="3021419" y="1570443"/>
                  <a:pt x="3033684" y="1575316"/>
                  <a:pt x="3043284" y="1585061"/>
                </a:cubicBezTo>
                <a:cubicBezTo>
                  <a:pt x="3052750" y="1594940"/>
                  <a:pt x="3057616" y="1609423"/>
                  <a:pt x="3057883" y="1628512"/>
                </a:cubicBezTo>
                <a:lnTo>
                  <a:pt x="3057883" y="1645133"/>
                </a:lnTo>
                <a:lnTo>
                  <a:pt x="3058083" y="1663353"/>
                </a:lnTo>
                <a:lnTo>
                  <a:pt x="3057883" y="1710210"/>
                </a:lnTo>
                <a:cubicBezTo>
                  <a:pt x="3057749" y="1715682"/>
                  <a:pt x="3058950" y="1719821"/>
                  <a:pt x="3061483" y="1722625"/>
                </a:cubicBezTo>
                <a:cubicBezTo>
                  <a:pt x="3062549" y="1723025"/>
                  <a:pt x="3066616" y="1724226"/>
                  <a:pt x="3073682" y="1726228"/>
                </a:cubicBezTo>
                <a:cubicBezTo>
                  <a:pt x="3078082" y="1727430"/>
                  <a:pt x="3080681" y="1728364"/>
                  <a:pt x="3081481" y="1729032"/>
                </a:cubicBezTo>
                <a:cubicBezTo>
                  <a:pt x="3082281" y="1729700"/>
                  <a:pt x="3082681" y="1730634"/>
                  <a:pt x="3082681" y="1731833"/>
                </a:cubicBezTo>
                <a:cubicBezTo>
                  <a:pt x="3082681" y="1733300"/>
                  <a:pt x="3082283" y="1735033"/>
                  <a:pt x="3081485" y="1737033"/>
                </a:cubicBezTo>
                <a:lnTo>
                  <a:pt x="3080088" y="1737033"/>
                </a:lnTo>
                <a:lnTo>
                  <a:pt x="3059939" y="1735833"/>
                </a:lnTo>
                <a:cubicBezTo>
                  <a:pt x="3057545" y="1735700"/>
                  <a:pt x="3053755" y="1735633"/>
                  <a:pt x="3048568" y="1735633"/>
                </a:cubicBezTo>
                <a:cubicBezTo>
                  <a:pt x="3042185" y="1735633"/>
                  <a:pt x="3033275" y="1735900"/>
                  <a:pt x="3021838" y="1736433"/>
                </a:cubicBezTo>
                <a:lnTo>
                  <a:pt x="3011664" y="1736433"/>
                </a:lnTo>
                <a:cubicBezTo>
                  <a:pt x="3010201" y="1736433"/>
                  <a:pt x="3007342" y="1736500"/>
                  <a:pt x="3003086" y="1736633"/>
                </a:cubicBezTo>
                <a:cubicBezTo>
                  <a:pt x="3002953" y="1735433"/>
                  <a:pt x="3002886" y="1734367"/>
                  <a:pt x="3002886" y="1733433"/>
                </a:cubicBezTo>
                <a:cubicBezTo>
                  <a:pt x="3002886" y="1732367"/>
                  <a:pt x="3003353" y="1731034"/>
                  <a:pt x="3004286" y="1729434"/>
                </a:cubicBezTo>
                <a:cubicBezTo>
                  <a:pt x="3007886" y="1727832"/>
                  <a:pt x="3012819" y="1726530"/>
                  <a:pt x="3019085" y="1725529"/>
                </a:cubicBezTo>
                <a:cubicBezTo>
                  <a:pt x="3025351" y="1724528"/>
                  <a:pt x="3029251" y="1722726"/>
                  <a:pt x="3030785" y="1720122"/>
                </a:cubicBezTo>
                <a:cubicBezTo>
                  <a:pt x="3032318" y="1717518"/>
                  <a:pt x="3033084" y="1707137"/>
                  <a:pt x="3033084" y="1688980"/>
                </a:cubicBezTo>
                <a:cubicBezTo>
                  <a:pt x="3033084" y="1649593"/>
                  <a:pt x="3032617" y="1626762"/>
                  <a:pt x="3031681" y="1620487"/>
                </a:cubicBezTo>
                <a:cubicBezTo>
                  <a:pt x="3030077" y="1610473"/>
                  <a:pt x="3025835" y="1602629"/>
                  <a:pt x="3018952" y="1596954"/>
                </a:cubicBezTo>
                <a:cubicBezTo>
                  <a:pt x="3012071" y="1591280"/>
                  <a:pt x="3003417" y="1588442"/>
                  <a:pt x="2992993" y="1588442"/>
                </a:cubicBezTo>
                <a:cubicBezTo>
                  <a:pt x="2984975" y="1588442"/>
                  <a:pt x="2977157" y="1590542"/>
                  <a:pt x="2969540" y="1594742"/>
                </a:cubicBezTo>
                <a:cubicBezTo>
                  <a:pt x="2961922" y="1598942"/>
                  <a:pt x="2954439" y="1605241"/>
                  <a:pt x="2947090" y="1613641"/>
                </a:cubicBezTo>
                <a:lnTo>
                  <a:pt x="2946890" y="1618441"/>
                </a:lnTo>
                <a:lnTo>
                  <a:pt x="2946890" y="1649039"/>
                </a:lnTo>
                <a:lnTo>
                  <a:pt x="2946090" y="1672837"/>
                </a:lnTo>
                <a:cubicBezTo>
                  <a:pt x="2946090" y="1697102"/>
                  <a:pt x="2946323" y="1710901"/>
                  <a:pt x="2946790" y="1714235"/>
                </a:cubicBezTo>
                <a:cubicBezTo>
                  <a:pt x="2947256" y="1717568"/>
                  <a:pt x="2948390" y="1720001"/>
                  <a:pt x="2950189" y="1721534"/>
                </a:cubicBezTo>
                <a:cubicBezTo>
                  <a:pt x="2951989" y="1723067"/>
                  <a:pt x="2957222" y="1724434"/>
                  <a:pt x="2965888" y="1725634"/>
                </a:cubicBezTo>
                <a:cubicBezTo>
                  <a:pt x="2969755" y="1726167"/>
                  <a:pt x="2972755" y="1726700"/>
                  <a:pt x="2974888" y="1727234"/>
                </a:cubicBezTo>
                <a:cubicBezTo>
                  <a:pt x="2976488" y="1728567"/>
                  <a:pt x="2977288" y="1730300"/>
                  <a:pt x="2977288" y="1732434"/>
                </a:cubicBezTo>
                <a:cubicBezTo>
                  <a:pt x="2977288" y="1734167"/>
                  <a:pt x="2976688" y="1735367"/>
                  <a:pt x="2975488" y="1736033"/>
                </a:cubicBezTo>
                <a:lnTo>
                  <a:pt x="2972088" y="1736033"/>
                </a:lnTo>
                <a:lnTo>
                  <a:pt x="2962089" y="1735833"/>
                </a:lnTo>
                <a:lnTo>
                  <a:pt x="2903892" y="1735833"/>
                </a:lnTo>
                <a:lnTo>
                  <a:pt x="2887893" y="1736033"/>
                </a:lnTo>
                <a:cubicBezTo>
                  <a:pt x="2887627" y="1734033"/>
                  <a:pt x="2887493" y="1732567"/>
                  <a:pt x="2887493" y="1731634"/>
                </a:cubicBezTo>
                <a:lnTo>
                  <a:pt x="2887693" y="1729234"/>
                </a:lnTo>
                <a:cubicBezTo>
                  <a:pt x="2890626" y="1727634"/>
                  <a:pt x="2896093" y="1726101"/>
                  <a:pt x="2904092" y="1724634"/>
                </a:cubicBezTo>
                <a:cubicBezTo>
                  <a:pt x="2908225" y="1723967"/>
                  <a:pt x="2912492" y="1722834"/>
                  <a:pt x="2916891" y="1721234"/>
                </a:cubicBezTo>
                <a:cubicBezTo>
                  <a:pt x="2917691" y="1720568"/>
                  <a:pt x="2918291" y="1719701"/>
                  <a:pt x="2918691" y="1718634"/>
                </a:cubicBezTo>
                <a:cubicBezTo>
                  <a:pt x="2919358" y="1716768"/>
                  <a:pt x="2919825" y="1711435"/>
                  <a:pt x="2920091" y="1702635"/>
                </a:cubicBezTo>
                <a:lnTo>
                  <a:pt x="2921091" y="1679437"/>
                </a:lnTo>
                <a:lnTo>
                  <a:pt x="2920691" y="1653238"/>
                </a:lnTo>
                <a:lnTo>
                  <a:pt x="2920891" y="1638639"/>
                </a:lnTo>
                <a:cubicBezTo>
                  <a:pt x="2920891" y="1622240"/>
                  <a:pt x="2917566" y="1610274"/>
                  <a:pt x="2910915" y="1602741"/>
                </a:cubicBezTo>
                <a:cubicBezTo>
                  <a:pt x="2904265" y="1595208"/>
                  <a:pt x="2895885" y="1591442"/>
                  <a:pt x="2885774" y="1591442"/>
                </a:cubicBezTo>
                <a:cubicBezTo>
                  <a:pt x="2876329" y="1591442"/>
                  <a:pt x="2866852" y="1593775"/>
                  <a:pt x="2857342" y="1598442"/>
                </a:cubicBezTo>
                <a:cubicBezTo>
                  <a:pt x="2847832" y="1603108"/>
                  <a:pt x="2839951" y="1609374"/>
                  <a:pt x="2833697" y="1617240"/>
                </a:cubicBezTo>
                <a:cubicBezTo>
                  <a:pt x="2833563" y="1620974"/>
                  <a:pt x="2833497" y="1624373"/>
                  <a:pt x="2833497" y="1627440"/>
                </a:cubicBezTo>
                <a:lnTo>
                  <a:pt x="2834296" y="1694636"/>
                </a:lnTo>
                <a:cubicBezTo>
                  <a:pt x="2834430" y="1709301"/>
                  <a:pt x="2835263" y="1717668"/>
                  <a:pt x="2836796" y="1719734"/>
                </a:cubicBezTo>
                <a:cubicBezTo>
                  <a:pt x="2838330" y="1721801"/>
                  <a:pt x="2841763" y="1723234"/>
                  <a:pt x="2847096" y="1724034"/>
                </a:cubicBezTo>
                <a:cubicBezTo>
                  <a:pt x="2855629" y="1725234"/>
                  <a:pt x="2861162" y="1726700"/>
                  <a:pt x="2863695" y="1728434"/>
                </a:cubicBezTo>
                <a:cubicBezTo>
                  <a:pt x="2864895" y="1729234"/>
                  <a:pt x="2865495" y="1730434"/>
                  <a:pt x="2865495" y="1732034"/>
                </a:cubicBezTo>
                <a:cubicBezTo>
                  <a:pt x="2865495" y="1733100"/>
                  <a:pt x="2865428" y="1734367"/>
                  <a:pt x="2865295" y="1735833"/>
                </a:cubicBezTo>
                <a:cubicBezTo>
                  <a:pt x="2850058" y="1734767"/>
                  <a:pt x="2839834" y="1734233"/>
                  <a:pt x="2834621" y="1734233"/>
                </a:cubicBezTo>
                <a:cubicBezTo>
                  <a:pt x="2829276" y="1734233"/>
                  <a:pt x="2824465" y="1734300"/>
                  <a:pt x="2820188" y="1734433"/>
                </a:cubicBezTo>
                <a:lnTo>
                  <a:pt x="2810167" y="1735033"/>
                </a:lnTo>
                <a:lnTo>
                  <a:pt x="2803952" y="1735033"/>
                </a:lnTo>
                <a:lnTo>
                  <a:pt x="2781500" y="1735833"/>
                </a:lnTo>
                <a:cubicBezTo>
                  <a:pt x="2781233" y="1734900"/>
                  <a:pt x="2781100" y="1734129"/>
                  <a:pt x="2781100" y="1733521"/>
                </a:cubicBezTo>
                <a:cubicBezTo>
                  <a:pt x="2781100" y="1732929"/>
                  <a:pt x="2781367" y="1731634"/>
                  <a:pt x="2781900" y="1729634"/>
                </a:cubicBezTo>
                <a:cubicBezTo>
                  <a:pt x="2784033" y="1728167"/>
                  <a:pt x="2786966" y="1727167"/>
                  <a:pt x="2790699" y="1726634"/>
                </a:cubicBezTo>
                <a:cubicBezTo>
                  <a:pt x="2796032" y="1725967"/>
                  <a:pt x="2800165" y="1724900"/>
                  <a:pt x="2803098" y="1723434"/>
                </a:cubicBezTo>
                <a:cubicBezTo>
                  <a:pt x="2805498" y="1721434"/>
                  <a:pt x="2807098" y="1718568"/>
                  <a:pt x="2807898" y="1714835"/>
                </a:cubicBezTo>
                <a:cubicBezTo>
                  <a:pt x="2808831" y="1710035"/>
                  <a:pt x="2809298" y="1693169"/>
                  <a:pt x="2809298" y="1664238"/>
                </a:cubicBezTo>
                <a:cubicBezTo>
                  <a:pt x="2809298" y="1635839"/>
                  <a:pt x="2808432" y="1617507"/>
                  <a:pt x="2806698" y="1609241"/>
                </a:cubicBezTo>
                <a:cubicBezTo>
                  <a:pt x="2803765" y="1607375"/>
                  <a:pt x="2799965" y="1605908"/>
                  <a:pt x="2795299" y="1604841"/>
                </a:cubicBezTo>
                <a:cubicBezTo>
                  <a:pt x="2793832" y="1604575"/>
                  <a:pt x="2790766" y="1603841"/>
                  <a:pt x="2786099" y="1602642"/>
                </a:cubicBezTo>
                <a:lnTo>
                  <a:pt x="2786099" y="1595942"/>
                </a:lnTo>
                <a:cubicBezTo>
                  <a:pt x="2793999" y="1593667"/>
                  <a:pt x="2800392" y="1590724"/>
                  <a:pt x="2805279" y="1587113"/>
                </a:cubicBezTo>
                <a:cubicBezTo>
                  <a:pt x="2810167" y="1583501"/>
                  <a:pt x="2816962" y="1576278"/>
                  <a:pt x="2825666" y="1565444"/>
                </a:cubicBezTo>
                <a:lnTo>
                  <a:pt x="2826869" y="1565444"/>
                </a:lnTo>
                <a:cubicBezTo>
                  <a:pt x="2827673" y="1565444"/>
                  <a:pt x="2828945" y="1565377"/>
                  <a:pt x="2830684" y="1565244"/>
                </a:cubicBezTo>
                <a:close/>
                <a:moveTo>
                  <a:pt x="1049509" y="1565244"/>
                </a:moveTo>
                <a:cubicBezTo>
                  <a:pt x="1050582" y="1565377"/>
                  <a:pt x="1051453" y="1565710"/>
                  <a:pt x="1052122" y="1566244"/>
                </a:cubicBezTo>
                <a:lnTo>
                  <a:pt x="1051922" y="1589042"/>
                </a:lnTo>
                <a:cubicBezTo>
                  <a:pt x="1051922" y="1593709"/>
                  <a:pt x="1052055" y="1598708"/>
                  <a:pt x="1052322" y="1604041"/>
                </a:cubicBezTo>
                <a:cubicBezTo>
                  <a:pt x="1066562" y="1591109"/>
                  <a:pt x="1079339" y="1582043"/>
                  <a:pt x="1090651" y="1576843"/>
                </a:cubicBezTo>
                <a:cubicBezTo>
                  <a:pt x="1098369" y="1573376"/>
                  <a:pt x="1107086" y="1571643"/>
                  <a:pt x="1116802" y="1571643"/>
                </a:cubicBezTo>
                <a:cubicBezTo>
                  <a:pt x="1128381" y="1571643"/>
                  <a:pt x="1137563" y="1573843"/>
                  <a:pt x="1144350" y="1578243"/>
                </a:cubicBezTo>
                <a:cubicBezTo>
                  <a:pt x="1151138" y="1582643"/>
                  <a:pt x="1157592" y="1590575"/>
                  <a:pt x="1163715" y="1602041"/>
                </a:cubicBezTo>
                <a:cubicBezTo>
                  <a:pt x="1175581" y="1590309"/>
                  <a:pt x="1186347" y="1582109"/>
                  <a:pt x="1196013" y="1577443"/>
                </a:cubicBezTo>
                <a:cubicBezTo>
                  <a:pt x="1205679" y="1572776"/>
                  <a:pt x="1215445" y="1570443"/>
                  <a:pt x="1225311" y="1570443"/>
                </a:cubicBezTo>
                <a:cubicBezTo>
                  <a:pt x="1240244" y="1570443"/>
                  <a:pt x="1252510" y="1575316"/>
                  <a:pt x="1262109" y="1585061"/>
                </a:cubicBezTo>
                <a:cubicBezTo>
                  <a:pt x="1271575" y="1594940"/>
                  <a:pt x="1276441" y="1609423"/>
                  <a:pt x="1276708" y="1628512"/>
                </a:cubicBezTo>
                <a:lnTo>
                  <a:pt x="1276708" y="1645133"/>
                </a:lnTo>
                <a:lnTo>
                  <a:pt x="1276908" y="1663353"/>
                </a:lnTo>
                <a:lnTo>
                  <a:pt x="1276708" y="1710210"/>
                </a:lnTo>
                <a:cubicBezTo>
                  <a:pt x="1276575" y="1715682"/>
                  <a:pt x="1277775" y="1719821"/>
                  <a:pt x="1280308" y="1722625"/>
                </a:cubicBezTo>
                <a:cubicBezTo>
                  <a:pt x="1281374" y="1723025"/>
                  <a:pt x="1285441" y="1724226"/>
                  <a:pt x="1292507" y="1726228"/>
                </a:cubicBezTo>
                <a:cubicBezTo>
                  <a:pt x="1296907" y="1727430"/>
                  <a:pt x="1299507" y="1728364"/>
                  <a:pt x="1300306" y="1729032"/>
                </a:cubicBezTo>
                <a:cubicBezTo>
                  <a:pt x="1301106" y="1729700"/>
                  <a:pt x="1301506" y="1730634"/>
                  <a:pt x="1301506" y="1731833"/>
                </a:cubicBezTo>
                <a:cubicBezTo>
                  <a:pt x="1301506" y="1733300"/>
                  <a:pt x="1301107" y="1735033"/>
                  <a:pt x="1300309" y="1737033"/>
                </a:cubicBezTo>
                <a:lnTo>
                  <a:pt x="1298913" y="1737033"/>
                </a:lnTo>
                <a:lnTo>
                  <a:pt x="1278764" y="1735833"/>
                </a:lnTo>
                <a:cubicBezTo>
                  <a:pt x="1276370" y="1735700"/>
                  <a:pt x="1272580" y="1735633"/>
                  <a:pt x="1267393" y="1735633"/>
                </a:cubicBezTo>
                <a:cubicBezTo>
                  <a:pt x="1261010" y="1735633"/>
                  <a:pt x="1252100" y="1735900"/>
                  <a:pt x="1240663" y="1736433"/>
                </a:cubicBezTo>
                <a:lnTo>
                  <a:pt x="1230489" y="1736433"/>
                </a:lnTo>
                <a:cubicBezTo>
                  <a:pt x="1229026" y="1736433"/>
                  <a:pt x="1226167" y="1736500"/>
                  <a:pt x="1221911" y="1736633"/>
                </a:cubicBezTo>
                <a:cubicBezTo>
                  <a:pt x="1221778" y="1735433"/>
                  <a:pt x="1221711" y="1734367"/>
                  <a:pt x="1221711" y="1733433"/>
                </a:cubicBezTo>
                <a:cubicBezTo>
                  <a:pt x="1221711" y="1732367"/>
                  <a:pt x="1222178" y="1731034"/>
                  <a:pt x="1223111" y="1729434"/>
                </a:cubicBezTo>
                <a:cubicBezTo>
                  <a:pt x="1226711" y="1727832"/>
                  <a:pt x="1231644" y="1726530"/>
                  <a:pt x="1237910" y="1725529"/>
                </a:cubicBezTo>
                <a:cubicBezTo>
                  <a:pt x="1244177" y="1724528"/>
                  <a:pt x="1248077" y="1722726"/>
                  <a:pt x="1249610" y="1720122"/>
                </a:cubicBezTo>
                <a:cubicBezTo>
                  <a:pt x="1251143" y="1717518"/>
                  <a:pt x="1251910" y="1707137"/>
                  <a:pt x="1251910" y="1688980"/>
                </a:cubicBezTo>
                <a:cubicBezTo>
                  <a:pt x="1251910" y="1649593"/>
                  <a:pt x="1251442" y="1626762"/>
                  <a:pt x="1250506" y="1620487"/>
                </a:cubicBezTo>
                <a:cubicBezTo>
                  <a:pt x="1248902" y="1610473"/>
                  <a:pt x="1244660" y="1602629"/>
                  <a:pt x="1237778" y="1596954"/>
                </a:cubicBezTo>
                <a:cubicBezTo>
                  <a:pt x="1230896" y="1591280"/>
                  <a:pt x="1222242" y="1588442"/>
                  <a:pt x="1211818" y="1588442"/>
                </a:cubicBezTo>
                <a:cubicBezTo>
                  <a:pt x="1203800" y="1588442"/>
                  <a:pt x="1195982" y="1590542"/>
                  <a:pt x="1188365" y="1594742"/>
                </a:cubicBezTo>
                <a:cubicBezTo>
                  <a:pt x="1180748" y="1598942"/>
                  <a:pt x="1173264" y="1605241"/>
                  <a:pt x="1165915" y="1613641"/>
                </a:cubicBezTo>
                <a:lnTo>
                  <a:pt x="1165715" y="1618441"/>
                </a:lnTo>
                <a:lnTo>
                  <a:pt x="1165715" y="1649039"/>
                </a:lnTo>
                <a:lnTo>
                  <a:pt x="1164915" y="1672837"/>
                </a:lnTo>
                <a:cubicBezTo>
                  <a:pt x="1164915" y="1697102"/>
                  <a:pt x="1165148" y="1710901"/>
                  <a:pt x="1165615" y="1714235"/>
                </a:cubicBezTo>
                <a:cubicBezTo>
                  <a:pt x="1166081" y="1717568"/>
                  <a:pt x="1167215" y="1720001"/>
                  <a:pt x="1169014" y="1721534"/>
                </a:cubicBezTo>
                <a:cubicBezTo>
                  <a:pt x="1170814" y="1723067"/>
                  <a:pt x="1176047" y="1724434"/>
                  <a:pt x="1184714" y="1725634"/>
                </a:cubicBezTo>
                <a:cubicBezTo>
                  <a:pt x="1188580" y="1726167"/>
                  <a:pt x="1191580" y="1726700"/>
                  <a:pt x="1193713" y="1727234"/>
                </a:cubicBezTo>
                <a:cubicBezTo>
                  <a:pt x="1195313" y="1728567"/>
                  <a:pt x="1196113" y="1730300"/>
                  <a:pt x="1196113" y="1732434"/>
                </a:cubicBezTo>
                <a:cubicBezTo>
                  <a:pt x="1196113" y="1734167"/>
                  <a:pt x="1195513" y="1735367"/>
                  <a:pt x="1194313" y="1736033"/>
                </a:cubicBezTo>
                <a:lnTo>
                  <a:pt x="1190913" y="1736033"/>
                </a:lnTo>
                <a:lnTo>
                  <a:pt x="1180914" y="1735833"/>
                </a:lnTo>
                <a:lnTo>
                  <a:pt x="1122717" y="1735833"/>
                </a:lnTo>
                <a:lnTo>
                  <a:pt x="1106718" y="1736033"/>
                </a:lnTo>
                <a:cubicBezTo>
                  <a:pt x="1106452" y="1734033"/>
                  <a:pt x="1106318" y="1732567"/>
                  <a:pt x="1106318" y="1731634"/>
                </a:cubicBezTo>
                <a:lnTo>
                  <a:pt x="1106518" y="1729234"/>
                </a:lnTo>
                <a:cubicBezTo>
                  <a:pt x="1109451" y="1727634"/>
                  <a:pt x="1114918" y="1726101"/>
                  <a:pt x="1122917" y="1724634"/>
                </a:cubicBezTo>
                <a:cubicBezTo>
                  <a:pt x="1127050" y="1723967"/>
                  <a:pt x="1131317" y="1722834"/>
                  <a:pt x="1135717" y="1721234"/>
                </a:cubicBezTo>
                <a:cubicBezTo>
                  <a:pt x="1136517" y="1720568"/>
                  <a:pt x="1137116" y="1719701"/>
                  <a:pt x="1137516" y="1718634"/>
                </a:cubicBezTo>
                <a:cubicBezTo>
                  <a:pt x="1138183" y="1716768"/>
                  <a:pt x="1138649" y="1711435"/>
                  <a:pt x="1138916" y="1702635"/>
                </a:cubicBezTo>
                <a:lnTo>
                  <a:pt x="1139916" y="1679437"/>
                </a:lnTo>
                <a:lnTo>
                  <a:pt x="1139516" y="1653238"/>
                </a:lnTo>
                <a:lnTo>
                  <a:pt x="1139716" y="1638639"/>
                </a:lnTo>
                <a:cubicBezTo>
                  <a:pt x="1139716" y="1622240"/>
                  <a:pt x="1136391" y="1610274"/>
                  <a:pt x="1129740" y="1602741"/>
                </a:cubicBezTo>
                <a:cubicBezTo>
                  <a:pt x="1123090" y="1595208"/>
                  <a:pt x="1114710" y="1591442"/>
                  <a:pt x="1104600" y="1591442"/>
                </a:cubicBezTo>
                <a:cubicBezTo>
                  <a:pt x="1095154" y="1591442"/>
                  <a:pt x="1085677" y="1593775"/>
                  <a:pt x="1076167" y="1598442"/>
                </a:cubicBezTo>
                <a:cubicBezTo>
                  <a:pt x="1066657" y="1603108"/>
                  <a:pt x="1058775" y="1609374"/>
                  <a:pt x="1052522" y="1617240"/>
                </a:cubicBezTo>
                <a:cubicBezTo>
                  <a:pt x="1052388" y="1620974"/>
                  <a:pt x="1052322" y="1624373"/>
                  <a:pt x="1052322" y="1627440"/>
                </a:cubicBezTo>
                <a:lnTo>
                  <a:pt x="1053122" y="1694636"/>
                </a:lnTo>
                <a:cubicBezTo>
                  <a:pt x="1053255" y="1709301"/>
                  <a:pt x="1054088" y="1717668"/>
                  <a:pt x="1055621" y="1719734"/>
                </a:cubicBezTo>
                <a:cubicBezTo>
                  <a:pt x="1057154" y="1721801"/>
                  <a:pt x="1060588" y="1723234"/>
                  <a:pt x="1065921" y="1724034"/>
                </a:cubicBezTo>
                <a:cubicBezTo>
                  <a:pt x="1074454" y="1725234"/>
                  <a:pt x="1079987" y="1726700"/>
                  <a:pt x="1082520" y="1728434"/>
                </a:cubicBezTo>
                <a:cubicBezTo>
                  <a:pt x="1083720" y="1729234"/>
                  <a:pt x="1084320" y="1730434"/>
                  <a:pt x="1084320" y="1732034"/>
                </a:cubicBezTo>
                <a:cubicBezTo>
                  <a:pt x="1084320" y="1733100"/>
                  <a:pt x="1084253" y="1734367"/>
                  <a:pt x="1084120" y="1735833"/>
                </a:cubicBezTo>
                <a:cubicBezTo>
                  <a:pt x="1068883" y="1734767"/>
                  <a:pt x="1058659" y="1734233"/>
                  <a:pt x="1053447" y="1734233"/>
                </a:cubicBezTo>
                <a:cubicBezTo>
                  <a:pt x="1048101" y="1734233"/>
                  <a:pt x="1043290" y="1734300"/>
                  <a:pt x="1039013" y="1734433"/>
                </a:cubicBezTo>
                <a:lnTo>
                  <a:pt x="1028992" y="1735033"/>
                </a:lnTo>
                <a:lnTo>
                  <a:pt x="1022777" y="1735033"/>
                </a:lnTo>
                <a:lnTo>
                  <a:pt x="1000325" y="1735833"/>
                </a:lnTo>
                <a:cubicBezTo>
                  <a:pt x="1000058" y="1734900"/>
                  <a:pt x="999925" y="1734129"/>
                  <a:pt x="999925" y="1733521"/>
                </a:cubicBezTo>
                <a:cubicBezTo>
                  <a:pt x="999925" y="1732929"/>
                  <a:pt x="1000192" y="1731634"/>
                  <a:pt x="1000725" y="1729634"/>
                </a:cubicBezTo>
                <a:cubicBezTo>
                  <a:pt x="1002858" y="1728167"/>
                  <a:pt x="1005791" y="1727167"/>
                  <a:pt x="1009524" y="1726634"/>
                </a:cubicBezTo>
                <a:cubicBezTo>
                  <a:pt x="1014857" y="1725967"/>
                  <a:pt x="1018990" y="1724900"/>
                  <a:pt x="1021923" y="1723434"/>
                </a:cubicBezTo>
                <a:cubicBezTo>
                  <a:pt x="1024323" y="1721434"/>
                  <a:pt x="1025923" y="1718568"/>
                  <a:pt x="1026723" y="1714835"/>
                </a:cubicBezTo>
                <a:cubicBezTo>
                  <a:pt x="1027656" y="1710035"/>
                  <a:pt x="1028123" y="1693169"/>
                  <a:pt x="1028123" y="1664238"/>
                </a:cubicBezTo>
                <a:cubicBezTo>
                  <a:pt x="1028123" y="1635839"/>
                  <a:pt x="1027256" y="1617507"/>
                  <a:pt x="1025523" y="1609241"/>
                </a:cubicBezTo>
                <a:cubicBezTo>
                  <a:pt x="1022590" y="1607375"/>
                  <a:pt x="1018790" y="1605908"/>
                  <a:pt x="1014124" y="1604841"/>
                </a:cubicBezTo>
                <a:cubicBezTo>
                  <a:pt x="1012657" y="1604575"/>
                  <a:pt x="1009591" y="1603841"/>
                  <a:pt x="1004925" y="1602642"/>
                </a:cubicBezTo>
                <a:lnTo>
                  <a:pt x="1004925" y="1595942"/>
                </a:lnTo>
                <a:cubicBezTo>
                  <a:pt x="1012824" y="1593667"/>
                  <a:pt x="1019217" y="1590724"/>
                  <a:pt x="1024105" y="1587113"/>
                </a:cubicBezTo>
                <a:cubicBezTo>
                  <a:pt x="1028992" y="1583501"/>
                  <a:pt x="1035787" y="1576278"/>
                  <a:pt x="1044491" y="1565444"/>
                </a:cubicBezTo>
                <a:lnTo>
                  <a:pt x="1045694" y="1565444"/>
                </a:lnTo>
                <a:cubicBezTo>
                  <a:pt x="1046498" y="1565444"/>
                  <a:pt x="1047770" y="1565377"/>
                  <a:pt x="1049509" y="1565244"/>
                </a:cubicBezTo>
                <a:close/>
                <a:moveTo>
                  <a:pt x="735184" y="1565244"/>
                </a:moveTo>
                <a:cubicBezTo>
                  <a:pt x="736257" y="1565377"/>
                  <a:pt x="737128" y="1565710"/>
                  <a:pt x="737797" y="1566244"/>
                </a:cubicBezTo>
                <a:lnTo>
                  <a:pt x="737597" y="1589042"/>
                </a:lnTo>
                <a:cubicBezTo>
                  <a:pt x="737597" y="1593709"/>
                  <a:pt x="737730" y="1598708"/>
                  <a:pt x="737997" y="1604041"/>
                </a:cubicBezTo>
                <a:cubicBezTo>
                  <a:pt x="752237" y="1591109"/>
                  <a:pt x="765014" y="1582043"/>
                  <a:pt x="776325" y="1576843"/>
                </a:cubicBezTo>
                <a:cubicBezTo>
                  <a:pt x="784044" y="1573376"/>
                  <a:pt x="792761" y="1571643"/>
                  <a:pt x="802477" y="1571643"/>
                </a:cubicBezTo>
                <a:cubicBezTo>
                  <a:pt x="814055" y="1571643"/>
                  <a:pt x="823238" y="1573843"/>
                  <a:pt x="830025" y="1578243"/>
                </a:cubicBezTo>
                <a:cubicBezTo>
                  <a:pt x="836812" y="1582643"/>
                  <a:pt x="843267" y="1590575"/>
                  <a:pt x="849390" y="1602041"/>
                </a:cubicBezTo>
                <a:cubicBezTo>
                  <a:pt x="861256" y="1590309"/>
                  <a:pt x="872022" y="1582109"/>
                  <a:pt x="881688" y="1577443"/>
                </a:cubicBezTo>
                <a:cubicBezTo>
                  <a:pt x="891354" y="1572776"/>
                  <a:pt x="901120" y="1570443"/>
                  <a:pt x="910986" y="1570443"/>
                </a:cubicBezTo>
                <a:cubicBezTo>
                  <a:pt x="925918" y="1570443"/>
                  <a:pt x="938184" y="1575316"/>
                  <a:pt x="947784" y="1585061"/>
                </a:cubicBezTo>
                <a:cubicBezTo>
                  <a:pt x="957250" y="1594940"/>
                  <a:pt x="962116" y="1609423"/>
                  <a:pt x="962383" y="1628512"/>
                </a:cubicBezTo>
                <a:lnTo>
                  <a:pt x="962383" y="1645133"/>
                </a:lnTo>
                <a:lnTo>
                  <a:pt x="962583" y="1663353"/>
                </a:lnTo>
                <a:lnTo>
                  <a:pt x="962383" y="1710210"/>
                </a:lnTo>
                <a:cubicBezTo>
                  <a:pt x="962250" y="1715682"/>
                  <a:pt x="963449" y="1719821"/>
                  <a:pt x="965982" y="1722625"/>
                </a:cubicBezTo>
                <a:cubicBezTo>
                  <a:pt x="967049" y="1723025"/>
                  <a:pt x="971116" y="1724226"/>
                  <a:pt x="978182" y="1726228"/>
                </a:cubicBezTo>
                <a:cubicBezTo>
                  <a:pt x="982582" y="1727430"/>
                  <a:pt x="985181" y="1728364"/>
                  <a:pt x="985981" y="1729032"/>
                </a:cubicBezTo>
                <a:cubicBezTo>
                  <a:pt x="986781" y="1729700"/>
                  <a:pt x="987181" y="1730634"/>
                  <a:pt x="987181" y="1731833"/>
                </a:cubicBezTo>
                <a:cubicBezTo>
                  <a:pt x="987181" y="1733300"/>
                  <a:pt x="986782" y="1735033"/>
                  <a:pt x="985985" y="1737033"/>
                </a:cubicBezTo>
                <a:lnTo>
                  <a:pt x="984588" y="1737033"/>
                </a:lnTo>
                <a:lnTo>
                  <a:pt x="964439" y="1735833"/>
                </a:lnTo>
                <a:cubicBezTo>
                  <a:pt x="962045" y="1735700"/>
                  <a:pt x="958255" y="1735633"/>
                  <a:pt x="953068" y="1735633"/>
                </a:cubicBezTo>
                <a:cubicBezTo>
                  <a:pt x="946685" y="1735633"/>
                  <a:pt x="937775" y="1735900"/>
                  <a:pt x="926338" y="1736433"/>
                </a:cubicBezTo>
                <a:lnTo>
                  <a:pt x="916164" y="1736433"/>
                </a:lnTo>
                <a:cubicBezTo>
                  <a:pt x="914701" y="1736433"/>
                  <a:pt x="911842" y="1736500"/>
                  <a:pt x="907586" y="1736633"/>
                </a:cubicBezTo>
                <a:cubicBezTo>
                  <a:pt x="907453" y="1735433"/>
                  <a:pt x="907386" y="1734367"/>
                  <a:pt x="907386" y="1733433"/>
                </a:cubicBezTo>
                <a:cubicBezTo>
                  <a:pt x="907386" y="1732367"/>
                  <a:pt x="907853" y="1731034"/>
                  <a:pt x="908786" y="1729434"/>
                </a:cubicBezTo>
                <a:cubicBezTo>
                  <a:pt x="912386" y="1727832"/>
                  <a:pt x="917319" y="1726530"/>
                  <a:pt x="923585" y="1725529"/>
                </a:cubicBezTo>
                <a:cubicBezTo>
                  <a:pt x="929851" y="1724528"/>
                  <a:pt x="933751" y="1722726"/>
                  <a:pt x="935285" y="1720122"/>
                </a:cubicBezTo>
                <a:cubicBezTo>
                  <a:pt x="936818" y="1717518"/>
                  <a:pt x="937584" y="1707137"/>
                  <a:pt x="937584" y="1688980"/>
                </a:cubicBezTo>
                <a:cubicBezTo>
                  <a:pt x="937584" y="1649593"/>
                  <a:pt x="937117" y="1626762"/>
                  <a:pt x="936181" y="1620487"/>
                </a:cubicBezTo>
                <a:cubicBezTo>
                  <a:pt x="934577" y="1610473"/>
                  <a:pt x="930334" y="1602629"/>
                  <a:pt x="923452" y="1596954"/>
                </a:cubicBezTo>
                <a:cubicBezTo>
                  <a:pt x="916570" y="1591280"/>
                  <a:pt x="907917" y="1588442"/>
                  <a:pt x="897493" y="1588442"/>
                </a:cubicBezTo>
                <a:cubicBezTo>
                  <a:pt x="889475" y="1588442"/>
                  <a:pt x="881657" y="1590542"/>
                  <a:pt x="874040" y="1594742"/>
                </a:cubicBezTo>
                <a:cubicBezTo>
                  <a:pt x="866422" y="1598942"/>
                  <a:pt x="858939" y="1605241"/>
                  <a:pt x="851590" y="1613641"/>
                </a:cubicBezTo>
                <a:lnTo>
                  <a:pt x="851390" y="1618441"/>
                </a:lnTo>
                <a:lnTo>
                  <a:pt x="851390" y="1649039"/>
                </a:lnTo>
                <a:lnTo>
                  <a:pt x="850590" y="1672837"/>
                </a:lnTo>
                <a:cubicBezTo>
                  <a:pt x="850590" y="1697102"/>
                  <a:pt x="850823" y="1710901"/>
                  <a:pt x="851290" y="1714235"/>
                </a:cubicBezTo>
                <a:cubicBezTo>
                  <a:pt x="851756" y="1717568"/>
                  <a:pt x="852890" y="1720001"/>
                  <a:pt x="854689" y="1721534"/>
                </a:cubicBezTo>
                <a:cubicBezTo>
                  <a:pt x="856489" y="1723067"/>
                  <a:pt x="861722" y="1724434"/>
                  <a:pt x="870388" y="1725634"/>
                </a:cubicBezTo>
                <a:cubicBezTo>
                  <a:pt x="874255" y="1726167"/>
                  <a:pt x="877255" y="1726700"/>
                  <a:pt x="879388" y="1727234"/>
                </a:cubicBezTo>
                <a:cubicBezTo>
                  <a:pt x="880988" y="1728567"/>
                  <a:pt x="881788" y="1730300"/>
                  <a:pt x="881788" y="1732434"/>
                </a:cubicBezTo>
                <a:cubicBezTo>
                  <a:pt x="881788" y="1734167"/>
                  <a:pt x="881188" y="1735367"/>
                  <a:pt x="879988" y="1736033"/>
                </a:cubicBezTo>
                <a:lnTo>
                  <a:pt x="876588" y="1736033"/>
                </a:lnTo>
                <a:lnTo>
                  <a:pt x="866589" y="1735833"/>
                </a:lnTo>
                <a:lnTo>
                  <a:pt x="808392" y="1735833"/>
                </a:lnTo>
                <a:lnTo>
                  <a:pt x="792393" y="1736033"/>
                </a:lnTo>
                <a:cubicBezTo>
                  <a:pt x="792127" y="1734033"/>
                  <a:pt x="791993" y="1732567"/>
                  <a:pt x="791993" y="1731634"/>
                </a:cubicBezTo>
                <a:lnTo>
                  <a:pt x="792193" y="1729234"/>
                </a:lnTo>
                <a:cubicBezTo>
                  <a:pt x="795126" y="1727634"/>
                  <a:pt x="800593" y="1726101"/>
                  <a:pt x="808592" y="1724634"/>
                </a:cubicBezTo>
                <a:cubicBezTo>
                  <a:pt x="812725" y="1723967"/>
                  <a:pt x="816992" y="1722834"/>
                  <a:pt x="821391" y="1721234"/>
                </a:cubicBezTo>
                <a:cubicBezTo>
                  <a:pt x="822191" y="1720568"/>
                  <a:pt x="822791" y="1719701"/>
                  <a:pt x="823191" y="1718634"/>
                </a:cubicBezTo>
                <a:cubicBezTo>
                  <a:pt x="823858" y="1716768"/>
                  <a:pt x="824325" y="1711435"/>
                  <a:pt x="824591" y="1702635"/>
                </a:cubicBezTo>
                <a:lnTo>
                  <a:pt x="825591" y="1679437"/>
                </a:lnTo>
                <a:lnTo>
                  <a:pt x="825191" y="1653238"/>
                </a:lnTo>
                <a:lnTo>
                  <a:pt x="825391" y="1638639"/>
                </a:lnTo>
                <a:cubicBezTo>
                  <a:pt x="825391" y="1622240"/>
                  <a:pt x="822066" y="1610274"/>
                  <a:pt x="815415" y="1602741"/>
                </a:cubicBezTo>
                <a:cubicBezTo>
                  <a:pt x="808765" y="1595208"/>
                  <a:pt x="800384" y="1591442"/>
                  <a:pt x="790275" y="1591442"/>
                </a:cubicBezTo>
                <a:cubicBezTo>
                  <a:pt x="780829" y="1591442"/>
                  <a:pt x="771352" y="1593775"/>
                  <a:pt x="761842" y="1598442"/>
                </a:cubicBezTo>
                <a:cubicBezTo>
                  <a:pt x="752332" y="1603108"/>
                  <a:pt x="744450" y="1609374"/>
                  <a:pt x="738196" y="1617240"/>
                </a:cubicBezTo>
                <a:cubicBezTo>
                  <a:pt x="738063" y="1620974"/>
                  <a:pt x="737997" y="1624373"/>
                  <a:pt x="737997" y="1627440"/>
                </a:cubicBezTo>
                <a:lnTo>
                  <a:pt x="738796" y="1694636"/>
                </a:lnTo>
                <a:cubicBezTo>
                  <a:pt x="738930" y="1709301"/>
                  <a:pt x="739763" y="1717668"/>
                  <a:pt x="741296" y="1719734"/>
                </a:cubicBezTo>
                <a:cubicBezTo>
                  <a:pt x="742830" y="1721801"/>
                  <a:pt x="746263" y="1723234"/>
                  <a:pt x="751596" y="1724034"/>
                </a:cubicBezTo>
                <a:cubicBezTo>
                  <a:pt x="760129" y="1725234"/>
                  <a:pt x="765662" y="1726700"/>
                  <a:pt x="768195" y="1728434"/>
                </a:cubicBezTo>
                <a:cubicBezTo>
                  <a:pt x="769395" y="1729234"/>
                  <a:pt x="769995" y="1730434"/>
                  <a:pt x="769995" y="1732034"/>
                </a:cubicBezTo>
                <a:cubicBezTo>
                  <a:pt x="769995" y="1733100"/>
                  <a:pt x="769928" y="1734367"/>
                  <a:pt x="769795" y="1735833"/>
                </a:cubicBezTo>
                <a:cubicBezTo>
                  <a:pt x="754558" y="1734767"/>
                  <a:pt x="744334" y="1734233"/>
                  <a:pt x="739122" y="1734233"/>
                </a:cubicBezTo>
                <a:cubicBezTo>
                  <a:pt x="733776" y="1734233"/>
                  <a:pt x="728965" y="1734300"/>
                  <a:pt x="724688" y="1734433"/>
                </a:cubicBezTo>
                <a:lnTo>
                  <a:pt x="714667" y="1735033"/>
                </a:lnTo>
                <a:lnTo>
                  <a:pt x="708452" y="1735033"/>
                </a:lnTo>
                <a:lnTo>
                  <a:pt x="686000" y="1735833"/>
                </a:lnTo>
                <a:cubicBezTo>
                  <a:pt x="685733" y="1734900"/>
                  <a:pt x="685600" y="1734129"/>
                  <a:pt x="685600" y="1733521"/>
                </a:cubicBezTo>
                <a:cubicBezTo>
                  <a:pt x="685600" y="1732929"/>
                  <a:pt x="685866" y="1731634"/>
                  <a:pt x="686400" y="1729634"/>
                </a:cubicBezTo>
                <a:cubicBezTo>
                  <a:pt x="688533" y="1728167"/>
                  <a:pt x="691466" y="1727167"/>
                  <a:pt x="695199" y="1726634"/>
                </a:cubicBezTo>
                <a:cubicBezTo>
                  <a:pt x="700532" y="1725967"/>
                  <a:pt x="704665" y="1724900"/>
                  <a:pt x="707598" y="1723434"/>
                </a:cubicBezTo>
                <a:cubicBezTo>
                  <a:pt x="709998" y="1721434"/>
                  <a:pt x="711598" y="1718568"/>
                  <a:pt x="712398" y="1714835"/>
                </a:cubicBezTo>
                <a:cubicBezTo>
                  <a:pt x="713331" y="1710035"/>
                  <a:pt x="713798" y="1693169"/>
                  <a:pt x="713798" y="1664238"/>
                </a:cubicBezTo>
                <a:cubicBezTo>
                  <a:pt x="713798" y="1635839"/>
                  <a:pt x="712931" y="1617507"/>
                  <a:pt x="711198" y="1609241"/>
                </a:cubicBezTo>
                <a:cubicBezTo>
                  <a:pt x="708265" y="1607375"/>
                  <a:pt x="704465" y="1605908"/>
                  <a:pt x="699799" y="1604841"/>
                </a:cubicBezTo>
                <a:cubicBezTo>
                  <a:pt x="698332" y="1604575"/>
                  <a:pt x="695266" y="1603841"/>
                  <a:pt x="690599" y="1602642"/>
                </a:cubicBezTo>
                <a:lnTo>
                  <a:pt x="690599" y="1595942"/>
                </a:lnTo>
                <a:cubicBezTo>
                  <a:pt x="698499" y="1593667"/>
                  <a:pt x="704892" y="1590724"/>
                  <a:pt x="709779" y="1587113"/>
                </a:cubicBezTo>
                <a:cubicBezTo>
                  <a:pt x="714667" y="1583501"/>
                  <a:pt x="721462" y="1576278"/>
                  <a:pt x="730166" y="1565444"/>
                </a:cubicBezTo>
                <a:lnTo>
                  <a:pt x="731369" y="1565444"/>
                </a:lnTo>
                <a:cubicBezTo>
                  <a:pt x="732173" y="1565444"/>
                  <a:pt x="733445" y="1565377"/>
                  <a:pt x="735184" y="1565244"/>
                </a:cubicBezTo>
                <a:close/>
                <a:moveTo>
                  <a:pt x="50597" y="1563444"/>
                </a:moveTo>
                <a:lnTo>
                  <a:pt x="57396" y="1563644"/>
                </a:lnTo>
                <a:cubicBezTo>
                  <a:pt x="58196" y="1570310"/>
                  <a:pt x="58596" y="1585109"/>
                  <a:pt x="58596" y="1608041"/>
                </a:cubicBezTo>
                <a:lnTo>
                  <a:pt x="58396" y="1611441"/>
                </a:lnTo>
                <a:cubicBezTo>
                  <a:pt x="58396" y="1612241"/>
                  <a:pt x="58530" y="1613507"/>
                  <a:pt x="58796" y="1615241"/>
                </a:cubicBezTo>
                <a:cubicBezTo>
                  <a:pt x="63863" y="1606041"/>
                  <a:pt x="70195" y="1597575"/>
                  <a:pt x="77795" y="1589842"/>
                </a:cubicBezTo>
                <a:lnTo>
                  <a:pt x="82395" y="1585243"/>
                </a:lnTo>
                <a:cubicBezTo>
                  <a:pt x="84261" y="1583109"/>
                  <a:pt x="86061" y="1581443"/>
                  <a:pt x="87794" y="1580243"/>
                </a:cubicBezTo>
                <a:cubicBezTo>
                  <a:pt x="97127" y="1574643"/>
                  <a:pt x="104060" y="1571843"/>
                  <a:pt x="108593" y="1571843"/>
                </a:cubicBezTo>
                <a:cubicBezTo>
                  <a:pt x="114459" y="1571843"/>
                  <a:pt x="119259" y="1573810"/>
                  <a:pt x="122992" y="1577743"/>
                </a:cubicBezTo>
                <a:cubicBezTo>
                  <a:pt x="126725" y="1581676"/>
                  <a:pt x="128592" y="1586509"/>
                  <a:pt x="128592" y="1592242"/>
                </a:cubicBezTo>
                <a:cubicBezTo>
                  <a:pt x="128592" y="1596775"/>
                  <a:pt x="127259" y="1600308"/>
                  <a:pt x="124592" y="1602841"/>
                </a:cubicBezTo>
                <a:cubicBezTo>
                  <a:pt x="120992" y="1606174"/>
                  <a:pt x="116859" y="1607841"/>
                  <a:pt x="112193" y="1607841"/>
                </a:cubicBezTo>
                <a:cubicBezTo>
                  <a:pt x="110060" y="1607841"/>
                  <a:pt x="105860" y="1606708"/>
                  <a:pt x="99594" y="1604441"/>
                </a:cubicBezTo>
                <a:cubicBezTo>
                  <a:pt x="93327" y="1602175"/>
                  <a:pt x="89194" y="1601041"/>
                  <a:pt x="87194" y="1601041"/>
                </a:cubicBezTo>
                <a:cubicBezTo>
                  <a:pt x="83461" y="1601041"/>
                  <a:pt x="80862" y="1601641"/>
                  <a:pt x="79395" y="1602841"/>
                </a:cubicBezTo>
                <a:cubicBezTo>
                  <a:pt x="75662" y="1605774"/>
                  <a:pt x="71129" y="1611774"/>
                  <a:pt x="65796" y="1620840"/>
                </a:cubicBezTo>
                <a:cubicBezTo>
                  <a:pt x="61663" y="1627640"/>
                  <a:pt x="59596" y="1633906"/>
                  <a:pt x="59596" y="1639639"/>
                </a:cubicBezTo>
                <a:lnTo>
                  <a:pt x="60596" y="1672709"/>
                </a:lnTo>
                <a:lnTo>
                  <a:pt x="60996" y="1712397"/>
                </a:lnTo>
                <a:cubicBezTo>
                  <a:pt x="61396" y="1716939"/>
                  <a:pt x="61929" y="1719878"/>
                  <a:pt x="62596" y="1721215"/>
                </a:cubicBezTo>
                <a:cubicBezTo>
                  <a:pt x="63129" y="1722151"/>
                  <a:pt x="64462" y="1723286"/>
                  <a:pt x="66596" y="1724622"/>
                </a:cubicBezTo>
                <a:cubicBezTo>
                  <a:pt x="80995" y="1725823"/>
                  <a:pt x="89528" y="1726692"/>
                  <a:pt x="92194" y="1727228"/>
                </a:cubicBezTo>
                <a:cubicBezTo>
                  <a:pt x="94061" y="1727361"/>
                  <a:pt x="95461" y="1727494"/>
                  <a:pt x="96394" y="1727628"/>
                </a:cubicBezTo>
                <a:cubicBezTo>
                  <a:pt x="102127" y="1727761"/>
                  <a:pt x="106127" y="1728563"/>
                  <a:pt x="108393" y="1730034"/>
                </a:cubicBezTo>
                <a:cubicBezTo>
                  <a:pt x="109593" y="1730700"/>
                  <a:pt x="110193" y="1731700"/>
                  <a:pt x="110193" y="1733033"/>
                </a:cubicBezTo>
                <a:cubicBezTo>
                  <a:pt x="110193" y="1733833"/>
                  <a:pt x="109660" y="1734900"/>
                  <a:pt x="108593" y="1736233"/>
                </a:cubicBezTo>
                <a:lnTo>
                  <a:pt x="86394" y="1735833"/>
                </a:lnTo>
                <a:lnTo>
                  <a:pt x="77995" y="1735633"/>
                </a:lnTo>
                <a:lnTo>
                  <a:pt x="65796" y="1735833"/>
                </a:lnTo>
                <a:lnTo>
                  <a:pt x="45397" y="1735833"/>
                </a:lnTo>
                <a:lnTo>
                  <a:pt x="34398" y="1736433"/>
                </a:lnTo>
                <a:lnTo>
                  <a:pt x="800" y="1737033"/>
                </a:lnTo>
                <a:lnTo>
                  <a:pt x="0" y="1734433"/>
                </a:lnTo>
                <a:cubicBezTo>
                  <a:pt x="0" y="1733500"/>
                  <a:pt x="600" y="1732100"/>
                  <a:pt x="1800" y="1730234"/>
                </a:cubicBezTo>
                <a:lnTo>
                  <a:pt x="13599" y="1727837"/>
                </a:lnTo>
                <a:lnTo>
                  <a:pt x="30198" y="1724843"/>
                </a:lnTo>
                <a:cubicBezTo>
                  <a:pt x="31531" y="1724177"/>
                  <a:pt x="32464" y="1723244"/>
                  <a:pt x="32998" y="1722047"/>
                </a:cubicBezTo>
                <a:cubicBezTo>
                  <a:pt x="33798" y="1720317"/>
                  <a:pt x="34198" y="1715193"/>
                  <a:pt x="34198" y="1706673"/>
                </a:cubicBezTo>
                <a:cubicBezTo>
                  <a:pt x="34198" y="1661417"/>
                  <a:pt x="33931" y="1635295"/>
                  <a:pt x="33398" y="1628307"/>
                </a:cubicBezTo>
                <a:cubicBezTo>
                  <a:pt x="32864" y="1621319"/>
                  <a:pt x="31665" y="1616893"/>
                  <a:pt x="29798" y="1615030"/>
                </a:cubicBezTo>
                <a:cubicBezTo>
                  <a:pt x="27931" y="1613166"/>
                  <a:pt x="23132" y="1611702"/>
                  <a:pt x="15399" y="1610638"/>
                </a:cubicBezTo>
                <a:cubicBezTo>
                  <a:pt x="10866" y="1609971"/>
                  <a:pt x="7266" y="1609106"/>
                  <a:pt x="4599" y="1608041"/>
                </a:cubicBezTo>
                <a:lnTo>
                  <a:pt x="5399" y="1601941"/>
                </a:lnTo>
                <a:cubicBezTo>
                  <a:pt x="19399" y="1596194"/>
                  <a:pt x="28798" y="1591248"/>
                  <a:pt x="33598" y="1587105"/>
                </a:cubicBezTo>
                <a:cubicBezTo>
                  <a:pt x="40264" y="1581088"/>
                  <a:pt x="45930" y="1573201"/>
                  <a:pt x="50597" y="1563444"/>
                </a:cubicBezTo>
                <a:close/>
                <a:moveTo>
                  <a:pt x="2241347" y="1559044"/>
                </a:moveTo>
                <a:lnTo>
                  <a:pt x="2243746" y="1559244"/>
                </a:lnTo>
                <a:cubicBezTo>
                  <a:pt x="2244280" y="1565644"/>
                  <a:pt x="2244546" y="1570310"/>
                  <a:pt x="2244546" y="1573243"/>
                </a:cubicBezTo>
                <a:cubicBezTo>
                  <a:pt x="2244546" y="1573910"/>
                  <a:pt x="2244413" y="1576910"/>
                  <a:pt x="2244146" y="1582243"/>
                </a:cubicBezTo>
                <a:lnTo>
                  <a:pt x="2244146" y="1592842"/>
                </a:lnTo>
                <a:lnTo>
                  <a:pt x="2244346" y="1650438"/>
                </a:lnTo>
                <a:lnTo>
                  <a:pt x="2243746" y="1711435"/>
                </a:lnTo>
                <a:cubicBezTo>
                  <a:pt x="2243613" y="1716368"/>
                  <a:pt x="2244413" y="1719801"/>
                  <a:pt x="2246146" y="1721734"/>
                </a:cubicBezTo>
                <a:cubicBezTo>
                  <a:pt x="2247880" y="1723667"/>
                  <a:pt x="2253013" y="1725834"/>
                  <a:pt x="2261545" y="1728234"/>
                </a:cubicBezTo>
                <a:cubicBezTo>
                  <a:pt x="2266878" y="1729700"/>
                  <a:pt x="2270878" y="1730967"/>
                  <a:pt x="2273545" y="1732034"/>
                </a:cubicBezTo>
                <a:cubicBezTo>
                  <a:pt x="2273945" y="1732967"/>
                  <a:pt x="2274145" y="1733767"/>
                  <a:pt x="2274145" y="1734433"/>
                </a:cubicBezTo>
                <a:cubicBezTo>
                  <a:pt x="2274145" y="1735233"/>
                  <a:pt x="2273811" y="1736233"/>
                  <a:pt x="2273145" y="1737433"/>
                </a:cubicBezTo>
                <a:cubicBezTo>
                  <a:pt x="2267945" y="1737300"/>
                  <a:pt x="2261279" y="1736966"/>
                  <a:pt x="2253146" y="1736433"/>
                </a:cubicBezTo>
                <a:cubicBezTo>
                  <a:pt x="2242080" y="1735500"/>
                  <a:pt x="2234747" y="1735033"/>
                  <a:pt x="2231147" y="1735033"/>
                </a:cubicBezTo>
                <a:cubicBezTo>
                  <a:pt x="2229414" y="1735033"/>
                  <a:pt x="2218748" y="1735367"/>
                  <a:pt x="2199149" y="1736033"/>
                </a:cubicBezTo>
                <a:cubicBezTo>
                  <a:pt x="2195149" y="1736167"/>
                  <a:pt x="2191283" y="1736500"/>
                  <a:pt x="2187550" y="1737033"/>
                </a:cubicBezTo>
                <a:cubicBezTo>
                  <a:pt x="2186883" y="1737033"/>
                  <a:pt x="2185817" y="1736833"/>
                  <a:pt x="2184350" y="1736433"/>
                </a:cubicBezTo>
                <a:cubicBezTo>
                  <a:pt x="2183683" y="1735500"/>
                  <a:pt x="2183350" y="1734700"/>
                  <a:pt x="2183350" y="1734033"/>
                </a:cubicBezTo>
                <a:cubicBezTo>
                  <a:pt x="2183350" y="1732167"/>
                  <a:pt x="2184617" y="1730700"/>
                  <a:pt x="2187150" y="1729634"/>
                </a:cubicBezTo>
                <a:cubicBezTo>
                  <a:pt x="2187683" y="1729367"/>
                  <a:pt x="2194483" y="1727836"/>
                  <a:pt x="2207549" y="1725040"/>
                </a:cubicBezTo>
                <a:cubicBezTo>
                  <a:pt x="2211815" y="1724242"/>
                  <a:pt x="2214615" y="1722911"/>
                  <a:pt x="2215948" y="1721047"/>
                </a:cubicBezTo>
                <a:cubicBezTo>
                  <a:pt x="2218215" y="1718251"/>
                  <a:pt x="2219348" y="1713791"/>
                  <a:pt x="2219348" y="1707666"/>
                </a:cubicBezTo>
                <a:cubicBezTo>
                  <a:pt x="2219615" y="1697417"/>
                  <a:pt x="2219748" y="1669327"/>
                  <a:pt x="2219748" y="1623396"/>
                </a:cubicBezTo>
                <a:cubicBezTo>
                  <a:pt x="2219748" y="1614211"/>
                  <a:pt x="2219348" y="1608487"/>
                  <a:pt x="2218548" y="1606222"/>
                </a:cubicBezTo>
                <a:cubicBezTo>
                  <a:pt x="2217881" y="1604627"/>
                  <a:pt x="2216115" y="1602797"/>
                  <a:pt x="2213248" y="1600732"/>
                </a:cubicBezTo>
                <a:cubicBezTo>
                  <a:pt x="2210382" y="1598668"/>
                  <a:pt x="2204282" y="1596571"/>
                  <a:pt x="2194949" y="1594442"/>
                </a:cubicBezTo>
                <a:lnTo>
                  <a:pt x="2195149" y="1588542"/>
                </a:lnTo>
                <a:cubicBezTo>
                  <a:pt x="2203816" y="1586001"/>
                  <a:pt x="2208482" y="1584529"/>
                  <a:pt x="2209149" y="1584127"/>
                </a:cubicBezTo>
                <a:cubicBezTo>
                  <a:pt x="2213948" y="1581987"/>
                  <a:pt x="2218981" y="1578710"/>
                  <a:pt x="2224248" y="1574295"/>
                </a:cubicBezTo>
                <a:cubicBezTo>
                  <a:pt x="2229514" y="1569879"/>
                  <a:pt x="2233947" y="1564929"/>
                  <a:pt x="2237547" y="1559444"/>
                </a:cubicBezTo>
                <a:cubicBezTo>
                  <a:pt x="2239147" y="1559177"/>
                  <a:pt x="2240413" y="1559044"/>
                  <a:pt x="2241347" y="1559044"/>
                </a:cubicBezTo>
                <a:close/>
                <a:moveTo>
                  <a:pt x="2116722" y="1538845"/>
                </a:moveTo>
                <a:lnTo>
                  <a:pt x="2122921" y="1539045"/>
                </a:lnTo>
                <a:lnTo>
                  <a:pt x="2123721" y="1558044"/>
                </a:lnTo>
                <a:lnTo>
                  <a:pt x="2123321" y="1582643"/>
                </a:lnTo>
                <a:cubicBezTo>
                  <a:pt x="2125855" y="1582776"/>
                  <a:pt x="2127454" y="1582843"/>
                  <a:pt x="2128121" y="1582843"/>
                </a:cubicBezTo>
                <a:cubicBezTo>
                  <a:pt x="2131587" y="1582843"/>
                  <a:pt x="2138187" y="1582576"/>
                  <a:pt x="2147920" y="1582043"/>
                </a:cubicBezTo>
                <a:cubicBezTo>
                  <a:pt x="2154186" y="1581643"/>
                  <a:pt x="2160186" y="1581443"/>
                  <a:pt x="2165919" y="1581443"/>
                </a:cubicBezTo>
                <a:cubicBezTo>
                  <a:pt x="2168585" y="1581443"/>
                  <a:pt x="2172585" y="1581509"/>
                  <a:pt x="2177918" y="1581643"/>
                </a:cubicBezTo>
                <a:cubicBezTo>
                  <a:pt x="2178185" y="1584309"/>
                  <a:pt x="2178318" y="1586442"/>
                  <a:pt x="2178318" y="1588042"/>
                </a:cubicBezTo>
                <a:cubicBezTo>
                  <a:pt x="2178318" y="1589775"/>
                  <a:pt x="2177918" y="1592509"/>
                  <a:pt x="2177118" y="1596242"/>
                </a:cubicBezTo>
                <a:lnTo>
                  <a:pt x="2173718" y="1596242"/>
                </a:lnTo>
                <a:lnTo>
                  <a:pt x="2142720" y="1597242"/>
                </a:lnTo>
                <a:lnTo>
                  <a:pt x="2127321" y="1597642"/>
                </a:lnTo>
                <a:lnTo>
                  <a:pt x="2123721" y="1598042"/>
                </a:lnTo>
                <a:cubicBezTo>
                  <a:pt x="2122655" y="1601375"/>
                  <a:pt x="2122121" y="1605241"/>
                  <a:pt x="2122121" y="1609641"/>
                </a:cubicBezTo>
                <a:lnTo>
                  <a:pt x="2122721" y="1639639"/>
                </a:lnTo>
                <a:lnTo>
                  <a:pt x="2122321" y="1692436"/>
                </a:lnTo>
                <a:cubicBezTo>
                  <a:pt x="2122321" y="1706302"/>
                  <a:pt x="2124121" y="1715501"/>
                  <a:pt x="2127721" y="1720034"/>
                </a:cubicBezTo>
                <a:cubicBezTo>
                  <a:pt x="2131187" y="1724701"/>
                  <a:pt x="2136387" y="1727034"/>
                  <a:pt x="2143320" y="1727034"/>
                </a:cubicBezTo>
                <a:cubicBezTo>
                  <a:pt x="2146786" y="1727034"/>
                  <a:pt x="2153319" y="1725967"/>
                  <a:pt x="2162919" y="1723834"/>
                </a:cubicBezTo>
                <a:cubicBezTo>
                  <a:pt x="2165852" y="1723167"/>
                  <a:pt x="2169785" y="1720968"/>
                  <a:pt x="2174718" y="1717234"/>
                </a:cubicBezTo>
                <a:lnTo>
                  <a:pt x="2176518" y="1717234"/>
                </a:lnTo>
                <a:cubicBezTo>
                  <a:pt x="2177718" y="1717234"/>
                  <a:pt x="2178684" y="1717601"/>
                  <a:pt x="2179418" y="1718334"/>
                </a:cubicBezTo>
                <a:cubicBezTo>
                  <a:pt x="2180151" y="1719068"/>
                  <a:pt x="2180518" y="1720034"/>
                  <a:pt x="2180518" y="1721234"/>
                </a:cubicBezTo>
                <a:lnTo>
                  <a:pt x="2180318" y="1722634"/>
                </a:lnTo>
                <a:cubicBezTo>
                  <a:pt x="2174585" y="1728900"/>
                  <a:pt x="2168019" y="1733467"/>
                  <a:pt x="2160619" y="1736333"/>
                </a:cubicBezTo>
                <a:cubicBezTo>
                  <a:pt x="2153219" y="1739200"/>
                  <a:pt x="2143387" y="1740633"/>
                  <a:pt x="2131121" y="1740633"/>
                </a:cubicBezTo>
                <a:cubicBezTo>
                  <a:pt x="2122455" y="1740633"/>
                  <a:pt x="2115288" y="1738633"/>
                  <a:pt x="2109622" y="1734633"/>
                </a:cubicBezTo>
                <a:cubicBezTo>
                  <a:pt x="2103956" y="1730634"/>
                  <a:pt x="2100323" y="1725900"/>
                  <a:pt x="2098723" y="1720434"/>
                </a:cubicBezTo>
                <a:cubicBezTo>
                  <a:pt x="2097123" y="1714968"/>
                  <a:pt x="2096323" y="1703035"/>
                  <a:pt x="2096323" y="1684636"/>
                </a:cubicBezTo>
                <a:lnTo>
                  <a:pt x="2097123" y="1639639"/>
                </a:lnTo>
                <a:lnTo>
                  <a:pt x="2096923" y="1618040"/>
                </a:lnTo>
                <a:lnTo>
                  <a:pt x="2096923" y="1610041"/>
                </a:lnTo>
                <a:cubicBezTo>
                  <a:pt x="2096923" y="1606308"/>
                  <a:pt x="2096789" y="1602575"/>
                  <a:pt x="2096523" y="1598842"/>
                </a:cubicBezTo>
                <a:lnTo>
                  <a:pt x="2093123" y="1598642"/>
                </a:lnTo>
                <a:lnTo>
                  <a:pt x="2076724" y="1599242"/>
                </a:lnTo>
                <a:lnTo>
                  <a:pt x="2075124" y="1599442"/>
                </a:lnTo>
                <a:cubicBezTo>
                  <a:pt x="2073658" y="1599442"/>
                  <a:pt x="2072558" y="1599108"/>
                  <a:pt x="2071824" y="1598442"/>
                </a:cubicBezTo>
                <a:cubicBezTo>
                  <a:pt x="2071091" y="1597775"/>
                  <a:pt x="2070724" y="1596975"/>
                  <a:pt x="2070724" y="1596042"/>
                </a:cubicBezTo>
                <a:cubicBezTo>
                  <a:pt x="2070724" y="1594442"/>
                  <a:pt x="2071224" y="1593142"/>
                  <a:pt x="2072224" y="1592142"/>
                </a:cubicBezTo>
                <a:cubicBezTo>
                  <a:pt x="2073224" y="1591142"/>
                  <a:pt x="2076258" y="1589575"/>
                  <a:pt x="2081324" y="1587442"/>
                </a:cubicBezTo>
                <a:cubicBezTo>
                  <a:pt x="2084790" y="1585976"/>
                  <a:pt x="2088823" y="1583209"/>
                  <a:pt x="2093423" y="1579143"/>
                </a:cubicBezTo>
                <a:cubicBezTo>
                  <a:pt x="2098023" y="1575076"/>
                  <a:pt x="2101923" y="1570577"/>
                  <a:pt x="2105122" y="1565644"/>
                </a:cubicBezTo>
                <a:cubicBezTo>
                  <a:pt x="2106722" y="1562977"/>
                  <a:pt x="2108989" y="1557911"/>
                  <a:pt x="2111922" y="1550445"/>
                </a:cubicBezTo>
                <a:cubicBezTo>
                  <a:pt x="2114055" y="1544978"/>
                  <a:pt x="2115655" y="1541112"/>
                  <a:pt x="2116722" y="1538845"/>
                </a:cubicBezTo>
                <a:close/>
                <a:moveTo>
                  <a:pt x="2229147" y="1474449"/>
                </a:moveTo>
                <a:cubicBezTo>
                  <a:pt x="2234080" y="1474449"/>
                  <a:pt x="2238414" y="1476249"/>
                  <a:pt x="2242147" y="1479849"/>
                </a:cubicBezTo>
                <a:cubicBezTo>
                  <a:pt x="2245880" y="1483449"/>
                  <a:pt x="2247746" y="1487315"/>
                  <a:pt x="2247746" y="1491448"/>
                </a:cubicBezTo>
                <a:cubicBezTo>
                  <a:pt x="2247746" y="1495581"/>
                  <a:pt x="2245880" y="1499481"/>
                  <a:pt x="2242147" y="1503147"/>
                </a:cubicBezTo>
                <a:cubicBezTo>
                  <a:pt x="2238414" y="1506814"/>
                  <a:pt x="2234080" y="1508647"/>
                  <a:pt x="2229147" y="1508647"/>
                </a:cubicBezTo>
                <a:cubicBezTo>
                  <a:pt x="2224214" y="1508647"/>
                  <a:pt x="2220081" y="1506981"/>
                  <a:pt x="2216748" y="1503647"/>
                </a:cubicBezTo>
                <a:cubicBezTo>
                  <a:pt x="2213415" y="1500314"/>
                  <a:pt x="2211748" y="1495981"/>
                  <a:pt x="2211748" y="1490648"/>
                </a:cubicBezTo>
                <a:cubicBezTo>
                  <a:pt x="2211748" y="1486248"/>
                  <a:pt x="2213448" y="1482449"/>
                  <a:pt x="2216848" y="1479249"/>
                </a:cubicBezTo>
                <a:cubicBezTo>
                  <a:pt x="2220248" y="1476049"/>
                  <a:pt x="2224348" y="1474449"/>
                  <a:pt x="2229147" y="1474449"/>
                </a:cubicBezTo>
                <a:close/>
                <a:moveTo>
                  <a:pt x="3817623" y="1474249"/>
                </a:moveTo>
                <a:cubicBezTo>
                  <a:pt x="3826155" y="1474249"/>
                  <a:pt x="3835788" y="1476316"/>
                  <a:pt x="3846521" y="1480449"/>
                </a:cubicBezTo>
                <a:cubicBezTo>
                  <a:pt x="3857253" y="1484582"/>
                  <a:pt x="3868753" y="1492981"/>
                  <a:pt x="3881019" y="1505647"/>
                </a:cubicBezTo>
                <a:cubicBezTo>
                  <a:pt x="3889951" y="1514580"/>
                  <a:pt x="3896918" y="1525279"/>
                  <a:pt x="3901917" y="1537745"/>
                </a:cubicBezTo>
                <a:cubicBezTo>
                  <a:pt x="3906917" y="1550211"/>
                  <a:pt x="3909417" y="1562044"/>
                  <a:pt x="3909417" y="1573243"/>
                </a:cubicBezTo>
                <a:cubicBezTo>
                  <a:pt x="3909417" y="1582576"/>
                  <a:pt x="3907417" y="1591409"/>
                  <a:pt x="3903417" y="1599742"/>
                </a:cubicBezTo>
                <a:cubicBezTo>
                  <a:pt x="3899418" y="1608074"/>
                  <a:pt x="3895051" y="1614341"/>
                  <a:pt x="3890318" y="1618540"/>
                </a:cubicBezTo>
                <a:cubicBezTo>
                  <a:pt x="3885585" y="1622740"/>
                  <a:pt x="3879686" y="1626107"/>
                  <a:pt x="3872619" y="1628640"/>
                </a:cubicBezTo>
                <a:cubicBezTo>
                  <a:pt x="3869286" y="1629840"/>
                  <a:pt x="3860420" y="1631373"/>
                  <a:pt x="3846021" y="1633240"/>
                </a:cubicBezTo>
                <a:cubicBezTo>
                  <a:pt x="3839354" y="1634173"/>
                  <a:pt x="3834655" y="1635573"/>
                  <a:pt x="3831922" y="1637439"/>
                </a:cubicBezTo>
                <a:cubicBezTo>
                  <a:pt x="3829189" y="1639306"/>
                  <a:pt x="3827155" y="1641839"/>
                  <a:pt x="3825822" y="1645039"/>
                </a:cubicBezTo>
                <a:cubicBezTo>
                  <a:pt x="3825422" y="1646105"/>
                  <a:pt x="3824955" y="1650638"/>
                  <a:pt x="3824422" y="1658638"/>
                </a:cubicBezTo>
                <a:cubicBezTo>
                  <a:pt x="3823889" y="1666637"/>
                  <a:pt x="3823555" y="1671637"/>
                  <a:pt x="3823422" y="1673637"/>
                </a:cubicBezTo>
                <a:lnTo>
                  <a:pt x="3815023" y="1673637"/>
                </a:lnTo>
                <a:cubicBezTo>
                  <a:pt x="3814623" y="1672170"/>
                  <a:pt x="3814290" y="1670171"/>
                  <a:pt x="3814023" y="1667637"/>
                </a:cubicBezTo>
                <a:cubicBezTo>
                  <a:pt x="3814023" y="1666171"/>
                  <a:pt x="3813823" y="1664171"/>
                  <a:pt x="3813423" y="1661638"/>
                </a:cubicBezTo>
                <a:cubicBezTo>
                  <a:pt x="3812890" y="1658305"/>
                  <a:pt x="3811623" y="1646972"/>
                  <a:pt x="3809623" y="1627640"/>
                </a:cubicBezTo>
                <a:lnTo>
                  <a:pt x="3808423" y="1615241"/>
                </a:lnTo>
                <a:lnTo>
                  <a:pt x="3808023" y="1612441"/>
                </a:lnTo>
                <a:cubicBezTo>
                  <a:pt x="3808023" y="1611507"/>
                  <a:pt x="3808356" y="1610174"/>
                  <a:pt x="3809023" y="1608441"/>
                </a:cubicBezTo>
                <a:cubicBezTo>
                  <a:pt x="3812623" y="1606041"/>
                  <a:pt x="3818156" y="1604641"/>
                  <a:pt x="3825622" y="1604241"/>
                </a:cubicBezTo>
                <a:cubicBezTo>
                  <a:pt x="3845888" y="1603175"/>
                  <a:pt x="3859420" y="1601441"/>
                  <a:pt x="3866220" y="1599042"/>
                </a:cubicBezTo>
                <a:cubicBezTo>
                  <a:pt x="3875952" y="1595708"/>
                  <a:pt x="3883119" y="1590642"/>
                  <a:pt x="3887718" y="1583843"/>
                </a:cubicBezTo>
                <a:cubicBezTo>
                  <a:pt x="3892318" y="1577043"/>
                  <a:pt x="3894618" y="1568977"/>
                  <a:pt x="3894618" y="1559644"/>
                </a:cubicBezTo>
                <a:cubicBezTo>
                  <a:pt x="3894618" y="1543645"/>
                  <a:pt x="3888918" y="1529513"/>
                  <a:pt x="3877519" y="1517247"/>
                </a:cubicBezTo>
                <a:cubicBezTo>
                  <a:pt x="3866120" y="1504981"/>
                  <a:pt x="3854687" y="1498848"/>
                  <a:pt x="3843221" y="1498848"/>
                </a:cubicBezTo>
                <a:cubicBezTo>
                  <a:pt x="3839488" y="1498848"/>
                  <a:pt x="3832355" y="1500048"/>
                  <a:pt x="3821822" y="1502447"/>
                </a:cubicBezTo>
                <a:cubicBezTo>
                  <a:pt x="3814490" y="1504047"/>
                  <a:pt x="3809756" y="1504847"/>
                  <a:pt x="3807623" y="1504847"/>
                </a:cubicBezTo>
                <a:cubicBezTo>
                  <a:pt x="3802690" y="1504847"/>
                  <a:pt x="3798824" y="1503581"/>
                  <a:pt x="3796024" y="1501048"/>
                </a:cubicBezTo>
                <a:cubicBezTo>
                  <a:pt x="3793224" y="1498514"/>
                  <a:pt x="3791824" y="1495181"/>
                  <a:pt x="3791824" y="1491048"/>
                </a:cubicBezTo>
                <a:cubicBezTo>
                  <a:pt x="3791824" y="1486115"/>
                  <a:pt x="3793424" y="1482382"/>
                  <a:pt x="3796624" y="1479849"/>
                </a:cubicBezTo>
                <a:cubicBezTo>
                  <a:pt x="3801557" y="1476116"/>
                  <a:pt x="3808556" y="1474249"/>
                  <a:pt x="3817623" y="1474249"/>
                </a:cubicBezTo>
                <a:close/>
                <a:moveTo>
                  <a:pt x="3731325" y="1470649"/>
                </a:moveTo>
                <a:lnTo>
                  <a:pt x="3740771" y="1470649"/>
                </a:lnTo>
                <a:cubicBezTo>
                  <a:pt x="3740771" y="1477053"/>
                  <a:pt x="3740771" y="1480723"/>
                  <a:pt x="3740771" y="1481658"/>
                </a:cubicBezTo>
                <a:cubicBezTo>
                  <a:pt x="3740771" y="1591201"/>
                  <a:pt x="3740438" y="1656514"/>
                  <a:pt x="3739771" y="1677596"/>
                </a:cubicBezTo>
                <a:cubicBezTo>
                  <a:pt x="3739371" y="1690006"/>
                  <a:pt x="3739171" y="1696611"/>
                  <a:pt x="3739171" y="1697411"/>
                </a:cubicBezTo>
                <a:cubicBezTo>
                  <a:pt x="3739171" y="1712354"/>
                  <a:pt x="3739771" y="1720692"/>
                  <a:pt x="3740971" y="1722428"/>
                </a:cubicBezTo>
                <a:cubicBezTo>
                  <a:pt x="3742571" y="1724830"/>
                  <a:pt x="3747471" y="1726498"/>
                  <a:pt x="3755670" y="1727432"/>
                </a:cubicBezTo>
                <a:cubicBezTo>
                  <a:pt x="3763870" y="1728367"/>
                  <a:pt x="3768703" y="1729300"/>
                  <a:pt x="3770170" y="1730234"/>
                </a:cubicBezTo>
                <a:cubicBezTo>
                  <a:pt x="3771236" y="1730767"/>
                  <a:pt x="3771770" y="1731700"/>
                  <a:pt x="3771770" y="1733033"/>
                </a:cubicBezTo>
                <a:cubicBezTo>
                  <a:pt x="3771770" y="1734500"/>
                  <a:pt x="3771470" y="1735533"/>
                  <a:pt x="3770870" y="1736133"/>
                </a:cubicBezTo>
                <a:cubicBezTo>
                  <a:pt x="3770270" y="1736733"/>
                  <a:pt x="3769170" y="1737033"/>
                  <a:pt x="3767570" y="1737033"/>
                </a:cubicBezTo>
                <a:cubicBezTo>
                  <a:pt x="3766637" y="1737033"/>
                  <a:pt x="3759637" y="1736805"/>
                  <a:pt x="3746571" y="1736349"/>
                </a:cubicBezTo>
                <a:lnTo>
                  <a:pt x="3720373" y="1735433"/>
                </a:lnTo>
                <a:lnTo>
                  <a:pt x="3686775" y="1737033"/>
                </a:lnTo>
                <a:cubicBezTo>
                  <a:pt x="3684642" y="1737167"/>
                  <a:pt x="3683042" y="1736756"/>
                  <a:pt x="3681975" y="1735802"/>
                </a:cubicBezTo>
                <a:cubicBezTo>
                  <a:pt x="3681175" y="1735119"/>
                  <a:pt x="3680775" y="1734162"/>
                  <a:pt x="3680775" y="1732930"/>
                </a:cubicBezTo>
                <a:cubicBezTo>
                  <a:pt x="3680775" y="1731564"/>
                  <a:pt x="3681208" y="1730573"/>
                  <a:pt x="3682075" y="1729957"/>
                </a:cubicBezTo>
                <a:cubicBezTo>
                  <a:pt x="3682942" y="1729341"/>
                  <a:pt x="3687741" y="1728300"/>
                  <a:pt x="3696474" y="1726834"/>
                </a:cubicBezTo>
                <a:cubicBezTo>
                  <a:pt x="3705207" y="1725367"/>
                  <a:pt x="3710206" y="1724134"/>
                  <a:pt x="3711473" y="1723134"/>
                </a:cubicBezTo>
                <a:cubicBezTo>
                  <a:pt x="3712740" y="1722134"/>
                  <a:pt x="3713573" y="1719901"/>
                  <a:pt x="3713973" y="1716434"/>
                </a:cubicBezTo>
                <a:cubicBezTo>
                  <a:pt x="3714506" y="1711635"/>
                  <a:pt x="3714773" y="1698102"/>
                  <a:pt x="3714773" y="1675837"/>
                </a:cubicBezTo>
                <a:lnTo>
                  <a:pt x="3714573" y="1629840"/>
                </a:lnTo>
                <a:lnTo>
                  <a:pt x="3715173" y="1582243"/>
                </a:lnTo>
                <a:lnTo>
                  <a:pt x="3714973" y="1534646"/>
                </a:lnTo>
                <a:lnTo>
                  <a:pt x="3715573" y="1511247"/>
                </a:lnTo>
                <a:cubicBezTo>
                  <a:pt x="3715573" y="1506581"/>
                  <a:pt x="3714840" y="1503214"/>
                  <a:pt x="3713373" y="1501148"/>
                </a:cubicBezTo>
                <a:cubicBezTo>
                  <a:pt x="3711906" y="1499081"/>
                  <a:pt x="3708773" y="1497048"/>
                  <a:pt x="3703974" y="1495048"/>
                </a:cubicBezTo>
                <a:cubicBezTo>
                  <a:pt x="3696774" y="1492115"/>
                  <a:pt x="3691841" y="1489982"/>
                  <a:pt x="3689175" y="1488648"/>
                </a:cubicBezTo>
                <a:lnTo>
                  <a:pt x="3689175" y="1484249"/>
                </a:lnTo>
                <a:cubicBezTo>
                  <a:pt x="3692907" y="1483049"/>
                  <a:pt x="3697041" y="1481782"/>
                  <a:pt x="3701574" y="1480449"/>
                </a:cubicBezTo>
                <a:cubicBezTo>
                  <a:pt x="3708273" y="1478316"/>
                  <a:pt x="3718190" y="1475049"/>
                  <a:pt x="3731325" y="1470649"/>
                </a:cubicBezTo>
                <a:close/>
                <a:moveTo>
                  <a:pt x="3469564" y="1466850"/>
                </a:moveTo>
                <a:cubicBezTo>
                  <a:pt x="3470098" y="1475916"/>
                  <a:pt x="3470364" y="1486049"/>
                  <a:pt x="3470364" y="1497248"/>
                </a:cubicBezTo>
                <a:lnTo>
                  <a:pt x="3469564" y="1574243"/>
                </a:lnTo>
                <a:lnTo>
                  <a:pt x="3470964" y="1661038"/>
                </a:lnTo>
                <a:lnTo>
                  <a:pt x="3470364" y="1707235"/>
                </a:lnTo>
                <a:cubicBezTo>
                  <a:pt x="3470364" y="1716701"/>
                  <a:pt x="3471031" y="1722034"/>
                  <a:pt x="3472364" y="1723234"/>
                </a:cubicBezTo>
                <a:cubicBezTo>
                  <a:pt x="3475031" y="1725900"/>
                  <a:pt x="3480897" y="1727300"/>
                  <a:pt x="3489963" y="1727434"/>
                </a:cubicBezTo>
                <a:cubicBezTo>
                  <a:pt x="3491830" y="1727434"/>
                  <a:pt x="3494363" y="1727567"/>
                  <a:pt x="3497563" y="1727834"/>
                </a:cubicBezTo>
                <a:lnTo>
                  <a:pt x="3497563" y="1731434"/>
                </a:lnTo>
                <a:cubicBezTo>
                  <a:pt x="3497563" y="1732367"/>
                  <a:pt x="3497496" y="1733367"/>
                  <a:pt x="3497363" y="1734433"/>
                </a:cubicBezTo>
                <a:cubicBezTo>
                  <a:pt x="3493230" y="1735367"/>
                  <a:pt x="3488963" y="1736233"/>
                  <a:pt x="3484563" y="1737033"/>
                </a:cubicBezTo>
                <a:lnTo>
                  <a:pt x="3455565" y="1742633"/>
                </a:lnTo>
                <a:cubicBezTo>
                  <a:pt x="3451299" y="1743433"/>
                  <a:pt x="3447899" y="1743833"/>
                  <a:pt x="3445366" y="1743833"/>
                </a:cubicBezTo>
                <a:lnTo>
                  <a:pt x="3445366" y="1724634"/>
                </a:lnTo>
                <a:cubicBezTo>
                  <a:pt x="3443100" y="1725300"/>
                  <a:pt x="3439566" y="1726634"/>
                  <a:pt x="3434767" y="1728634"/>
                </a:cubicBezTo>
                <a:cubicBezTo>
                  <a:pt x="3413968" y="1737433"/>
                  <a:pt x="3394836" y="1741833"/>
                  <a:pt x="3377370" y="1741833"/>
                </a:cubicBezTo>
                <a:cubicBezTo>
                  <a:pt x="3366838" y="1741833"/>
                  <a:pt x="3356105" y="1738400"/>
                  <a:pt x="3345172" y="1731534"/>
                </a:cubicBezTo>
                <a:cubicBezTo>
                  <a:pt x="3334240" y="1724667"/>
                  <a:pt x="3325840" y="1715101"/>
                  <a:pt x="3319974" y="1702835"/>
                </a:cubicBezTo>
                <a:cubicBezTo>
                  <a:pt x="3314108" y="1690569"/>
                  <a:pt x="3311174" y="1678037"/>
                  <a:pt x="3311174" y="1665238"/>
                </a:cubicBezTo>
                <a:cubicBezTo>
                  <a:pt x="3311174" y="1653772"/>
                  <a:pt x="3313108" y="1642806"/>
                  <a:pt x="3316974" y="1632340"/>
                </a:cubicBezTo>
                <a:cubicBezTo>
                  <a:pt x="3320840" y="1621873"/>
                  <a:pt x="3325907" y="1613174"/>
                  <a:pt x="3332173" y="1606241"/>
                </a:cubicBezTo>
                <a:cubicBezTo>
                  <a:pt x="3336173" y="1601708"/>
                  <a:pt x="3341839" y="1597208"/>
                  <a:pt x="3349172" y="1592742"/>
                </a:cubicBezTo>
                <a:cubicBezTo>
                  <a:pt x="3356505" y="1588276"/>
                  <a:pt x="3362571" y="1585442"/>
                  <a:pt x="3367371" y="1584243"/>
                </a:cubicBezTo>
                <a:cubicBezTo>
                  <a:pt x="3379237" y="1581176"/>
                  <a:pt x="3387169" y="1579643"/>
                  <a:pt x="3391169" y="1579643"/>
                </a:cubicBezTo>
                <a:cubicBezTo>
                  <a:pt x="3409168" y="1579643"/>
                  <a:pt x="3423967" y="1582309"/>
                  <a:pt x="3435566" y="1587642"/>
                </a:cubicBezTo>
                <a:cubicBezTo>
                  <a:pt x="3439166" y="1589375"/>
                  <a:pt x="3441900" y="1590575"/>
                  <a:pt x="3443766" y="1591242"/>
                </a:cubicBezTo>
                <a:lnTo>
                  <a:pt x="3443966" y="1585442"/>
                </a:lnTo>
                <a:lnTo>
                  <a:pt x="3443766" y="1562044"/>
                </a:lnTo>
                <a:lnTo>
                  <a:pt x="3443966" y="1517847"/>
                </a:lnTo>
                <a:cubicBezTo>
                  <a:pt x="3443966" y="1505581"/>
                  <a:pt x="3442633" y="1497781"/>
                  <a:pt x="3439966" y="1494448"/>
                </a:cubicBezTo>
                <a:cubicBezTo>
                  <a:pt x="3437300" y="1491115"/>
                  <a:pt x="3429501" y="1487715"/>
                  <a:pt x="3416568" y="1484249"/>
                </a:cubicBezTo>
                <a:cubicBezTo>
                  <a:pt x="3415635" y="1483982"/>
                  <a:pt x="3414168" y="1483582"/>
                  <a:pt x="3412168" y="1483049"/>
                </a:cubicBezTo>
                <a:lnTo>
                  <a:pt x="3412168" y="1480849"/>
                </a:lnTo>
                <a:cubicBezTo>
                  <a:pt x="3412168" y="1479516"/>
                  <a:pt x="3412302" y="1478049"/>
                  <a:pt x="3412568" y="1476449"/>
                </a:cubicBezTo>
                <a:cubicBezTo>
                  <a:pt x="3430700" y="1474583"/>
                  <a:pt x="3446300" y="1471449"/>
                  <a:pt x="3459365" y="1467050"/>
                </a:cubicBezTo>
                <a:close/>
                <a:moveTo>
                  <a:pt x="1859840" y="1466850"/>
                </a:moveTo>
                <a:cubicBezTo>
                  <a:pt x="1860373" y="1475916"/>
                  <a:pt x="1860640" y="1486049"/>
                  <a:pt x="1860640" y="1497248"/>
                </a:cubicBezTo>
                <a:lnTo>
                  <a:pt x="1859840" y="1574243"/>
                </a:lnTo>
                <a:lnTo>
                  <a:pt x="1861240" y="1661038"/>
                </a:lnTo>
                <a:lnTo>
                  <a:pt x="1860640" y="1707235"/>
                </a:lnTo>
                <a:cubicBezTo>
                  <a:pt x="1860640" y="1716701"/>
                  <a:pt x="1861306" y="1722034"/>
                  <a:pt x="1862640" y="1723234"/>
                </a:cubicBezTo>
                <a:cubicBezTo>
                  <a:pt x="1865306" y="1725900"/>
                  <a:pt x="1871172" y="1727300"/>
                  <a:pt x="1880239" y="1727434"/>
                </a:cubicBezTo>
                <a:cubicBezTo>
                  <a:pt x="1882105" y="1727434"/>
                  <a:pt x="1884638" y="1727567"/>
                  <a:pt x="1887838" y="1727834"/>
                </a:cubicBezTo>
                <a:lnTo>
                  <a:pt x="1887838" y="1731434"/>
                </a:lnTo>
                <a:cubicBezTo>
                  <a:pt x="1887838" y="1732367"/>
                  <a:pt x="1887772" y="1733367"/>
                  <a:pt x="1887638" y="1734433"/>
                </a:cubicBezTo>
                <a:cubicBezTo>
                  <a:pt x="1883505" y="1735367"/>
                  <a:pt x="1879239" y="1736233"/>
                  <a:pt x="1874839" y="1737033"/>
                </a:cubicBezTo>
                <a:lnTo>
                  <a:pt x="1845841" y="1742633"/>
                </a:lnTo>
                <a:cubicBezTo>
                  <a:pt x="1841574" y="1743433"/>
                  <a:pt x="1838175" y="1743833"/>
                  <a:pt x="1835641" y="1743833"/>
                </a:cubicBezTo>
                <a:lnTo>
                  <a:pt x="1835641" y="1724634"/>
                </a:lnTo>
                <a:cubicBezTo>
                  <a:pt x="1833375" y="1725300"/>
                  <a:pt x="1829842" y="1726634"/>
                  <a:pt x="1825042" y="1728634"/>
                </a:cubicBezTo>
                <a:cubicBezTo>
                  <a:pt x="1804243" y="1737433"/>
                  <a:pt x="1785111" y="1741833"/>
                  <a:pt x="1767645" y="1741833"/>
                </a:cubicBezTo>
                <a:cubicBezTo>
                  <a:pt x="1757113" y="1741833"/>
                  <a:pt x="1746380" y="1738400"/>
                  <a:pt x="1735447" y="1731534"/>
                </a:cubicBezTo>
                <a:cubicBezTo>
                  <a:pt x="1724515" y="1724667"/>
                  <a:pt x="1716115" y="1715101"/>
                  <a:pt x="1710249" y="1702835"/>
                </a:cubicBezTo>
                <a:cubicBezTo>
                  <a:pt x="1704383" y="1690569"/>
                  <a:pt x="1701449" y="1678037"/>
                  <a:pt x="1701449" y="1665238"/>
                </a:cubicBezTo>
                <a:cubicBezTo>
                  <a:pt x="1701449" y="1653772"/>
                  <a:pt x="1703383" y="1642806"/>
                  <a:pt x="1707249" y="1632340"/>
                </a:cubicBezTo>
                <a:cubicBezTo>
                  <a:pt x="1711115" y="1621873"/>
                  <a:pt x="1716182" y="1613174"/>
                  <a:pt x="1722448" y="1606241"/>
                </a:cubicBezTo>
                <a:cubicBezTo>
                  <a:pt x="1726448" y="1601708"/>
                  <a:pt x="1732114" y="1597208"/>
                  <a:pt x="1739447" y="1592742"/>
                </a:cubicBezTo>
                <a:cubicBezTo>
                  <a:pt x="1746780" y="1588276"/>
                  <a:pt x="1752846" y="1585442"/>
                  <a:pt x="1757646" y="1584243"/>
                </a:cubicBezTo>
                <a:cubicBezTo>
                  <a:pt x="1769512" y="1581176"/>
                  <a:pt x="1777445" y="1579643"/>
                  <a:pt x="1781445" y="1579643"/>
                </a:cubicBezTo>
                <a:cubicBezTo>
                  <a:pt x="1799443" y="1579643"/>
                  <a:pt x="1814243" y="1582309"/>
                  <a:pt x="1825842" y="1587642"/>
                </a:cubicBezTo>
                <a:cubicBezTo>
                  <a:pt x="1829442" y="1589375"/>
                  <a:pt x="1832175" y="1590575"/>
                  <a:pt x="1834041" y="1591242"/>
                </a:cubicBezTo>
                <a:lnTo>
                  <a:pt x="1834241" y="1585442"/>
                </a:lnTo>
                <a:lnTo>
                  <a:pt x="1834041" y="1562044"/>
                </a:lnTo>
                <a:lnTo>
                  <a:pt x="1834241" y="1517847"/>
                </a:lnTo>
                <a:cubicBezTo>
                  <a:pt x="1834241" y="1505581"/>
                  <a:pt x="1832908" y="1497781"/>
                  <a:pt x="1830242" y="1494448"/>
                </a:cubicBezTo>
                <a:cubicBezTo>
                  <a:pt x="1827575" y="1491115"/>
                  <a:pt x="1819776" y="1487715"/>
                  <a:pt x="1806843" y="1484249"/>
                </a:cubicBezTo>
                <a:cubicBezTo>
                  <a:pt x="1805910" y="1483982"/>
                  <a:pt x="1804443" y="1483582"/>
                  <a:pt x="1802443" y="1483049"/>
                </a:cubicBezTo>
                <a:lnTo>
                  <a:pt x="1802443" y="1480849"/>
                </a:lnTo>
                <a:cubicBezTo>
                  <a:pt x="1802443" y="1479516"/>
                  <a:pt x="1802577" y="1478049"/>
                  <a:pt x="1802843" y="1476449"/>
                </a:cubicBezTo>
                <a:cubicBezTo>
                  <a:pt x="1820976" y="1474583"/>
                  <a:pt x="1836575" y="1471449"/>
                  <a:pt x="1849640" y="1467050"/>
                </a:cubicBezTo>
                <a:close/>
                <a:moveTo>
                  <a:pt x="935594" y="1167263"/>
                </a:moveTo>
                <a:cubicBezTo>
                  <a:pt x="926630" y="1170463"/>
                  <a:pt x="917131" y="1175329"/>
                  <a:pt x="907099" y="1181862"/>
                </a:cubicBezTo>
                <a:cubicBezTo>
                  <a:pt x="897066" y="1188395"/>
                  <a:pt x="889106" y="1195928"/>
                  <a:pt x="883219" y="1204461"/>
                </a:cubicBezTo>
                <a:cubicBezTo>
                  <a:pt x="878938" y="1210594"/>
                  <a:pt x="876797" y="1216394"/>
                  <a:pt x="876797" y="1221860"/>
                </a:cubicBezTo>
                <a:cubicBezTo>
                  <a:pt x="876797" y="1227060"/>
                  <a:pt x="878570" y="1231393"/>
                  <a:pt x="882116" y="1234859"/>
                </a:cubicBezTo>
                <a:cubicBezTo>
                  <a:pt x="885661" y="1238326"/>
                  <a:pt x="890109" y="1240059"/>
                  <a:pt x="895459" y="1240059"/>
                </a:cubicBezTo>
                <a:cubicBezTo>
                  <a:pt x="899606" y="1240059"/>
                  <a:pt x="904624" y="1238592"/>
                  <a:pt x="910511" y="1235659"/>
                </a:cubicBezTo>
                <a:cubicBezTo>
                  <a:pt x="918269" y="1231793"/>
                  <a:pt x="926362" y="1225793"/>
                  <a:pt x="934791" y="1217660"/>
                </a:cubicBezTo>
                <a:cubicBezTo>
                  <a:pt x="935726" y="1200728"/>
                  <a:pt x="936194" y="1188795"/>
                  <a:pt x="936194" y="1181862"/>
                </a:cubicBezTo>
                <a:cubicBezTo>
                  <a:pt x="936194" y="1178263"/>
                  <a:pt x="935994" y="1173396"/>
                  <a:pt x="935594" y="1167263"/>
                </a:cubicBezTo>
                <a:close/>
                <a:moveTo>
                  <a:pt x="97394" y="1167263"/>
                </a:moveTo>
                <a:cubicBezTo>
                  <a:pt x="88430" y="1170463"/>
                  <a:pt x="78931" y="1175329"/>
                  <a:pt x="68899" y="1181862"/>
                </a:cubicBezTo>
                <a:cubicBezTo>
                  <a:pt x="58866" y="1188395"/>
                  <a:pt x="50906" y="1195928"/>
                  <a:pt x="45019" y="1204461"/>
                </a:cubicBezTo>
                <a:cubicBezTo>
                  <a:pt x="40738" y="1210594"/>
                  <a:pt x="38597" y="1216394"/>
                  <a:pt x="38597" y="1221860"/>
                </a:cubicBezTo>
                <a:cubicBezTo>
                  <a:pt x="38597" y="1227060"/>
                  <a:pt x="40370" y="1231393"/>
                  <a:pt x="43916" y="1234859"/>
                </a:cubicBezTo>
                <a:cubicBezTo>
                  <a:pt x="47462" y="1238326"/>
                  <a:pt x="51909" y="1240059"/>
                  <a:pt x="57259" y="1240059"/>
                </a:cubicBezTo>
                <a:cubicBezTo>
                  <a:pt x="61406" y="1240059"/>
                  <a:pt x="66424" y="1238592"/>
                  <a:pt x="72311" y="1235659"/>
                </a:cubicBezTo>
                <a:cubicBezTo>
                  <a:pt x="80069" y="1231793"/>
                  <a:pt x="88162" y="1225793"/>
                  <a:pt x="96591" y="1217660"/>
                </a:cubicBezTo>
                <a:cubicBezTo>
                  <a:pt x="97526" y="1200728"/>
                  <a:pt x="97994" y="1188795"/>
                  <a:pt x="97994" y="1181862"/>
                </a:cubicBezTo>
                <a:cubicBezTo>
                  <a:pt x="97994" y="1178263"/>
                  <a:pt x="97794" y="1173396"/>
                  <a:pt x="97394" y="1167263"/>
                </a:cubicBezTo>
                <a:close/>
                <a:moveTo>
                  <a:pt x="2363869" y="1095668"/>
                </a:moveTo>
                <a:cubicBezTo>
                  <a:pt x="2348403" y="1095668"/>
                  <a:pt x="2336004" y="1101467"/>
                  <a:pt x="2326672" y="1113067"/>
                </a:cubicBezTo>
                <a:cubicBezTo>
                  <a:pt x="2319472" y="1121866"/>
                  <a:pt x="2315872" y="1130132"/>
                  <a:pt x="2315872" y="1137865"/>
                </a:cubicBezTo>
                <a:lnTo>
                  <a:pt x="2325272" y="1137865"/>
                </a:lnTo>
                <a:cubicBezTo>
                  <a:pt x="2332071" y="1137865"/>
                  <a:pt x="2352337" y="1136799"/>
                  <a:pt x="2386068" y="1134665"/>
                </a:cubicBezTo>
                <a:cubicBezTo>
                  <a:pt x="2391401" y="1134399"/>
                  <a:pt x="2394667" y="1133865"/>
                  <a:pt x="2395867" y="1133065"/>
                </a:cubicBezTo>
                <a:cubicBezTo>
                  <a:pt x="2398267" y="1130532"/>
                  <a:pt x="2399467" y="1128266"/>
                  <a:pt x="2399467" y="1126266"/>
                </a:cubicBezTo>
                <a:cubicBezTo>
                  <a:pt x="2399467" y="1122133"/>
                  <a:pt x="2398134" y="1117433"/>
                  <a:pt x="2395467" y="1112167"/>
                </a:cubicBezTo>
                <a:cubicBezTo>
                  <a:pt x="2392801" y="1106900"/>
                  <a:pt x="2388701" y="1102834"/>
                  <a:pt x="2383168" y="1099967"/>
                </a:cubicBezTo>
                <a:cubicBezTo>
                  <a:pt x="2377635" y="1097101"/>
                  <a:pt x="2371202" y="1095668"/>
                  <a:pt x="2363869" y="1095668"/>
                </a:cubicBezTo>
                <a:close/>
                <a:moveTo>
                  <a:pt x="1545494" y="1094468"/>
                </a:moveTo>
                <a:cubicBezTo>
                  <a:pt x="1536680" y="1094468"/>
                  <a:pt x="1527699" y="1096534"/>
                  <a:pt x="1518550" y="1100667"/>
                </a:cubicBezTo>
                <a:cubicBezTo>
                  <a:pt x="1509402" y="1104800"/>
                  <a:pt x="1501656" y="1112733"/>
                  <a:pt x="1495313" y="1124466"/>
                </a:cubicBezTo>
                <a:cubicBezTo>
                  <a:pt x="1488969" y="1136198"/>
                  <a:pt x="1485797" y="1152864"/>
                  <a:pt x="1485797" y="1174463"/>
                </a:cubicBezTo>
                <a:cubicBezTo>
                  <a:pt x="1485797" y="1198728"/>
                  <a:pt x="1491307" y="1217094"/>
                  <a:pt x="1502325" y="1229560"/>
                </a:cubicBezTo>
                <a:cubicBezTo>
                  <a:pt x="1513343" y="1242025"/>
                  <a:pt x="1527065" y="1248258"/>
                  <a:pt x="1543491" y="1248258"/>
                </a:cubicBezTo>
                <a:cubicBezTo>
                  <a:pt x="1553642" y="1248258"/>
                  <a:pt x="1563426" y="1245525"/>
                  <a:pt x="1572841" y="1240059"/>
                </a:cubicBezTo>
                <a:cubicBezTo>
                  <a:pt x="1582256" y="1234592"/>
                  <a:pt x="1589768" y="1225826"/>
                  <a:pt x="1595377" y="1213760"/>
                </a:cubicBezTo>
                <a:cubicBezTo>
                  <a:pt x="1600986" y="1201694"/>
                  <a:pt x="1603790" y="1187729"/>
                  <a:pt x="1603790" y="1171863"/>
                </a:cubicBezTo>
                <a:cubicBezTo>
                  <a:pt x="1603790" y="1161464"/>
                  <a:pt x="1601620" y="1149398"/>
                  <a:pt x="1597280" y="1135665"/>
                </a:cubicBezTo>
                <a:cubicBezTo>
                  <a:pt x="1592939" y="1121933"/>
                  <a:pt x="1586262" y="1111633"/>
                  <a:pt x="1577247" y="1104767"/>
                </a:cubicBezTo>
                <a:cubicBezTo>
                  <a:pt x="1568232" y="1097901"/>
                  <a:pt x="1557647" y="1094468"/>
                  <a:pt x="1545494" y="1094468"/>
                </a:cubicBezTo>
                <a:close/>
                <a:moveTo>
                  <a:pt x="504025" y="1093668"/>
                </a:moveTo>
                <a:lnTo>
                  <a:pt x="518965" y="1093668"/>
                </a:lnTo>
                <a:lnTo>
                  <a:pt x="525539" y="1094068"/>
                </a:lnTo>
                <a:lnTo>
                  <a:pt x="530720" y="1093668"/>
                </a:lnTo>
                <a:cubicBezTo>
                  <a:pt x="544398" y="1093668"/>
                  <a:pt x="552899" y="1093801"/>
                  <a:pt x="556221" y="1094068"/>
                </a:cubicBezTo>
                <a:lnTo>
                  <a:pt x="556422" y="1097868"/>
                </a:lnTo>
                <a:cubicBezTo>
                  <a:pt x="556422" y="1116666"/>
                  <a:pt x="556155" y="1134865"/>
                  <a:pt x="555622" y="1152464"/>
                </a:cubicBezTo>
                <a:cubicBezTo>
                  <a:pt x="555222" y="1162864"/>
                  <a:pt x="555022" y="1168796"/>
                  <a:pt x="555022" y="1170263"/>
                </a:cubicBezTo>
                <a:cubicBezTo>
                  <a:pt x="555022" y="1193728"/>
                  <a:pt x="555790" y="1208394"/>
                  <a:pt x="557326" y="1214261"/>
                </a:cubicBezTo>
                <a:cubicBezTo>
                  <a:pt x="558863" y="1220127"/>
                  <a:pt x="562471" y="1224826"/>
                  <a:pt x="568151" y="1228360"/>
                </a:cubicBezTo>
                <a:cubicBezTo>
                  <a:pt x="573830" y="1231893"/>
                  <a:pt x="580679" y="1233659"/>
                  <a:pt x="588698" y="1233659"/>
                </a:cubicBezTo>
                <a:cubicBezTo>
                  <a:pt x="598454" y="1233659"/>
                  <a:pt x="607775" y="1231626"/>
                  <a:pt x="616662" y="1227560"/>
                </a:cubicBezTo>
                <a:cubicBezTo>
                  <a:pt x="625549" y="1223493"/>
                  <a:pt x="633132" y="1218527"/>
                  <a:pt x="639413" y="1212661"/>
                </a:cubicBezTo>
                <a:cubicBezTo>
                  <a:pt x="640080" y="1207594"/>
                  <a:pt x="640413" y="1201994"/>
                  <a:pt x="640413" y="1195862"/>
                </a:cubicBezTo>
                <a:cubicBezTo>
                  <a:pt x="640413" y="1175996"/>
                  <a:pt x="640614" y="1162597"/>
                  <a:pt x="641016" y="1155664"/>
                </a:cubicBezTo>
                <a:cubicBezTo>
                  <a:pt x="641150" y="1151531"/>
                  <a:pt x="641216" y="1147931"/>
                  <a:pt x="641216" y="1144865"/>
                </a:cubicBezTo>
                <a:cubicBezTo>
                  <a:pt x="641216" y="1123266"/>
                  <a:pt x="640150" y="1111067"/>
                  <a:pt x="638017" y="1108267"/>
                </a:cubicBezTo>
                <a:cubicBezTo>
                  <a:pt x="635883" y="1105467"/>
                  <a:pt x="627751" y="1103334"/>
                  <a:pt x="613618" y="1101867"/>
                </a:cubicBezTo>
                <a:cubicBezTo>
                  <a:pt x="608952" y="1101334"/>
                  <a:pt x="605552" y="1100867"/>
                  <a:pt x="603419" y="1100467"/>
                </a:cubicBezTo>
                <a:cubicBezTo>
                  <a:pt x="602352" y="1098734"/>
                  <a:pt x="601819" y="1097401"/>
                  <a:pt x="601819" y="1096468"/>
                </a:cubicBezTo>
                <a:lnTo>
                  <a:pt x="602419" y="1094268"/>
                </a:lnTo>
                <a:cubicBezTo>
                  <a:pt x="605885" y="1093868"/>
                  <a:pt x="609285" y="1093668"/>
                  <a:pt x="612618" y="1093668"/>
                </a:cubicBezTo>
                <a:lnTo>
                  <a:pt x="644416" y="1094068"/>
                </a:lnTo>
                <a:cubicBezTo>
                  <a:pt x="655749" y="1093801"/>
                  <a:pt x="661749" y="1093668"/>
                  <a:pt x="662415" y="1093668"/>
                </a:cubicBezTo>
                <a:cubicBezTo>
                  <a:pt x="663882" y="1093668"/>
                  <a:pt x="665282" y="1093734"/>
                  <a:pt x="666615" y="1093868"/>
                </a:cubicBezTo>
                <a:lnTo>
                  <a:pt x="667015" y="1108467"/>
                </a:lnTo>
                <a:cubicBezTo>
                  <a:pt x="666081" y="1128732"/>
                  <a:pt x="665548" y="1153797"/>
                  <a:pt x="665415" y="1183662"/>
                </a:cubicBezTo>
                <a:lnTo>
                  <a:pt x="665015" y="1199861"/>
                </a:lnTo>
                <a:lnTo>
                  <a:pt x="665815" y="1227060"/>
                </a:lnTo>
                <a:cubicBezTo>
                  <a:pt x="667015" y="1229193"/>
                  <a:pt x="668081" y="1230460"/>
                  <a:pt x="669015" y="1230860"/>
                </a:cubicBezTo>
                <a:cubicBezTo>
                  <a:pt x="670615" y="1231526"/>
                  <a:pt x="673881" y="1231859"/>
                  <a:pt x="678814" y="1231859"/>
                </a:cubicBezTo>
                <a:lnTo>
                  <a:pt x="680614" y="1231859"/>
                </a:lnTo>
                <a:cubicBezTo>
                  <a:pt x="682347" y="1231859"/>
                  <a:pt x="687280" y="1232259"/>
                  <a:pt x="695413" y="1233059"/>
                </a:cubicBezTo>
                <a:cubicBezTo>
                  <a:pt x="695546" y="1234792"/>
                  <a:pt x="695613" y="1236059"/>
                  <a:pt x="695613" y="1236859"/>
                </a:cubicBezTo>
                <a:lnTo>
                  <a:pt x="695613" y="1239059"/>
                </a:lnTo>
                <a:cubicBezTo>
                  <a:pt x="677747" y="1242925"/>
                  <a:pt x="663282" y="1246792"/>
                  <a:pt x="652216" y="1250658"/>
                </a:cubicBezTo>
                <a:cubicBezTo>
                  <a:pt x="647816" y="1252125"/>
                  <a:pt x="644083" y="1253191"/>
                  <a:pt x="641016" y="1253858"/>
                </a:cubicBezTo>
                <a:cubicBezTo>
                  <a:pt x="640350" y="1249192"/>
                  <a:pt x="640017" y="1246325"/>
                  <a:pt x="640017" y="1245259"/>
                </a:cubicBezTo>
                <a:lnTo>
                  <a:pt x="640017" y="1229060"/>
                </a:lnTo>
                <a:cubicBezTo>
                  <a:pt x="640017" y="1228393"/>
                  <a:pt x="639950" y="1226593"/>
                  <a:pt x="639817" y="1223660"/>
                </a:cubicBezTo>
                <a:cubicBezTo>
                  <a:pt x="638083" y="1224860"/>
                  <a:pt x="636083" y="1226326"/>
                  <a:pt x="633817" y="1228060"/>
                </a:cubicBezTo>
                <a:cubicBezTo>
                  <a:pt x="623284" y="1236192"/>
                  <a:pt x="612152" y="1243059"/>
                  <a:pt x="600419" y="1248658"/>
                </a:cubicBezTo>
                <a:cubicBezTo>
                  <a:pt x="592553" y="1252525"/>
                  <a:pt x="584953" y="1254458"/>
                  <a:pt x="577620" y="1254458"/>
                </a:cubicBezTo>
                <a:cubicBezTo>
                  <a:pt x="563621" y="1254458"/>
                  <a:pt x="552222" y="1249258"/>
                  <a:pt x="543422" y="1238859"/>
                </a:cubicBezTo>
                <a:cubicBezTo>
                  <a:pt x="534490" y="1228460"/>
                  <a:pt x="530023" y="1210727"/>
                  <a:pt x="530023" y="1185662"/>
                </a:cubicBezTo>
                <a:cubicBezTo>
                  <a:pt x="530023" y="1184329"/>
                  <a:pt x="530090" y="1181929"/>
                  <a:pt x="530223" y="1178463"/>
                </a:cubicBezTo>
                <a:cubicBezTo>
                  <a:pt x="530757" y="1172063"/>
                  <a:pt x="531023" y="1167597"/>
                  <a:pt x="531023" y="1165063"/>
                </a:cubicBezTo>
                <a:cubicBezTo>
                  <a:pt x="531023" y="1164130"/>
                  <a:pt x="530957" y="1161197"/>
                  <a:pt x="530823" y="1156264"/>
                </a:cubicBezTo>
                <a:cubicBezTo>
                  <a:pt x="530690" y="1154131"/>
                  <a:pt x="530623" y="1152264"/>
                  <a:pt x="530623" y="1150664"/>
                </a:cubicBezTo>
                <a:cubicBezTo>
                  <a:pt x="530623" y="1149464"/>
                  <a:pt x="530690" y="1146765"/>
                  <a:pt x="530823" y="1142565"/>
                </a:cubicBezTo>
                <a:cubicBezTo>
                  <a:pt x="530957" y="1138365"/>
                  <a:pt x="531023" y="1135399"/>
                  <a:pt x="531023" y="1133665"/>
                </a:cubicBezTo>
                <a:cubicBezTo>
                  <a:pt x="531023" y="1131399"/>
                  <a:pt x="530957" y="1129399"/>
                  <a:pt x="530823" y="1127666"/>
                </a:cubicBezTo>
                <a:lnTo>
                  <a:pt x="530423" y="1117066"/>
                </a:lnTo>
                <a:lnTo>
                  <a:pt x="530623" y="1111467"/>
                </a:lnTo>
                <a:cubicBezTo>
                  <a:pt x="530623" y="1109333"/>
                  <a:pt x="529557" y="1107400"/>
                  <a:pt x="527423" y="1105667"/>
                </a:cubicBezTo>
                <a:cubicBezTo>
                  <a:pt x="519024" y="1103400"/>
                  <a:pt x="513524" y="1102101"/>
                  <a:pt x="510924" y="1101767"/>
                </a:cubicBezTo>
                <a:cubicBezTo>
                  <a:pt x="508325" y="1101434"/>
                  <a:pt x="506025" y="1100867"/>
                  <a:pt x="504025" y="1100067"/>
                </a:cubicBezTo>
                <a:close/>
                <a:moveTo>
                  <a:pt x="1196573" y="1092268"/>
                </a:moveTo>
                <a:lnTo>
                  <a:pt x="1213572" y="1092868"/>
                </a:lnTo>
                <a:lnTo>
                  <a:pt x="1227372" y="1092468"/>
                </a:lnTo>
                <a:cubicBezTo>
                  <a:pt x="1234704" y="1092468"/>
                  <a:pt x="1241304" y="1092934"/>
                  <a:pt x="1247170" y="1093868"/>
                </a:cubicBezTo>
                <a:cubicBezTo>
                  <a:pt x="1247704" y="1095201"/>
                  <a:pt x="1247970" y="1096268"/>
                  <a:pt x="1247970" y="1097068"/>
                </a:cubicBezTo>
                <a:lnTo>
                  <a:pt x="1247770" y="1098667"/>
                </a:lnTo>
                <a:cubicBezTo>
                  <a:pt x="1244970" y="1100001"/>
                  <a:pt x="1240637" y="1100934"/>
                  <a:pt x="1234771" y="1101467"/>
                </a:cubicBezTo>
                <a:cubicBezTo>
                  <a:pt x="1226505" y="1102134"/>
                  <a:pt x="1220572" y="1103601"/>
                  <a:pt x="1216972" y="1105867"/>
                </a:cubicBezTo>
                <a:lnTo>
                  <a:pt x="1216572" y="1108067"/>
                </a:lnTo>
                <a:cubicBezTo>
                  <a:pt x="1216572" y="1109402"/>
                  <a:pt x="1217107" y="1111405"/>
                  <a:pt x="1218178" y="1114076"/>
                </a:cubicBezTo>
                <a:cubicBezTo>
                  <a:pt x="1218847" y="1115680"/>
                  <a:pt x="1219718" y="1118085"/>
                  <a:pt x="1220791" y="1121291"/>
                </a:cubicBezTo>
                <a:cubicBezTo>
                  <a:pt x="1223734" y="1131174"/>
                  <a:pt x="1230093" y="1150274"/>
                  <a:pt x="1239867" y="1178591"/>
                </a:cubicBezTo>
                <a:cubicBezTo>
                  <a:pt x="1246963" y="1199025"/>
                  <a:pt x="1253523" y="1216588"/>
                  <a:pt x="1259548" y="1231281"/>
                </a:cubicBezTo>
                <a:cubicBezTo>
                  <a:pt x="1263222" y="1223221"/>
                  <a:pt x="1267421" y="1213012"/>
                  <a:pt x="1272144" y="1200652"/>
                </a:cubicBezTo>
                <a:lnTo>
                  <a:pt x="1288933" y="1153177"/>
                </a:lnTo>
                <a:cubicBezTo>
                  <a:pt x="1292823" y="1142836"/>
                  <a:pt x="1295767" y="1132465"/>
                  <a:pt x="1297767" y="1122066"/>
                </a:cubicBezTo>
                <a:cubicBezTo>
                  <a:pt x="1298567" y="1117933"/>
                  <a:pt x="1298967" y="1114667"/>
                  <a:pt x="1298967" y="1112267"/>
                </a:cubicBezTo>
                <a:cubicBezTo>
                  <a:pt x="1298967" y="1110267"/>
                  <a:pt x="1298101" y="1108400"/>
                  <a:pt x="1296367" y="1106667"/>
                </a:cubicBezTo>
                <a:cubicBezTo>
                  <a:pt x="1294634" y="1104934"/>
                  <a:pt x="1291167" y="1103467"/>
                  <a:pt x="1285968" y="1102267"/>
                </a:cubicBezTo>
                <a:cubicBezTo>
                  <a:pt x="1276502" y="1099867"/>
                  <a:pt x="1271369" y="1098368"/>
                  <a:pt x="1270569" y="1097768"/>
                </a:cubicBezTo>
                <a:cubicBezTo>
                  <a:pt x="1269769" y="1097168"/>
                  <a:pt x="1269302" y="1095868"/>
                  <a:pt x="1269169" y="1093868"/>
                </a:cubicBezTo>
                <a:cubicBezTo>
                  <a:pt x="1269969" y="1093201"/>
                  <a:pt x="1270902" y="1092668"/>
                  <a:pt x="1271969" y="1092268"/>
                </a:cubicBezTo>
                <a:lnTo>
                  <a:pt x="1284368" y="1092268"/>
                </a:lnTo>
                <a:lnTo>
                  <a:pt x="1297767" y="1092468"/>
                </a:lnTo>
                <a:lnTo>
                  <a:pt x="1317766" y="1092268"/>
                </a:lnTo>
                <a:lnTo>
                  <a:pt x="1330565" y="1092468"/>
                </a:lnTo>
                <a:lnTo>
                  <a:pt x="1333765" y="1092268"/>
                </a:lnTo>
                <a:cubicBezTo>
                  <a:pt x="1334698" y="1092268"/>
                  <a:pt x="1336231" y="1092401"/>
                  <a:pt x="1338365" y="1092668"/>
                </a:cubicBezTo>
                <a:cubicBezTo>
                  <a:pt x="1339698" y="1093334"/>
                  <a:pt x="1340365" y="1094401"/>
                  <a:pt x="1340365" y="1095868"/>
                </a:cubicBezTo>
                <a:cubicBezTo>
                  <a:pt x="1340365" y="1097201"/>
                  <a:pt x="1339765" y="1098401"/>
                  <a:pt x="1338565" y="1099467"/>
                </a:cubicBezTo>
                <a:lnTo>
                  <a:pt x="1334565" y="1100067"/>
                </a:lnTo>
                <a:cubicBezTo>
                  <a:pt x="1326832" y="1101134"/>
                  <a:pt x="1320899" y="1103134"/>
                  <a:pt x="1316766" y="1106067"/>
                </a:cubicBezTo>
                <a:cubicBezTo>
                  <a:pt x="1314500" y="1107667"/>
                  <a:pt x="1312566" y="1111000"/>
                  <a:pt x="1310966" y="1116066"/>
                </a:cubicBezTo>
                <a:cubicBezTo>
                  <a:pt x="1310433" y="1117933"/>
                  <a:pt x="1309566" y="1120333"/>
                  <a:pt x="1308367" y="1123266"/>
                </a:cubicBezTo>
                <a:cubicBezTo>
                  <a:pt x="1307700" y="1124864"/>
                  <a:pt x="1306734" y="1127528"/>
                  <a:pt x="1305470" y="1131259"/>
                </a:cubicBezTo>
                <a:cubicBezTo>
                  <a:pt x="1304205" y="1134990"/>
                  <a:pt x="1302574" y="1139387"/>
                  <a:pt x="1300576" y="1144449"/>
                </a:cubicBezTo>
                <a:lnTo>
                  <a:pt x="1298180" y="1150043"/>
                </a:lnTo>
                <a:lnTo>
                  <a:pt x="1297980" y="1151042"/>
                </a:lnTo>
                <a:lnTo>
                  <a:pt x="1264019" y="1240565"/>
                </a:lnTo>
                <a:lnTo>
                  <a:pt x="1239249" y="1307908"/>
                </a:lnTo>
                <a:cubicBezTo>
                  <a:pt x="1237647" y="1311251"/>
                  <a:pt x="1235778" y="1315398"/>
                  <a:pt x="1233643" y="1320348"/>
                </a:cubicBezTo>
                <a:cubicBezTo>
                  <a:pt x="1228568" y="1329847"/>
                  <a:pt x="1225564" y="1335065"/>
                  <a:pt x="1224631" y="1336000"/>
                </a:cubicBezTo>
                <a:cubicBezTo>
                  <a:pt x="1220625" y="1340950"/>
                  <a:pt x="1217153" y="1344427"/>
                  <a:pt x="1214216" y="1346434"/>
                </a:cubicBezTo>
                <a:lnTo>
                  <a:pt x="1204004" y="1350849"/>
                </a:lnTo>
                <a:cubicBezTo>
                  <a:pt x="1202002" y="1351384"/>
                  <a:pt x="1199866" y="1351652"/>
                  <a:pt x="1197595" y="1351652"/>
                </a:cubicBezTo>
                <a:cubicBezTo>
                  <a:pt x="1191589" y="1351652"/>
                  <a:pt x="1187184" y="1350342"/>
                  <a:pt x="1184380" y="1347721"/>
                </a:cubicBezTo>
                <a:cubicBezTo>
                  <a:pt x="1181576" y="1345100"/>
                  <a:pt x="1180174" y="1341506"/>
                  <a:pt x="1180174" y="1336937"/>
                </a:cubicBezTo>
                <a:cubicBezTo>
                  <a:pt x="1180174" y="1332638"/>
                  <a:pt x="1182244" y="1328743"/>
                  <a:pt x="1186383" y="1325254"/>
                </a:cubicBezTo>
                <a:cubicBezTo>
                  <a:pt x="1187718" y="1324854"/>
                  <a:pt x="1189053" y="1324320"/>
                  <a:pt x="1190386" y="1323654"/>
                </a:cubicBezTo>
                <a:lnTo>
                  <a:pt x="1192992" y="1323054"/>
                </a:lnTo>
                <a:cubicBezTo>
                  <a:pt x="1204873" y="1325187"/>
                  <a:pt x="1212282" y="1326254"/>
                  <a:pt x="1215219" y="1326254"/>
                </a:cubicBezTo>
                <a:cubicBezTo>
                  <a:pt x="1218023" y="1324791"/>
                  <a:pt x="1220093" y="1323063"/>
                  <a:pt x="1221428" y="1321069"/>
                </a:cubicBezTo>
                <a:cubicBezTo>
                  <a:pt x="1227969" y="1311364"/>
                  <a:pt x="1233591" y="1300546"/>
                  <a:pt x="1238293" y="1288617"/>
                </a:cubicBezTo>
                <a:cubicBezTo>
                  <a:pt x="1242995" y="1276687"/>
                  <a:pt x="1245345" y="1268634"/>
                  <a:pt x="1245345" y="1264457"/>
                </a:cubicBezTo>
                <a:cubicBezTo>
                  <a:pt x="1245345" y="1259924"/>
                  <a:pt x="1243580" y="1253325"/>
                  <a:pt x="1240049" y="1244659"/>
                </a:cubicBezTo>
                <a:lnTo>
                  <a:pt x="1217816" y="1185862"/>
                </a:lnTo>
                <a:cubicBezTo>
                  <a:pt x="1214743" y="1178263"/>
                  <a:pt x="1205596" y="1153464"/>
                  <a:pt x="1190374" y="1111467"/>
                </a:cubicBezTo>
                <a:cubicBezTo>
                  <a:pt x="1189440" y="1108800"/>
                  <a:pt x="1188240" y="1106800"/>
                  <a:pt x="1186774" y="1105467"/>
                </a:cubicBezTo>
                <a:lnTo>
                  <a:pt x="1173175" y="1100467"/>
                </a:lnTo>
                <a:lnTo>
                  <a:pt x="1168975" y="1099667"/>
                </a:lnTo>
                <a:cubicBezTo>
                  <a:pt x="1166708" y="1098734"/>
                  <a:pt x="1165575" y="1097401"/>
                  <a:pt x="1165575" y="1095668"/>
                </a:cubicBezTo>
                <a:lnTo>
                  <a:pt x="1166575" y="1093068"/>
                </a:lnTo>
                <a:cubicBezTo>
                  <a:pt x="1169508" y="1092801"/>
                  <a:pt x="1171975" y="1092668"/>
                  <a:pt x="1173975" y="1092668"/>
                </a:cubicBezTo>
                <a:lnTo>
                  <a:pt x="1183574" y="1092668"/>
                </a:lnTo>
                <a:close/>
                <a:moveTo>
                  <a:pt x="1099519" y="1087468"/>
                </a:moveTo>
                <a:cubicBezTo>
                  <a:pt x="1118184" y="1087468"/>
                  <a:pt x="1132383" y="1090668"/>
                  <a:pt x="1142116" y="1097068"/>
                </a:cubicBezTo>
                <a:cubicBezTo>
                  <a:pt x="1147583" y="1100801"/>
                  <a:pt x="1150316" y="1105600"/>
                  <a:pt x="1150316" y="1111467"/>
                </a:cubicBezTo>
                <a:cubicBezTo>
                  <a:pt x="1150316" y="1115733"/>
                  <a:pt x="1148916" y="1119266"/>
                  <a:pt x="1146116" y="1122066"/>
                </a:cubicBezTo>
                <a:cubicBezTo>
                  <a:pt x="1143316" y="1124866"/>
                  <a:pt x="1139716" y="1126266"/>
                  <a:pt x="1135317" y="1126266"/>
                </a:cubicBezTo>
                <a:cubicBezTo>
                  <a:pt x="1128650" y="1126266"/>
                  <a:pt x="1121318" y="1122133"/>
                  <a:pt x="1113318" y="1113867"/>
                </a:cubicBezTo>
                <a:cubicBezTo>
                  <a:pt x="1108385" y="1108800"/>
                  <a:pt x="1103918" y="1105300"/>
                  <a:pt x="1099919" y="1103367"/>
                </a:cubicBezTo>
                <a:cubicBezTo>
                  <a:pt x="1095919" y="1101434"/>
                  <a:pt x="1091453" y="1100467"/>
                  <a:pt x="1086520" y="1100467"/>
                </a:cubicBezTo>
                <a:cubicBezTo>
                  <a:pt x="1074654" y="1100467"/>
                  <a:pt x="1064787" y="1105334"/>
                  <a:pt x="1056921" y="1115066"/>
                </a:cubicBezTo>
                <a:cubicBezTo>
                  <a:pt x="1045989" y="1128932"/>
                  <a:pt x="1040522" y="1146331"/>
                  <a:pt x="1040522" y="1167263"/>
                </a:cubicBezTo>
                <a:cubicBezTo>
                  <a:pt x="1040522" y="1188862"/>
                  <a:pt x="1046122" y="1206061"/>
                  <a:pt x="1057321" y="1218860"/>
                </a:cubicBezTo>
                <a:cubicBezTo>
                  <a:pt x="1068521" y="1231659"/>
                  <a:pt x="1081587" y="1238059"/>
                  <a:pt x="1096519" y="1238059"/>
                </a:cubicBezTo>
                <a:cubicBezTo>
                  <a:pt x="1106918" y="1238059"/>
                  <a:pt x="1116151" y="1236359"/>
                  <a:pt x="1124217" y="1232959"/>
                </a:cubicBezTo>
                <a:cubicBezTo>
                  <a:pt x="1132283" y="1229560"/>
                  <a:pt x="1141716" y="1223260"/>
                  <a:pt x="1152516" y="1214060"/>
                </a:cubicBezTo>
                <a:lnTo>
                  <a:pt x="1152715" y="1227060"/>
                </a:lnTo>
                <a:cubicBezTo>
                  <a:pt x="1142316" y="1238126"/>
                  <a:pt x="1132050" y="1245859"/>
                  <a:pt x="1121917" y="1250258"/>
                </a:cubicBezTo>
                <a:cubicBezTo>
                  <a:pt x="1111785" y="1254658"/>
                  <a:pt x="1099852" y="1256858"/>
                  <a:pt x="1086120" y="1256858"/>
                </a:cubicBezTo>
                <a:cubicBezTo>
                  <a:pt x="1071187" y="1256858"/>
                  <a:pt x="1057721" y="1252958"/>
                  <a:pt x="1045722" y="1245159"/>
                </a:cubicBezTo>
                <a:cubicBezTo>
                  <a:pt x="1033723" y="1237359"/>
                  <a:pt x="1024490" y="1226326"/>
                  <a:pt x="1018024" y="1212061"/>
                </a:cubicBezTo>
                <a:cubicBezTo>
                  <a:pt x="1011557" y="1197795"/>
                  <a:pt x="1008324" y="1183796"/>
                  <a:pt x="1008324" y="1170063"/>
                </a:cubicBezTo>
                <a:cubicBezTo>
                  <a:pt x="1008324" y="1154997"/>
                  <a:pt x="1012224" y="1140765"/>
                  <a:pt x="1020023" y="1127366"/>
                </a:cubicBezTo>
                <a:cubicBezTo>
                  <a:pt x="1027823" y="1113967"/>
                  <a:pt x="1038156" y="1103967"/>
                  <a:pt x="1051022" y="1097368"/>
                </a:cubicBezTo>
                <a:cubicBezTo>
                  <a:pt x="1063888" y="1090768"/>
                  <a:pt x="1080053" y="1087468"/>
                  <a:pt x="1099519" y="1087468"/>
                </a:cubicBezTo>
                <a:close/>
                <a:moveTo>
                  <a:pt x="432769" y="1087468"/>
                </a:moveTo>
                <a:cubicBezTo>
                  <a:pt x="451434" y="1087468"/>
                  <a:pt x="465633" y="1090668"/>
                  <a:pt x="475366" y="1097068"/>
                </a:cubicBezTo>
                <a:cubicBezTo>
                  <a:pt x="480832" y="1100801"/>
                  <a:pt x="483566" y="1105600"/>
                  <a:pt x="483566" y="1111467"/>
                </a:cubicBezTo>
                <a:cubicBezTo>
                  <a:pt x="483566" y="1115733"/>
                  <a:pt x="482166" y="1119266"/>
                  <a:pt x="479366" y="1122066"/>
                </a:cubicBezTo>
                <a:cubicBezTo>
                  <a:pt x="476566" y="1124866"/>
                  <a:pt x="472966" y="1126266"/>
                  <a:pt x="468567" y="1126266"/>
                </a:cubicBezTo>
                <a:cubicBezTo>
                  <a:pt x="461900" y="1126266"/>
                  <a:pt x="454567" y="1122133"/>
                  <a:pt x="446568" y="1113867"/>
                </a:cubicBezTo>
                <a:cubicBezTo>
                  <a:pt x="441635" y="1108800"/>
                  <a:pt x="437168" y="1105300"/>
                  <a:pt x="433169" y="1103367"/>
                </a:cubicBezTo>
                <a:cubicBezTo>
                  <a:pt x="429169" y="1101434"/>
                  <a:pt x="424703" y="1100467"/>
                  <a:pt x="419769" y="1100467"/>
                </a:cubicBezTo>
                <a:cubicBezTo>
                  <a:pt x="407904" y="1100467"/>
                  <a:pt x="398038" y="1105334"/>
                  <a:pt x="390171" y="1115066"/>
                </a:cubicBezTo>
                <a:cubicBezTo>
                  <a:pt x="379239" y="1128932"/>
                  <a:pt x="373772" y="1146331"/>
                  <a:pt x="373772" y="1167263"/>
                </a:cubicBezTo>
                <a:cubicBezTo>
                  <a:pt x="373772" y="1188862"/>
                  <a:pt x="379372" y="1206061"/>
                  <a:pt x="390571" y="1218860"/>
                </a:cubicBezTo>
                <a:cubicBezTo>
                  <a:pt x="401771" y="1231659"/>
                  <a:pt x="414836" y="1238059"/>
                  <a:pt x="429769" y="1238059"/>
                </a:cubicBezTo>
                <a:cubicBezTo>
                  <a:pt x="440168" y="1238059"/>
                  <a:pt x="449401" y="1236359"/>
                  <a:pt x="457467" y="1232959"/>
                </a:cubicBezTo>
                <a:cubicBezTo>
                  <a:pt x="465533" y="1229560"/>
                  <a:pt x="474966" y="1223260"/>
                  <a:pt x="485765" y="1214060"/>
                </a:cubicBezTo>
                <a:lnTo>
                  <a:pt x="485965" y="1227060"/>
                </a:lnTo>
                <a:cubicBezTo>
                  <a:pt x="475566" y="1238126"/>
                  <a:pt x="465300" y="1245859"/>
                  <a:pt x="455167" y="1250258"/>
                </a:cubicBezTo>
                <a:cubicBezTo>
                  <a:pt x="445035" y="1254658"/>
                  <a:pt x="433102" y="1256858"/>
                  <a:pt x="419370" y="1256858"/>
                </a:cubicBezTo>
                <a:cubicBezTo>
                  <a:pt x="404437" y="1256858"/>
                  <a:pt x="390971" y="1252958"/>
                  <a:pt x="378972" y="1245159"/>
                </a:cubicBezTo>
                <a:cubicBezTo>
                  <a:pt x="366973" y="1237359"/>
                  <a:pt x="357740" y="1226326"/>
                  <a:pt x="351274" y="1212061"/>
                </a:cubicBezTo>
                <a:cubicBezTo>
                  <a:pt x="344807" y="1197795"/>
                  <a:pt x="341574" y="1183796"/>
                  <a:pt x="341574" y="1170063"/>
                </a:cubicBezTo>
                <a:cubicBezTo>
                  <a:pt x="341574" y="1154997"/>
                  <a:pt x="345474" y="1140765"/>
                  <a:pt x="353274" y="1127366"/>
                </a:cubicBezTo>
                <a:cubicBezTo>
                  <a:pt x="361073" y="1113967"/>
                  <a:pt x="371406" y="1103967"/>
                  <a:pt x="384272" y="1097368"/>
                </a:cubicBezTo>
                <a:cubicBezTo>
                  <a:pt x="397138" y="1090768"/>
                  <a:pt x="413303" y="1087468"/>
                  <a:pt x="432769" y="1087468"/>
                </a:cubicBezTo>
                <a:close/>
                <a:moveTo>
                  <a:pt x="261319" y="1087468"/>
                </a:moveTo>
                <a:cubicBezTo>
                  <a:pt x="279984" y="1087468"/>
                  <a:pt x="294183" y="1090668"/>
                  <a:pt x="303916" y="1097068"/>
                </a:cubicBezTo>
                <a:cubicBezTo>
                  <a:pt x="309382" y="1100801"/>
                  <a:pt x="312116" y="1105600"/>
                  <a:pt x="312116" y="1111467"/>
                </a:cubicBezTo>
                <a:cubicBezTo>
                  <a:pt x="312116" y="1115733"/>
                  <a:pt x="310716" y="1119266"/>
                  <a:pt x="307916" y="1122066"/>
                </a:cubicBezTo>
                <a:cubicBezTo>
                  <a:pt x="305116" y="1124866"/>
                  <a:pt x="301516" y="1126266"/>
                  <a:pt x="297117" y="1126266"/>
                </a:cubicBezTo>
                <a:cubicBezTo>
                  <a:pt x="290450" y="1126266"/>
                  <a:pt x="283117" y="1122133"/>
                  <a:pt x="275118" y="1113867"/>
                </a:cubicBezTo>
                <a:cubicBezTo>
                  <a:pt x="270185" y="1108800"/>
                  <a:pt x="265718" y="1105300"/>
                  <a:pt x="261719" y="1103367"/>
                </a:cubicBezTo>
                <a:cubicBezTo>
                  <a:pt x="257719" y="1101434"/>
                  <a:pt x="253252" y="1100467"/>
                  <a:pt x="248320" y="1100467"/>
                </a:cubicBezTo>
                <a:cubicBezTo>
                  <a:pt x="236454" y="1100467"/>
                  <a:pt x="226588" y="1105334"/>
                  <a:pt x="218721" y="1115066"/>
                </a:cubicBezTo>
                <a:cubicBezTo>
                  <a:pt x="207789" y="1128932"/>
                  <a:pt x="202322" y="1146331"/>
                  <a:pt x="202322" y="1167263"/>
                </a:cubicBezTo>
                <a:cubicBezTo>
                  <a:pt x="202322" y="1188862"/>
                  <a:pt x="207922" y="1206061"/>
                  <a:pt x="219121" y="1218860"/>
                </a:cubicBezTo>
                <a:cubicBezTo>
                  <a:pt x="230321" y="1231659"/>
                  <a:pt x="243386" y="1238059"/>
                  <a:pt x="258319" y="1238059"/>
                </a:cubicBezTo>
                <a:cubicBezTo>
                  <a:pt x="268718" y="1238059"/>
                  <a:pt x="277951" y="1236359"/>
                  <a:pt x="286017" y="1232959"/>
                </a:cubicBezTo>
                <a:cubicBezTo>
                  <a:pt x="294083" y="1229560"/>
                  <a:pt x="303516" y="1223260"/>
                  <a:pt x="314315" y="1214060"/>
                </a:cubicBezTo>
                <a:lnTo>
                  <a:pt x="314515" y="1227060"/>
                </a:lnTo>
                <a:cubicBezTo>
                  <a:pt x="304116" y="1238126"/>
                  <a:pt x="293850" y="1245859"/>
                  <a:pt x="283717" y="1250258"/>
                </a:cubicBezTo>
                <a:cubicBezTo>
                  <a:pt x="273585" y="1254658"/>
                  <a:pt x="261652" y="1256858"/>
                  <a:pt x="247920" y="1256858"/>
                </a:cubicBezTo>
                <a:cubicBezTo>
                  <a:pt x="232987" y="1256858"/>
                  <a:pt x="219521" y="1252958"/>
                  <a:pt x="207522" y="1245159"/>
                </a:cubicBezTo>
                <a:cubicBezTo>
                  <a:pt x="195523" y="1237359"/>
                  <a:pt x="186290" y="1226326"/>
                  <a:pt x="179824" y="1212061"/>
                </a:cubicBezTo>
                <a:cubicBezTo>
                  <a:pt x="173357" y="1197795"/>
                  <a:pt x="170124" y="1183796"/>
                  <a:pt x="170124" y="1170063"/>
                </a:cubicBezTo>
                <a:cubicBezTo>
                  <a:pt x="170124" y="1154997"/>
                  <a:pt x="174024" y="1140765"/>
                  <a:pt x="181824" y="1127366"/>
                </a:cubicBezTo>
                <a:cubicBezTo>
                  <a:pt x="189623" y="1113967"/>
                  <a:pt x="199956" y="1103967"/>
                  <a:pt x="212822" y="1097368"/>
                </a:cubicBezTo>
                <a:cubicBezTo>
                  <a:pt x="225688" y="1090768"/>
                  <a:pt x="241853" y="1087468"/>
                  <a:pt x="261319" y="1087468"/>
                </a:cubicBezTo>
                <a:close/>
                <a:moveTo>
                  <a:pt x="912595" y="1087268"/>
                </a:moveTo>
                <a:cubicBezTo>
                  <a:pt x="924061" y="1087268"/>
                  <a:pt x="932594" y="1088302"/>
                  <a:pt x="938194" y="1090368"/>
                </a:cubicBezTo>
                <a:cubicBezTo>
                  <a:pt x="943793" y="1092434"/>
                  <a:pt x="948726" y="1096068"/>
                  <a:pt x="952993" y="1101267"/>
                </a:cubicBezTo>
                <a:cubicBezTo>
                  <a:pt x="957259" y="1106467"/>
                  <a:pt x="959859" y="1112133"/>
                  <a:pt x="960792" y="1118266"/>
                </a:cubicBezTo>
                <a:cubicBezTo>
                  <a:pt x="961326" y="1121199"/>
                  <a:pt x="961592" y="1131665"/>
                  <a:pt x="961592" y="1149664"/>
                </a:cubicBezTo>
                <a:lnTo>
                  <a:pt x="960992" y="1181462"/>
                </a:lnTo>
                <a:lnTo>
                  <a:pt x="961192" y="1204661"/>
                </a:lnTo>
                <a:cubicBezTo>
                  <a:pt x="961192" y="1207727"/>
                  <a:pt x="961126" y="1210327"/>
                  <a:pt x="960992" y="1212461"/>
                </a:cubicBezTo>
                <a:cubicBezTo>
                  <a:pt x="960859" y="1216327"/>
                  <a:pt x="960792" y="1219193"/>
                  <a:pt x="960792" y="1221060"/>
                </a:cubicBezTo>
                <a:cubicBezTo>
                  <a:pt x="960792" y="1225460"/>
                  <a:pt x="962059" y="1228993"/>
                  <a:pt x="964592" y="1231659"/>
                </a:cubicBezTo>
                <a:cubicBezTo>
                  <a:pt x="967125" y="1234326"/>
                  <a:pt x="970125" y="1235659"/>
                  <a:pt x="973592" y="1235659"/>
                </a:cubicBezTo>
                <a:cubicBezTo>
                  <a:pt x="978658" y="1235659"/>
                  <a:pt x="982991" y="1233126"/>
                  <a:pt x="986591" y="1228060"/>
                </a:cubicBezTo>
                <a:lnTo>
                  <a:pt x="988991" y="1224860"/>
                </a:lnTo>
                <a:cubicBezTo>
                  <a:pt x="989657" y="1224460"/>
                  <a:pt x="991124" y="1223993"/>
                  <a:pt x="993390" y="1223460"/>
                </a:cubicBezTo>
                <a:cubicBezTo>
                  <a:pt x="994190" y="1225193"/>
                  <a:pt x="994590" y="1226460"/>
                  <a:pt x="994590" y="1227260"/>
                </a:cubicBezTo>
                <a:cubicBezTo>
                  <a:pt x="994590" y="1229260"/>
                  <a:pt x="992990" y="1232793"/>
                  <a:pt x="989791" y="1237859"/>
                </a:cubicBezTo>
                <a:cubicBezTo>
                  <a:pt x="985657" y="1244525"/>
                  <a:pt x="981058" y="1249392"/>
                  <a:pt x="975991" y="1252458"/>
                </a:cubicBezTo>
                <a:cubicBezTo>
                  <a:pt x="972792" y="1254458"/>
                  <a:pt x="968392" y="1255458"/>
                  <a:pt x="962792" y="1255458"/>
                </a:cubicBezTo>
                <a:cubicBezTo>
                  <a:pt x="953193" y="1255458"/>
                  <a:pt x="945993" y="1252525"/>
                  <a:pt x="941193" y="1246659"/>
                </a:cubicBezTo>
                <a:cubicBezTo>
                  <a:pt x="938261" y="1243192"/>
                  <a:pt x="936194" y="1236992"/>
                  <a:pt x="934994" y="1228060"/>
                </a:cubicBezTo>
                <a:lnTo>
                  <a:pt x="912595" y="1243659"/>
                </a:lnTo>
                <a:cubicBezTo>
                  <a:pt x="904729" y="1248192"/>
                  <a:pt x="898729" y="1251058"/>
                  <a:pt x="894596" y="1252258"/>
                </a:cubicBezTo>
                <a:cubicBezTo>
                  <a:pt x="887930" y="1253991"/>
                  <a:pt x="879931" y="1254858"/>
                  <a:pt x="870598" y="1254858"/>
                </a:cubicBezTo>
                <a:cubicBezTo>
                  <a:pt x="863798" y="1254858"/>
                  <a:pt x="858432" y="1252825"/>
                  <a:pt x="854499" y="1248758"/>
                </a:cubicBezTo>
                <a:cubicBezTo>
                  <a:pt x="850566" y="1244692"/>
                  <a:pt x="848599" y="1239459"/>
                  <a:pt x="848599" y="1233059"/>
                </a:cubicBezTo>
                <a:cubicBezTo>
                  <a:pt x="848599" y="1223860"/>
                  <a:pt x="854245" y="1212861"/>
                  <a:pt x="865537" y="1200061"/>
                </a:cubicBezTo>
                <a:cubicBezTo>
                  <a:pt x="876829" y="1187262"/>
                  <a:pt x="892163" y="1176796"/>
                  <a:pt x="911539" y="1168663"/>
                </a:cubicBezTo>
                <a:cubicBezTo>
                  <a:pt x="925169" y="1162930"/>
                  <a:pt x="933521" y="1159264"/>
                  <a:pt x="936594" y="1157664"/>
                </a:cubicBezTo>
                <a:cubicBezTo>
                  <a:pt x="936860" y="1153264"/>
                  <a:pt x="936994" y="1148464"/>
                  <a:pt x="936994" y="1143265"/>
                </a:cubicBezTo>
                <a:cubicBezTo>
                  <a:pt x="936994" y="1126332"/>
                  <a:pt x="934620" y="1114867"/>
                  <a:pt x="929872" y="1108867"/>
                </a:cubicBezTo>
                <a:cubicBezTo>
                  <a:pt x="925125" y="1102867"/>
                  <a:pt x="918337" y="1099867"/>
                  <a:pt x="909511" y="1099867"/>
                </a:cubicBezTo>
                <a:cubicBezTo>
                  <a:pt x="900282" y="1099867"/>
                  <a:pt x="891656" y="1103467"/>
                  <a:pt x="883631" y="1110667"/>
                </a:cubicBezTo>
                <a:cubicBezTo>
                  <a:pt x="878684" y="1115200"/>
                  <a:pt x="874939" y="1123733"/>
                  <a:pt x="872398" y="1136265"/>
                </a:cubicBezTo>
                <a:cubicBezTo>
                  <a:pt x="871598" y="1139732"/>
                  <a:pt x="870064" y="1143465"/>
                  <a:pt x="867798" y="1147465"/>
                </a:cubicBezTo>
                <a:cubicBezTo>
                  <a:pt x="862065" y="1151198"/>
                  <a:pt x="857465" y="1153064"/>
                  <a:pt x="853999" y="1153064"/>
                </a:cubicBezTo>
                <a:cubicBezTo>
                  <a:pt x="851066" y="1153064"/>
                  <a:pt x="848399" y="1152198"/>
                  <a:pt x="845999" y="1150464"/>
                </a:cubicBezTo>
                <a:cubicBezTo>
                  <a:pt x="844666" y="1149531"/>
                  <a:pt x="843999" y="1148464"/>
                  <a:pt x="843999" y="1147265"/>
                </a:cubicBezTo>
                <a:cubicBezTo>
                  <a:pt x="843999" y="1143798"/>
                  <a:pt x="847699" y="1135965"/>
                  <a:pt x="855099" y="1123766"/>
                </a:cubicBezTo>
                <a:cubicBezTo>
                  <a:pt x="862498" y="1111567"/>
                  <a:pt x="871831" y="1102434"/>
                  <a:pt x="883097" y="1096368"/>
                </a:cubicBezTo>
                <a:cubicBezTo>
                  <a:pt x="894363" y="1090301"/>
                  <a:pt x="904196" y="1087268"/>
                  <a:pt x="912595" y="1087268"/>
                </a:cubicBezTo>
                <a:close/>
                <a:moveTo>
                  <a:pt x="74395" y="1087268"/>
                </a:moveTo>
                <a:cubicBezTo>
                  <a:pt x="85861" y="1087268"/>
                  <a:pt x="94394" y="1088302"/>
                  <a:pt x="99994" y="1090368"/>
                </a:cubicBezTo>
                <a:cubicBezTo>
                  <a:pt x="105593" y="1092434"/>
                  <a:pt x="110526" y="1096068"/>
                  <a:pt x="114793" y="1101267"/>
                </a:cubicBezTo>
                <a:cubicBezTo>
                  <a:pt x="119059" y="1106467"/>
                  <a:pt x="121659" y="1112133"/>
                  <a:pt x="122592" y="1118266"/>
                </a:cubicBezTo>
                <a:cubicBezTo>
                  <a:pt x="123126" y="1121199"/>
                  <a:pt x="123392" y="1131665"/>
                  <a:pt x="123392" y="1149664"/>
                </a:cubicBezTo>
                <a:lnTo>
                  <a:pt x="122792" y="1181462"/>
                </a:lnTo>
                <a:lnTo>
                  <a:pt x="122992" y="1204661"/>
                </a:lnTo>
                <a:cubicBezTo>
                  <a:pt x="122992" y="1207727"/>
                  <a:pt x="122926" y="1210327"/>
                  <a:pt x="122792" y="1212461"/>
                </a:cubicBezTo>
                <a:cubicBezTo>
                  <a:pt x="122659" y="1216327"/>
                  <a:pt x="122592" y="1219193"/>
                  <a:pt x="122592" y="1221060"/>
                </a:cubicBezTo>
                <a:cubicBezTo>
                  <a:pt x="122592" y="1225460"/>
                  <a:pt x="123859" y="1228993"/>
                  <a:pt x="126392" y="1231659"/>
                </a:cubicBezTo>
                <a:cubicBezTo>
                  <a:pt x="128925" y="1234326"/>
                  <a:pt x="131925" y="1235659"/>
                  <a:pt x="135392" y="1235659"/>
                </a:cubicBezTo>
                <a:cubicBezTo>
                  <a:pt x="140458" y="1235659"/>
                  <a:pt x="144791" y="1233126"/>
                  <a:pt x="148391" y="1228060"/>
                </a:cubicBezTo>
                <a:lnTo>
                  <a:pt x="150791" y="1224860"/>
                </a:lnTo>
                <a:cubicBezTo>
                  <a:pt x="151457" y="1224460"/>
                  <a:pt x="152924" y="1223993"/>
                  <a:pt x="155190" y="1223460"/>
                </a:cubicBezTo>
                <a:cubicBezTo>
                  <a:pt x="155990" y="1225193"/>
                  <a:pt x="156390" y="1226460"/>
                  <a:pt x="156390" y="1227260"/>
                </a:cubicBezTo>
                <a:cubicBezTo>
                  <a:pt x="156390" y="1229260"/>
                  <a:pt x="154790" y="1232793"/>
                  <a:pt x="151591" y="1237859"/>
                </a:cubicBezTo>
                <a:cubicBezTo>
                  <a:pt x="147457" y="1244525"/>
                  <a:pt x="142858" y="1249392"/>
                  <a:pt x="137791" y="1252458"/>
                </a:cubicBezTo>
                <a:cubicBezTo>
                  <a:pt x="134592" y="1254458"/>
                  <a:pt x="130192" y="1255458"/>
                  <a:pt x="124592" y="1255458"/>
                </a:cubicBezTo>
                <a:cubicBezTo>
                  <a:pt x="114993" y="1255458"/>
                  <a:pt x="107793" y="1252525"/>
                  <a:pt x="102994" y="1246659"/>
                </a:cubicBezTo>
                <a:cubicBezTo>
                  <a:pt x="100060" y="1243192"/>
                  <a:pt x="97994" y="1236992"/>
                  <a:pt x="96794" y="1228060"/>
                </a:cubicBezTo>
                <a:lnTo>
                  <a:pt x="74395" y="1243659"/>
                </a:lnTo>
                <a:cubicBezTo>
                  <a:pt x="66529" y="1248192"/>
                  <a:pt x="60529" y="1251058"/>
                  <a:pt x="56396" y="1252258"/>
                </a:cubicBezTo>
                <a:cubicBezTo>
                  <a:pt x="49730" y="1253991"/>
                  <a:pt x="41731" y="1254858"/>
                  <a:pt x="32398" y="1254858"/>
                </a:cubicBezTo>
                <a:cubicBezTo>
                  <a:pt x="25598" y="1254858"/>
                  <a:pt x="20232" y="1252825"/>
                  <a:pt x="16299" y="1248758"/>
                </a:cubicBezTo>
                <a:cubicBezTo>
                  <a:pt x="12366" y="1244692"/>
                  <a:pt x="10399" y="1239459"/>
                  <a:pt x="10399" y="1233059"/>
                </a:cubicBezTo>
                <a:cubicBezTo>
                  <a:pt x="10399" y="1223860"/>
                  <a:pt x="16045" y="1212861"/>
                  <a:pt x="27337" y="1200061"/>
                </a:cubicBezTo>
                <a:cubicBezTo>
                  <a:pt x="38629" y="1187262"/>
                  <a:pt x="53963" y="1176796"/>
                  <a:pt x="73339" y="1168663"/>
                </a:cubicBezTo>
                <a:cubicBezTo>
                  <a:pt x="86969" y="1162930"/>
                  <a:pt x="95321" y="1159264"/>
                  <a:pt x="98394" y="1157664"/>
                </a:cubicBezTo>
                <a:cubicBezTo>
                  <a:pt x="98660" y="1153264"/>
                  <a:pt x="98794" y="1148464"/>
                  <a:pt x="98794" y="1143265"/>
                </a:cubicBezTo>
                <a:cubicBezTo>
                  <a:pt x="98794" y="1126332"/>
                  <a:pt x="96420" y="1114867"/>
                  <a:pt x="91672" y="1108867"/>
                </a:cubicBezTo>
                <a:cubicBezTo>
                  <a:pt x="86925" y="1102867"/>
                  <a:pt x="80138" y="1099867"/>
                  <a:pt x="71311" y="1099867"/>
                </a:cubicBezTo>
                <a:cubicBezTo>
                  <a:pt x="62082" y="1099867"/>
                  <a:pt x="53456" y="1103467"/>
                  <a:pt x="45431" y="1110667"/>
                </a:cubicBezTo>
                <a:cubicBezTo>
                  <a:pt x="40484" y="1115200"/>
                  <a:pt x="36739" y="1123733"/>
                  <a:pt x="34198" y="1136265"/>
                </a:cubicBezTo>
                <a:cubicBezTo>
                  <a:pt x="33398" y="1139732"/>
                  <a:pt x="31865" y="1143465"/>
                  <a:pt x="29598" y="1147465"/>
                </a:cubicBezTo>
                <a:cubicBezTo>
                  <a:pt x="23865" y="1151198"/>
                  <a:pt x="19265" y="1153064"/>
                  <a:pt x="15799" y="1153064"/>
                </a:cubicBezTo>
                <a:cubicBezTo>
                  <a:pt x="12866" y="1153064"/>
                  <a:pt x="10199" y="1152198"/>
                  <a:pt x="7799" y="1150464"/>
                </a:cubicBezTo>
                <a:cubicBezTo>
                  <a:pt x="6466" y="1149531"/>
                  <a:pt x="5799" y="1148464"/>
                  <a:pt x="5799" y="1147265"/>
                </a:cubicBezTo>
                <a:cubicBezTo>
                  <a:pt x="5799" y="1143798"/>
                  <a:pt x="9499" y="1135965"/>
                  <a:pt x="16899" y="1123766"/>
                </a:cubicBezTo>
                <a:cubicBezTo>
                  <a:pt x="24298" y="1111567"/>
                  <a:pt x="33631" y="1102434"/>
                  <a:pt x="44897" y="1096368"/>
                </a:cubicBezTo>
                <a:cubicBezTo>
                  <a:pt x="56163" y="1090301"/>
                  <a:pt x="65996" y="1087268"/>
                  <a:pt x="74395" y="1087268"/>
                </a:cubicBezTo>
                <a:close/>
                <a:moveTo>
                  <a:pt x="1546994" y="1086668"/>
                </a:moveTo>
                <a:cubicBezTo>
                  <a:pt x="1571926" y="1086668"/>
                  <a:pt x="1592758" y="1095201"/>
                  <a:pt x="1609490" y="1112267"/>
                </a:cubicBezTo>
                <a:cubicBezTo>
                  <a:pt x="1626222" y="1129332"/>
                  <a:pt x="1634588" y="1149864"/>
                  <a:pt x="1634588" y="1173863"/>
                </a:cubicBezTo>
                <a:cubicBezTo>
                  <a:pt x="1634588" y="1195195"/>
                  <a:pt x="1625822" y="1214227"/>
                  <a:pt x="1608290" y="1230959"/>
                </a:cubicBezTo>
                <a:cubicBezTo>
                  <a:pt x="1590758" y="1247692"/>
                  <a:pt x="1568592" y="1256058"/>
                  <a:pt x="1541794" y="1256058"/>
                </a:cubicBezTo>
                <a:cubicBezTo>
                  <a:pt x="1525262" y="1256058"/>
                  <a:pt x="1509663" y="1251725"/>
                  <a:pt x="1494997" y="1243059"/>
                </a:cubicBezTo>
                <a:cubicBezTo>
                  <a:pt x="1484064" y="1236526"/>
                  <a:pt x="1474665" y="1226860"/>
                  <a:pt x="1466799" y="1214060"/>
                </a:cubicBezTo>
                <a:cubicBezTo>
                  <a:pt x="1458933" y="1201261"/>
                  <a:pt x="1454999" y="1186662"/>
                  <a:pt x="1454999" y="1170263"/>
                </a:cubicBezTo>
                <a:cubicBezTo>
                  <a:pt x="1454999" y="1161197"/>
                  <a:pt x="1456899" y="1151498"/>
                  <a:pt x="1460699" y="1141165"/>
                </a:cubicBezTo>
                <a:cubicBezTo>
                  <a:pt x="1464499" y="1130832"/>
                  <a:pt x="1470265" y="1121566"/>
                  <a:pt x="1477998" y="1113367"/>
                </a:cubicBezTo>
                <a:cubicBezTo>
                  <a:pt x="1485731" y="1105167"/>
                  <a:pt x="1493930" y="1099067"/>
                  <a:pt x="1502597" y="1095068"/>
                </a:cubicBezTo>
                <a:cubicBezTo>
                  <a:pt x="1514729" y="1089468"/>
                  <a:pt x="1529528" y="1086668"/>
                  <a:pt x="1546994" y="1086668"/>
                </a:cubicBezTo>
                <a:close/>
                <a:moveTo>
                  <a:pt x="2365269" y="1086268"/>
                </a:moveTo>
                <a:cubicBezTo>
                  <a:pt x="2377668" y="1086268"/>
                  <a:pt x="2387801" y="1088535"/>
                  <a:pt x="2395667" y="1093068"/>
                </a:cubicBezTo>
                <a:cubicBezTo>
                  <a:pt x="2406333" y="1099067"/>
                  <a:pt x="2414299" y="1106800"/>
                  <a:pt x="2419566" y="1116266"/>
                </a:cubicBezTo>
                <a:cubicBezTo>
                  <a:pt x="2424832" y="1125733"/>
                  <a:pt x="2427465" y="1134399"/>
                  <a:pt x="2427465" y="1142265"/>
                </a:cubicBezTo>
                <a:lnTo>
                  <a:pt x="2427465" y="1145065"/>
                </a:lnTo>
                <a:lnTo>
                  <a:pt x="2347270" y="1145649"/>
                </a:lnTo>
                <a:lnTo>
                  <a:pt x="2332071" y="1145634"/>
                </a:lnTo>
                <a:cubicBezTo>
                  <a:pt x="2325938" y="1145634"/>
                  <a:pt x="2319672" y="1145910"/>
                  <a:pt x="2313272" y="1146465"/>
                </a:cubicBezTo>
                <a:cubicBezTo>
                  <a:pt x="2312072" y="1150464"/>
                  <a:pt x="2311472" y="1153197"/>
                  <a:pt x="2311472" y="1154664"/>
                </a:cubicBezTo>
                <a:lnTo>
                  <a:pt x="2311672" y="1156664"/>
                </a:lnTo>
                <a:lnTo>
                  <a:pt x="2311672" y="1158664"/>
                </a:lnTo>
                <a:lnTo>
                  <a:pt x="2311472" y="1168463"/>
                </a:lnTo>
                <a:cubicBezTo>
                  <a:pt x="2311472" y="1176596"/>
                  <a:pt x="2314039" y="1186562"/>
                  <a:pt x="2319172" y="1198361"/>
                </a:cubicBezTo>
                <a:cubicBezTo>
                  <a:pt x="2324305" y="1210161"/>
                  <a:pt x="2331638" y="1219160"/>
                  <a:pt x="2341170" y="1225360"/>
                </a:cubicBezTo>
                <a:cubicBezTo>
                  <a:pt x="2350703" y="1231559"/>
                  <a:pt x="2362603" y="1234859"/>
                  <a:pt x="2376868" y="1235259"/>
                </a:cubicBezTo>
                <a:cubicBezTo>
                  <a:pt x="2384468" y="1234859"/>
                  <a:pt x="2390534" y="1233926"/>
                  <a:pt x="2395067" y="1232459"/>
                </a:cubicBezTo>
                <a:cubicBezTo>
                  <a:pt x="2399600" y="1230993"/>
                  <a:pt x="2406000" y="1227593"/>
                  <a:pt x="2414266" y="1222260"/>
                </a:cubicBezTo>
                <a:lnTo>
                  <a:pt x="2428665" y="1210461"/>
                </a:lnTo>
                <a:lnTo>
                  <a:pt x="2429865" y="1218460"/>
                </a:lnTo>
                <a:cubicBezTo>
                  <a:pt x="2429865" y="1219394"/>
                  <a:pt x="2429799" y="1220393"/>
                  <a:pt x="2429665" y="1221460"/>
                </a:cubicBezTo>
                <a:cubicBezTo>
                  <a:pt x="2423665" y="1229060"/>
                  <a:pt x="2416066" y="1235726"/>
                  <a:pt x="2406866" y="1241459"/>
                </a:cubicBezTo>
                <a:cubicBezTo>
                  <a:pt x="2397667" y="1247192"/>
                  <a:pt x="2388334" y="1251391"/>
                  <a:pt x="2378868" y="1254058"/>
                </a:cubicBezTo>
                <a:cubicBezTo>
                  <a:pt x="2374335" y="1255258"/>
                  <a:pt x="2366869" y="1255858"/>
                  <a:pt x="2356470" y="1255858"/>
                </a:cubicBezTo>
                <a:cubicBezTo>
                  <a:pt x="2347004" y="1255858"/>
                  <a:pt x="2337671" y="1253925"/>
                  <a:pt x="2328471" y="1250058"/>
                </a:cubicBezTo>
                <a:cubicBezTo>
                  <a:pt x="2314872" y="1244192"/>
                  <a:pt x="2304173" y="1234759"/>
                  <a:pt x="2296373" y="1221760"/>
                </a:cubicBezTo>
                <a:cubicBezTo>
                  <a:pt x="2288574" y="1208761"/>
                  <a:pt x="2284674" y="1192995"/>
                  <a:pt x="2284674" y="1174463"/>
                </a:cubicBezTo>
                <a:cubicBezTo>
                  <a:pt x="2284674" y="1168597"/>
                  <a:pt x="2285774" y="1161064"/>
                  <a:pt x="2287974" y="1151864"/>
                </a:cubicBezTo>
                <a:cubicBezTo>
                  <a:pt x="2290174" y="1142665"/>
                  <a:pt x="2294140" y="1132865"/>
                  <a:pt x="2299873" y="1122466"/>
                </a:cubicBezTo>
                <a:cubicBezTo>
                  <a:pt x="2303740" y="1115400"/>
                  <a:pt x="2308473" y="1109600"/>
                  <a:pt x="2314072" y="1105067"/>
                </a:cubicBezTo>
                <a:cubicBezTo>
                  <a:pt x="2322072" y="1098667"/>
                  <a:pt x="2329071" y="1094201"/>
                  <a:pt x="2335071" y="1091668"/>
                </a:cubicBezTo>
                <a:cubicBezTo>
                  <a:pt x="2343737" y="1088068"/>
                  <a:pt x="2353803" y="1086268"/>
                  <a:pt x="2365269" y="1086268"/>
                </a:cubicBezTo>
                <a:close/>
                <a:moveTo>
                  <a:pt x="755447" y="1077669"/>
                </a:moveTo>
                <a:lnTo>
                  <a:pt x="762246" y="1077869"/>
                </a:lnTo>
                <a:cubicBezTo>
                  <a:pt x="763046" y="1084535"/>
                  <a:pt x="763446" y="1099334"/>
                  <a:pt x="763446" y="1122266"/>
                </a:cubicBezTo>
                <a:lnTo>
                  <a:pt x="763246" y="1125666"/>
                </a:lnTo>
                <a:cubicBezTo>
                  <a:pt x="763246" y="1126466"/>
                  <a:pt x="763379" y="1127732"/>
                  <a:pt x="763646" y="1129466"/>
                </a:cubicBezTo>
                <a:cubicBezTo>
                  <a:pt x="768713" y="1120266"/>
                  <a:pt x="775045" y="1111800"/>
                  <a:pt x="782645" y="1104067"/>
                </a:cubicBezTo>
                <a:lnTo>
                  <a:pt x="787245" y="1099467"/>
                </a:lnTo>
                <a:cubicBezTo>
                  <a:pt x="789111" y="1097334"/>
                  <a:pt x="790911" y="1095668"/>
                  <a:pt x="792644" y="1094468"/>
                </a:cubicBezTo>
                <a:cubicBezTo>
                  <a:pt x="801977" y="1088868"/>
                  <a:pt x="808910" y="1086068"/>
                  <a:pt x="813443" y="1086068"/>
                </a:cubicBezTo>
                <a:cubicBezTo>
                  <a:pt x="819310" y="1086068"/>
                  <a:pt x="824109" y="1088035"/>
                  <a:pt x="827843" y="1091968"/>
                </a:cubicBezTo>
                <a:cubicBezTo>
                  <a:pt x="831575" y="1095901"/>
                  <a:pt x="833442" y="1100734"/>
                  <a:pt x="833442" y="1106467"/>
                </a:cubicBezTo>
                <a:cubicBezTo>
                  <a:pt x="833442" y="1111000"/>
                  <a:pt x="832109" y="1114533"/>
                  <a:pt x="829442" y="1117066"/>
                </a:cubicBezTo>
                <a:cubicBezTo>
                  <a:pt x="825842" y="1120399"/>
                  <a:pt x="821709" y="1122066"/>
                  <a:pt x="817043" y="1122066"/>
                </a:cubicBezTo>
                <a:cubicBezTo>
                  <a:pt x="814910" y="1122066"/>
                  <a:pt x="810710" y="1120933"/>
                  <a:pt x="804444" y="1118666"/>
                </a:cubicBezTo>
                <a:cubicBezTo>
                  <a:pt x="798178" y="1116400"/>
                  <a:pt x="794044" y="1115266"/>
                  <a:pt x="792044" y="1115266"/>
                </a:cubicBezTo>
                <a:cubicBezTo>
                  <a:pt x="788311" y="1115266"/>
                  <a:pt x="785711" y="1115866"/>
                  <a:pt x="784245" y="1117066"/>
                </a:cubicBezTo>
                <a:cubicBezTo>
                  <a:pt x="780512" y="1119999"/>
                  <a:pt x="775979" y="1125999"/>
                  <a:pt x="770646" y="1135065"/>
                </a:cubicBezTo>
                <a:cubicBezTo>
                  <a:pt x="766513" y="1141865"/>
                  <a:pt x="764446" y="1148131"/>
                  <a:pt x="764446" y="1153864"/>
                </a:cubicBezTo>
                <a:lnTo>
                  <a:pt x="765446" y="1186934"/>
                </a:lnTo>
                <a:lnTo>
                  <a:pt x="765846" y="1226622"/>
                </a:lnTo>
                <a:cubicBezTo>
                  <a:pt x="766246" y="1231163"/>
                  <a:pt x="766779" y="1234103"/>
                  <a:pt x="767446" y="1235440"/>
                </a:cubicBezTo>
                <a:cubicBezTo>
                  <a:pt x="767979" y="1236376"/>
                  <a:pt x="769312" y="1237511"/>
                  <a:pt x="771446" y="1238846"/>
                </a:cubicBezTo>
                <a:cubicBezTo>
                  <a:pt x="785845" y="1240048"/>
                  <a:pt x="794378" y="1240917"/>
                  <a:pt x="797044" y="1241453"/>
                </a:cubicBezTo>
                <a:cubicBezTo>
                  <a:pt x="798911" y="1241586"/>
                  <a:pt x="800311" y="1241719"/>
                  <a:pt x="801244" y="1241853"/>
                </a:cubicBezTo>
                <a:cubicBezTo>
                  <a:pt x="806977" y="1241986"/>
                  <a:pt x="810977" y="1242788"/>
                  <a:pt x="813243" y="1244259"/>
                </a:cubicBezTo>
                <a:cubicBezTo>
                  <a:pt x="814443" y="1244925"/>
                  <a:pt x="815043" y="1245925"/>
                  <a:pt x="815043" y="1247258"/>
                </a:cubicBezTo>
                <a:cubicBezTo>
                  <a:pt x="815043" y="1248058"/>
                  <a:pt x="814510" y="1249125"/>
                  <a:pt x="813443" y="1250458"/>
                </a:cubicBezTo>
                <a:lnTo>
                  <a:pt x="791245" y="1250058"/>
                </a:lnTo>
                <a:lnTo>
                  <a:pt x="782845" y="1249858"/>
                </a:lnTo>
                <a:lnTo>
                  <a:pt x="770646" y="1250058"/>
                </a:lnTo>
                <a:lnTo>
                  <a:pt x="750247" y="1250058"/>
                </a:lnTo>
                <a:lnTo>
                  <a:pt x="739248" y="1250658"/>
                </a:lnTo>
                <a:lnTo>
                  <a:pt x="705650" y="1251258"/>
                </a:lnTo>
                <a:lnTo>
                  <a:pt x="704850" y="1248658"/>
                </a:lnTo>
                <a:cubicBezTo>
                  <a:pt x="704850" y="1247725"/>
                  <a:pt x="705450" y="1246325"/>
                  <a:pt x="706650" y="1244459"/>
                </a:cubicBezTo>
                <a:lnTo>
                  <a:pt x="718449" y="1242062"/>
                </a:lnTo>
                <a:lnTo>
                  <a:pt x="735048" y="1239068"/>
                </a:lnTo>
                <a:cubicBezTo>
                  <a:pt x="736381" y="1238402"/>
                  <a:pt x="737315" y="1237469"/>
                  <a:pt x="737848" y="1236272"/>
                </a:cubicBezTo>
                <a:cubicBezTo>
                  <a:pt x="738648" y="1234542"/>
                  <a:pt x="739048" y="1229418"/>
                  <a:pt x="739048" y="1220898"/>
                </a:cubicBezTo>
                <a:cubicBezTo>
                  <a:pt x="739048" y="1175642"/>
                  <a:pt x="738781" y="1149520"/>
                  <a:pt x="738248" y="1142532"/>
                </a:cubicBezTo>
                <a:cubicBezTo>
                  <a:pt x="737715" y="1135544"/>
                  <a:pt x="736515" y="1131118"/>
                  <a:pt x="734648" y="1129255"/>
                </a:cubicBezTo>
                <a:cubicBezTo>
                  <a:pt x="732781" y="1127391"/>
                  <a:pt x="727982" y="1125927"/>
                  <a:pt x="720249" y="1124863"/>
                </a:cubicBezTo>
                <a:cubicBezTo>
                  <a:pt x="715716" y="1124196"/>
                  <a:pt x="712116" y="1123331"/>
                  <a:pt x="709450" y="1122266"/>
                </a:cubicBezTo>
                <a:lnTo>
                  <a:pt x="710249" y="1116166"/>
                </a:lnTo>
                <a:cubicBezTo>
                  <a:pt x="724249" y="1110419"/>
                  <a:pt x="733648" y="1105473"/>
                  <a:pt x="738448" y="1101330"/>
                </a:cubicBezTo>
                <a:cubicBezTo>
                  <a:pt x="745114" y="1095314"/>
                  <a:pt x="750781" y="1087427"/>
                  <a:pt x="755447" y="1077669"/>
                </a:cubicBezTo>
                <a:close/>
                <a:moveTo>
                  <a:pt x="1992897" y="1053070"/>
                </a:moveTo>
                <a:lnTo>
                  <a:pt x="1999096" y="1053270"/>
                </a:lnTo>
                <a:lnTo>
                  <a:pt x="1999896" y="1072269"/>
                </a:lnTo>
                <a:lnTo>
                  <a:pt x="1999496" y="1096868"/>
                </a:lnTo>
                <a:cubicBezTo>
                  <a:pt x="2002029" y="1097001"/>
                  <a:pt x="2003629" y="1097068"/>
                  <a:pt x="2004296" y="1097068"/>
                </a:cubicBezTo>
                <a:cubicBezTo>
                  <a:pt x="2007762" y="1097068"/>
                  <a:pt x="2014362" y="1096801"/>
                  <a:pt x="2024095" y="1096268"/>
                </a:cubicBezTo>
                <a:cubicBezTo>
                  <a:pt x="2030361" y="1095868"/>
                  <a:pt x="2036361" y="1095668"/>
                  <a:pt x="2042094" y="1095668"/>
                </a:cubicBezTo>
                <a:cubicBezTo>
                  <a:pt x="2044760" y="1095668"/>
                  <a:pt x="2048760" y="1095734"/>
                  <a:pt x="2054093" y="1095868"/>
                </a:cubicBezTo>
                <a:cubicBezTo>
                  <a:pt x="2054360" y="1098534"/>
                  <a:pt x="2054493" y="1100667"/>
                  <a:pt x="2054493" y="1102267"/>
                </a:cubicBezTo>
                <a:cubicBezTo>
                  <a:pt x="2054493" y="1104000"/>
                  <a:pt x="2054093" y="1106734"/>
                  <a:pt x="2053293" y="1110467"/>
                </a:cubicBezTo>
                <a:lnTo>
                  <a:pt x="2049893" y="1110467"/>
                </a:lnTo>
                <a:lnTo>
                  <a:pt x="2018895" y="1111467"/>
                </a:lnTo>
                <a:lnTo>
                  <a:pt x="2003496" y="1111867"/>
                </a:lnTo>
                <a:lnTo>
                  <a:pt x="1999896" y="1112267"/>
                </a:lnTo>
                <a:cubicBezTo>
                  <a:pt x="1998830" y="1115600"/>
                  <a:pt x="1998296" y="1119466"/>
                  <a:pt x="1998296" y="1123866"/>
                </a:cubicBezTo>
                <a:lnTo>
                  <a:pt x="1998896" y="1153864"/>
                </a:lnTo>
                <a:lnTo>
                  <a:pt x="1998496" y="1206661"/>
                </a:lnTo>
                <a:cubicBezTo>
                  <a:pt x="1998496" y="1220527"/>
                  <a:pt x="2000296" y="1229726"/>
                  <a:pt x="2003896" y="1234259"/>
                </a:cubicBezTo>
                <a:cubicBezTo>
                  <a:pt x="2007363" y="1238926"/>
                  <a:pt x="2012562" y="1241259"/>
                  <a:pt x="2019495" y="1241259"/>
                </a:cubicBezTo>
                <a:cubicBezTo>
                  <a:pt x="2022962" y="1241259"/>
                  <a:pt x="2029494" y="1240192"/>
                  <a:pt x="2039094" y="1238059"/>
                </a:cubicBezTo>
                <a:cubicBezTo>
                  <a:pt x="2042027" y="1237392"/>
                  <a:pt x="2045960" y="1235192"/>
                  <a:pt x="2050893" y="1231459"/>
                </a:cubicBezTo>
                <a:lnTo>
                  <a:pt x="2052693" y="1231459"/>
                </a:lnTo>
                <a:cubicBezTo>
                  <a:pt x="2053893" y="1231459"/>
                  <a:pt x="2054860" y="1231826"/>
                  <a:pt x="2055593" y="1232559"/>
                </a:cubicBezTo>
                <a:cubicBezTo>
                  <a:pt x="2056326" y="1233293"/>
                  <a:pt x="2056693" y="1234259"/>
                  <a:pt x="2056693" y="1235459"/>
                </a:cubicBezTo>
                <a:lnTo>
                  <a:pt x="2056493" y="1236859"/>
                </a:lnTo>
                <a:cubicBezTo>
                  <a:pt x="2050760" y="1243125"/>
                  <a:pt x="2044194" y="1247692"/>
                  <a:pt x="2036794" y="1250558"/>
                </a:cubicBezTo>
                <a:cubicBezTo>
                  <a:pt x="2029394" y="1253425"/>
                  <a:pt x="2019562" y="1254858"/>
                  <a:pt x="2007296" y="1254858"/>
                </a:cubicBezTo>
                <a:cubicBezTo>
                  <a:pt x="1998630" y="1254858"/>
                  <a:pt x="1991464" y="1252858"/>
                  <a:pt x="1985797" y="1248858"/>
                </a:cubicBezTo>
                <a:cubicBezTo>
                  <a:pt x="1980131" y="1244859"/>
                  <a:pt x="1976498" y="1240125"/>
                  <a:pt x="1974898" y="1234659"/>
                </a:cubicBezTo>
                <a:cubicBezTo>
                  <a:pt x="1973298" y="1229193"/>
                  <a:pt x="1972498" y="1217260"/>
                  <a:pt x="1972498" y="1198861"/>
                </a:cubicBezTo>
                <a:lnTo>
                  <a:pt x="1973298" y="1153864"/>
                </a:lnTo>
                <a:lnTo>
                  <a:pt x="1973098" y="1132265"/>
                </a:lnTo>
                <a:lnTo>
                  <a:pt x="1973098" y="1124266"/>
                </a:lnTo>
                <a:cubicBezTo>
                  <a:pt x="1973098" y="1120533"/>
                  <a:pt x="1972965" y="1116800"/>
                  <a:pt x="1972698" y="1113067"/>
                </a:cubicBezTo>
                <a:lnTo>
                  <a:pt x="1969298" y="1112867"/>
                </a:lnTo>
                <a:lnTo>
                  <a:pt x="1952899" y="1113467"/>
                </a:lnTo>
                <a:lnTo>
                  <a:pt x="1951299" y="1113667"/>
                </a:lnTo>
                <a:cubicBezTo>
                  <a:pt x="1949833" y="1113667"/>
                  <a:pt x="1948733" y="1113333"/>
                  <a:pt x="1947999" y="1112667"/>
                </a:cubicBezTo>
                <a:cubicBezTo>
                  <a:pt x="1947266" y="1112000"/>
                  <a:pt x="1946900" y="1111200"/>
                  <a:pt x="1946900" y="1110267"/>
                </a:cubicBezTo>
                <a:cubicBezTo>
                  <a:pt x="1946900" y="1108667"/>
                  <a:pt x="1947400" y="1107367"/>
                  <a:pt x="1948399" y="1106367"/>
                </a:cubicBezTo>
                <a:cubicBezTo>
                  <a:pt x="1949399" y="1105367"/>
                  <a:pt x="1952433" y="1103800"/>
                  <a:pt x="1957499" y="1101667"/>
                </a:cubicBezTo>
                <a:cubicBezTo>
                  <a:pt x="1960965" y="1100201"/>
                  <a:pt x="1964998" y="1097434"/>
                  <a:pt x="1969598" y="1093368"/>
                </a:cubicBezTo>
                <a:cubicBezTo>
                  <a:pt x="1974198" y="1089301"/>
                  <a:pt x="1978098" y="1084802"/>
                  <a:pt x="1981297" y="1079869"/>
                </a:cubicBezTo>
                <a:cubicBezTo>
                  <a:pt x="1982897" y="1077202"/>
                  <a:pt x="1985164" y="1072136"/>
                  <a:pt x="1988097" y="1064670"/>
                </a:cubicBezTo>
                <a:cubicBezTo>
                  <a:pt x="1990230" y="1059203"/>
                  <a:pt x="1991830" y="1055337"/>
                  <a:pt x="1992897" y="1053070"/>
                </a:cubicBezTo>
                <a:close/>
                <a:moveTo>
                  <a:pt x="2111522" y="984274"/>
                </a:moveTo>
                <a:lnTo>
                  <a:pt x="2121321" y="984274"/>
                </a:lnTo>
                <a:cubicBezTo>
                  <a:pt x="2121588" y="988010"/>
                  <a:pt x="2121721" y="999815"/>
                  <a:pt x="2121721" y="1019691"/>
                </a:cubicBezTo>
                <a:lnTo>
                  <a:pt x="2121521" y="1045102"/>
                </a:lnTo>
                <a:lnTo>
                  <a:pt x="2121721" y="1077916"/>
                </a:lnTo>
                <a:lnTo>
                  <a:pt x="2120921" y="1118335"/>
                </a:lnTo>
                <a:cubicBezTo>
                  <a:pt x="2120921" y="1120735"/>
                  <a:pt x="2121055" y="1123402"/>
                  <a:pt x="2121321" y="1126338"/>
                </a:cubicBezTo>
                <a:cubicBezTo>
                  <a:pt x="2129736" y="1116586"/>
                  <a:pt x="2135879" y="1110107"/>
                  <a:pt x="2139752" y="1106901"/>
                </a:cubicBezTo>
                <a:cubicBezTo>
                  <a:pt x="2146697" y="1101291"/>
                  <a:pt x="2154110" y="1096850"/>
                  <a:pt x="2161989" y="1093577"/>
                </a:cubicBezTo>
                <a:cubicBezTo>
                  <a:pt x="2169869" y="1090304"/>
                  <a:pt x="2178150" y="1088668"/>
                  <a:pt x="2186833" y="1088668"/>
                </a:cubicBezTo>
                <a:cubicBezTo>
                  <a:pt x="2203261" y="1088668"/>
                  <a:pt x="2216683" y="1095593"/>
                  <a:pt x="2227099" y="1109442"/>
                </a:cubicBezTo>
                <a:cubicBezTo>
                  <a:pt x="2233109" y="1117564"/>
                  <a:pt x="2236114" y="1129081"/>
                  <a:pt x="2236114" y="1143993"/>
                </a:cubicBezTo>
                <a:lnTo>
                  <a:pt x="2235514" y="1164367"/>
                </a:lnTo>
                <a:lnTo>
                  <a:pt x="2235714" y="1175750"/>
                </a:lnTo>
                <a:lnTo>
                  <a:pt x="2234914" y="1195524"/>
                </a:lnTo>
                <a:cubicBezTo>
                  <a:pt x="2234381" y="1211902"/>
                  <a:pt x="2234115" y="1221624"/>
                  <a:pt x="2234115" y="1224688"/>
                </a:cubicBezTo>
                <a:cubicBezTo>
                  <a:pt x="2234115" y="1228148"/>
                  <a:pt x="2234248" y="1232808"/>
                  <a:pt x="2234515" y="1238668"/>
                </a:cubicBezTo>
                <a:lnTo>
                  <a:pt x="2245914" y="1241265"/>
                </a:lnTo>
                <a:cubicBezTo>
                  <a:pt x="2253513" y="1242863"/>
                  <a:pt x="2259380" y="1244327"/>
                  <a:pt x="2263513" y="1245659"/>
                </a:cubicBezTo>
                <a:lnTo>
                  <a:pt x="2263313" y="1251858"/>
                </a:lnTo>
                <a:lnTo>
                  <a:pt x="2220715" y="1250658"/>
                </a:lnTo>
                <a:cubicBezTo>
                  <a:pt x="2218315" y="1250658"/>
                  <a:pt x="2211782" y="1250925"/>
                  <a:pt x="2201117" y="1251458"/>
                </a:cubicBezTo>
                <a:cubicBezTo>
                  <a:pt x="2194584" y="1251725"/>
                  <a:pt x="2190784" y="1251858"/>
                  <a:pt x="2189717" y="1251858"/>
                </a:cubicBezTo>
                <a:lnTo>
                  <a:pt x="2185318" y="1251858"/>
                </a:lnTo>
                <a:cubicBezTo>
                  <a:pt x="2184651" y="1250658"/>
                  <a:pt x="2184318" y="1249658"/>
                  <a:pt x="2184318" y="1248858"/>
                </a:cubicBezTo>
                <a:lnTo>
                  <a:pt x="2184318" y="1247059"/>
                </a:lnTo>
                <a:cubicBezTo>
                  <a:pt x="2186184" y="1244659"/>
                  <a:pt x="2189651" y="1243060"/>
                  <a:pt x="2194717" y="1242262"/>
                </a:cubicBezTo>
                <a:lnTo>
                  <a:pt x="2206716" y="1239465"/>
                </a:lnTo>
                <a:cubicBezTo>
                  <a:pt x="2208316" y="1238134"/>
                  <a:pt x="2209249" y="1236736"/>
                  <a:pt x="2209516" y="1235272"/>
                </a:cubicBezTo>
                <a:cubicBezTo>
                  <a:pt x="2210049" y="1231809"/>
                  <a:pt x="2210649" y="1214635"/>
                  <a:pt x="2211316" y="1183750"/>
                </a:cubicBezTo>
                <a:lnTo>
                  <a:pt x="2211716" y="1168973"/>
                </a:lnTo>
                <a:cubicBezTo>
                  <a:pt x="2212249" y="1153396"/>
                  <a:pt x="2211046" y="1140483"/>
                  <a:pt x="2208107" y="1130231"/>
                </a:cubicBezTo>
                <a:cubicBezTo>
                  <a:pt x="2206236" y="1123175"/>
                  <a:pt x="2201994" y="1117551"/>
                  <a:pt x="2195379" y="1113357"/>
                </a:cubicBezTo>
                <a:cubicBezTo>
                  <a:pt x="2188765" y="1109164"/>
                  <a:pt x="2181116" y="1107067"/>
                  <a:pt x="2172431" y="1107067"/>
                </a:cubicBezTo>
                <a:cubicBezTo>
                  <a:pt x="2165217" y="1107067"/>
                  <a:pt x="2158403" y="1108598"/>
                  <a:pt x="2151988" y="1111661"/>
                </a:cubicBezTo>
                <a:cubicBezTo>
                  <a:pt x="2147578" y="1113923"/>
                  <a:pt x="2142300" y="1117850"/>
                  <a:pt x="2136153" y="1123443"/>
                </a:cubicBezTo>
                <a:cubicBezTo>
                  <a:pt x="2130007" y="1129035"/>
                  <a:pt x="2125731" y="1133828"/>
                  <a:pt x="2123324" y="1137821"/>
                </a:cubicBezTo>
                <a:cubicBezTo>
                  <a:pt x="2121722" y="1140479"/>
                  <a:pt x="2120921" y="1144865"/>
                  <a:pt x="2120921" y="1150977"/>
                </a:cubicBezTo>
                <a:lnTo>
                  <a:pt x="2121121" y="1164926"/>
                </a:lnTo>
                <a:lnTo>
                  <a:pt x="2120721" y="1179478"/>
                </a:lnTo>
                <a:cubicBezTo>
                  <a:pt x="2120721" y="1180674"/>
                  <a:pt x="2120921" y="1188978"/>
                  <a:pt x="2121321" y="1204389"/>
                </a:cubicBezTo>
                <a:lnTo>
                  <a:pt x="2121121" y="1217145"/>
                </a:lnTo>
                <a:lnTo>
                  <a:pt x="2121521" y="1231097"/>
                </a:lnTo>
                <a:cubicBezTo>
                  <a:pt x="2121655" y="1233091"/>
                  <a:pt x="2121855" y="1234552"/>
                  <a:pt x="2122121" y="1235481"/>
                </a:cubicBezTo>
                <a:lnTo>
                  <a:pt x="2150320" y="1242259"/>
                </a:lnTo>
                <a:cubicBezTo>
                  <a:pt x="2151786" y="1242669"/>
                  <a:pt x="2153986" y="1243490"/>
                  <a:pt x="2156919" y="1244721"/>
                </a:cubicBezTo>
                <a:lnTo>
                  <a:pt x="2157519" y="1246977"/>
                </a:lnTo>
                <a:cubicBezTo>
                  <a:pt x="2157519" y="1247660"/>
                  <a:pt x="2157186" y="1248754"/>
                  <a:pt x="2156519" y="1250258"/>
                </a:cubicBezTo>
                <a:cubicBezTo>
                  <a:pt x="2152653" y="1250392"/>
                  <a:pt x="2149720" y="1250458"/>
                  <a:pt x="2147720" y="1250458"/>
                </a:cubicBezTo>
                <a:lnTo>
                  <a:pt x="2132121" y="1250258"/>
                </a:lnTo>
                <a:lnTo>
                  <a:pt x="2097723" y="1250658"/>
                </a:lnTo>
                <a:lnTo>
                  <a:pt x="2071924" y="1251458"/>
                </a:lnTo>
                <a:cubicBezTo>
                  <a:pt x="2070591" y="1251325"/>
                  <a:pt x="2068591" y="1251191"/>
                  <a:pt x="2065925" y="1251058"/>
                </a:cubicBezTo>
                <a:lnTo>
                  <a:pt x="2065725" y="1249658"/>
                </a:lnTo>
                <a:cubicBezTo>
                  <a:pt x="2065725" y="1248592"/>
                  <a:pt x="2066258" y="1247258"/>
                  <a:pt x="2067325" y="1245659"/>
                </a:cubicBezTo>
                <a:cubicBezTo>
                  <a:pt x="2082924" y="1242861"/>
                  <a:pt x="2091923" y="1240730"/>
                  <a:pt x="2094323" y="1239265"/>
                </a:cubicBezTo>
                <a:cubicBezTo>
                  <a:pt x="2095790" y="1238332"/>
                  <a:pt x="2096523" y="1236200"/>
                  <a:pt x="2096523" y="1232869"/>
                </a:cubicBezTo>
                <a:lnTo>
                  <a:pt x="2096323" y="1219682"/>
                </a:lnTo>
                <a:lnTo>
                  <a:pt x="2096523" y="1196302"/>
                </a:lnTo>
                <a:lnTo>
                  <a:pt x="2096123" y="1136756"/>
                </a:lnTo>
                <a:lnTo>
                  <a:pt x="2096323" y="1114576"/>
                </a:lnTo>
                <a:lnTo>
                  <a:pt x="2096323" y="1098789"/>
                </a:lnTo>
                <a:lnTo>
                  <a:pt x="2096923" y="1079406"/>
                </a:lnTo>
                <a:cubicBezTo>
                  <a:pt x="2096923" y="1049033"/>
                  <a:pt x="2096623" y="1030883"/>
                  <a:pt x="2096023" y="1024955"/>
                </a:cubicBezTo>
                <a:cubicBezTo>
                  <a:pt x="2095423" y="1019027"/>
                  <a:pt x="2094256" y="1015330"/>
                  <a:pt x="2092523" y="1013863"/>
                </a:cubicBezTo>
                <a:cubicBezTo>
                  <a:pt x="2089323" y="1010801"/>
                  <a:pt x="2080524" y="1007604"/>
                  <a:pt x="2066125" y="1004273"/>
                </a:cubicBezTo>
                <a:lnTo>
                  <a:pt x="2066125" y="1003273"/>
                </a:lnTo>
                <a:cubicBezTo>
                  <a:pt x="2066125" y="1002340"/>
                  <a:pt x="2066258" y="1001007"/>
                  <a:pt x="2066525" y="999274"/>
                </a:cubicBezTo>
                <a:cubicBezTo>
                  <a:pt x="2068391" y="999007"/>
                  <a:pt x="2070191" y="998674"/>
                  <a:pt x="2071924" y="998274"/>
                </a:cubicBezTo>
                <a:cubicBezTo>
                  <a:pt x="2073658" y="997874"/>
                  <a:pt x="2075324" y="997607"/>
                  <a:pt x="2076924" y="997474"/>
                </a:cubicBezTo>
                <a:cubicBezTo>
                  <a:pt x="2092790" y="992941"/>
                  <a:pt x="2104322" y="988541"/>
                  <a:pt x="2111522" y="984274"/>
                </a:cubicBezTo>
                <a:close/>
                <a:moveTo>
                  <a:pt x="1781142" y="982675"/>
                </a:moveTo>
                <a:cubicBezTo>
                  <a:pt x="1793808" y="982675"/>
                  <a:pt x="1803074" y="984728"/>
                  <a:pt x="1808941" y="988834"/>
                </a:cubicBezTo>
                <a:cubicBezTo>
                  <a:pt x="1812940" y="991615"/>
                  <a:pt x="1814940" y="995190"/>
                  <a:pt x="1814940" y="999561"/>
                </a:cubicBezTo>
                <a:cubicBezTo>
                  <a:pt x="1814940" y="1003271"/>
                  <a:pt x="1813540" y="1006451"/>
                  <a:pt x="1810740" y="1009099"/>
                </a:cubicBezTo>
                <a:cubicBezTo>
                  <a:pt x="1807941" y="1011748"/>
                  <a:pt x="1804474" y="1013073"/>
                  <a:pt x="1800341" y="1013073"/>
                </a:cubicBezTo>
                <a:cubicBezTo>
                  <a:pt x="1795275" y="1013073"/>
                  <a:pt x="1789808" y="1011806"/>
                  <a:pt x="1783942" y="1009273"/>
                </a:cubicBezTo>
                <a:cubicBezTo>
                  <a:pt x="1772876" y="1004873"/>
                  <a:pt x="1766610" y="1002473"/>
                  <a:pt x="1765143" y="1002073"/>
                </a:cubicBezTo>
                <a:cubicBezTo>
                  <a:pt x="1762610" y="1001407"/>
                  <a:pt x="1760010" y="1001074"/>
                  <a:pt x="1757344" y="1001074"/>
                </a:cubicBezTo>
                <a:cubicBezTo>
                  <a:pt x="1750011" y="1001074"/>
                  <a:pt x="1743311" y="1003417"/>
                  <a:pt x="1737245" y="1008103"/>
                </a:cubicBezTo>
                <a:cubicBezTo>
                  <a:pt x="1731179" y="1012789"/>
                  <a:pt x="1727346" y="1018546"/>
                  <a:pt x="1725746" y="1025375"/>
                </a:cubicBezTo>
                <a:cubicBezTo>
                  <a:pt x="1724146" y="1032204"/>
                  <a:pt x="1723346" y="1047534"/>
                  <a:pt x="1723346" y="1071366"/>
                </a:cubicBezTo>
                <a:cubicBezTo>
                  <a:pt x="1723346" y="1079934"/>
                  <a:pt x="1723412" y="1087766"/>
                  <a:pt x="1723546" y="1094861"/>
                </a:cubicBezTo>
                <a:cubicBezTo>
                  <a:pt x="1756744" y="1095666"/>
                  <a:pt x="1774409" y="1096068"/>
                  <a:pt x="1776543" y="1096068"/>
                </a:cubicBezTo>
                <a:cubicBezTo>
                  <a:pt x="1776809" y="1099001"/>
                  <a:pt x="1776942" y="1101201"/>
                  <a:pt x="1776942" y="1102667"/>
                </a:cubicBezTo>
                <a:cubicBezTo>
                  <a:pt x="1776942" y="1104400"/>
                  <a:pt x="1776743" y="1107000"/>
                  <a:pt x="1776343" y="1110467"/>
                </a:cubicBezTo>
                <a:cubicBezTo>
                  <a:pt x="1773009" y="1111000"/>
                  <a:pt x="1769610" y="1111267"/>
                  <a:pt x="1766143" y="1111267"/>
                </a:cubicBezTo>
                <a:lnTo>
                  <a:pt x="1758544" y="1111267"/>
                </a:lnTo>
                <a:cubicBezTo>
                  <a:pt x="1742011" y="1111267"/>
                  <a:pt x="1730545" y="1111867"/>
                  <a:pt x="1724146" y="1113067"/>
                </a:cubicBezTo>
                <a:cubicBezTo>
                  <a:pt x="1723879" y="1116133"/>
                  <a:pt x="1723746" y="1118466"/>
                  <a:pt x="1723746" y="1120066"/>
                </a:cubicBezTo>
                <a:cubicBezTo>
                  <a:pt x="1723746" y="1120733"/>
                  <a:pt x="1723812" y="1121733"/>
                  <a:pt x="1723946" y="1123066"/>
                </a:cubicBezTo>
                <a:cubicBezTo>
                  <a:pt x="1724612" y="1143998"/>
                  <a:pt x="1724946" y="1156664"/>
                  <a:pt x="1724946" y="1161064"/>
                </a:cubicBezTo>
                <a:lnTo>
                  <a:pt x="1724546" y="1212461"/>
                </a:lnTo>
                <a:cubicBezTo>
                  <a:pt x="1724546" y="1220060"/>
                  <a:pt x="1725812" y="1226393"/>
                  <a:pt x="1728345" y="1231459"/>
                </a:cubicBezTo>
                <a:cubicBezTo>
                  <a:pt x="1729812" y="1234392"/>
                  <a:pt x="1732545" y="1236726"/>
                  <a:pt x="1736545" y="1238459"/>
                </a:cubicBezTo>
                <a:cubicBezTo>
                  <a:pt x="1739078" y="1239659"/>
                  <a:pt x="1745211" y="1240859"/>
                  <a:pt x="1754944" y="1242059"/>
                </a:cubicBezTo>
                <a:cubicBezTo>
                  <a:pt x="1762277" y="1243125"/>
                  <a:pt x="1767210" y="1243859"/>
                  <a:pt x="1769743" y="1244259"/>
                </a:cubicBezTo>
                <a:cubicBezTo>
                  <a:pt x="1769743" y="1247059"/>
                  <a:pt x="1769543" y="1249192"/>
                  <a:pt x="1769143" y="1250658"/>
                </a:cubicBezTo>
                <a:lnTo>
                  <a:pt x="1766343" y="1250858"/>
                </a:lnTo>
                <a:cubicBezTo>
                  <a:pt x="1759944" y="1250458"/>
                  <a:pt x="1751611" y="1250125"/>
                  <a:pt x="1741345" y="1249858"/>
                </a:cubicBezTo>
                <a:lnTo>
                  <a:pt x="1726546" y="1249258"/>
                </a:lnTo>
                <a:lnTo>
                  <a:pt x="1676149" y="1250858"/>
                </a:lnTo>
                <a:lnTo>
                  <a:pt x="1669549" y="1250858"/>
                </a:lnTo>
                <a:lnTo>
                  <a:pt x="1669349" y="1244659"/>
                </a:lnTo>
                <a:cubicBezTo>
                  <a:pt x="1671349" y="1244259"/>
                  <a:pt x="1672815" y="1243925"/>
                  <a:pt x="1673749" y="1243659"/>
                </a:cubicBezTo>
                <a:cubicBezTo>
                  <a:pt x="1685215" y="1241525"/>
                  <a:pt x="1692614" y="1239125"/>
                  <a:pt x="1695947" y="1236459"/>
                </a:cubicBezTo>
                <a:cubicBezTo>
                  <a:pt x="1697281" y="1235392"/>
                  <a:pt x="1698214" y="1233459"/>
                  <a:pt x="1698747" y="1230659"/>
                </a:cubicBezTo>
                <a:cubicBezTo>
                  <a:pt x="1699014" y="1229060"/>
                  <a:pt x="1699147" y="1221593"/>
                  <a:pt x="1699147" y="1208261"/>
                </a:cubicBezTo>
                <a:cubicBezTo>
                  <a:pt x="1699147" y="1170263"/>
                  <a:pt x="1698814" y="1139932"/>
                  <a:pt x="1698147" y="1117266"/>
                </a:cubicBezTo>
                <a:cubicBezTo>
                  <a:pt x="1694681" y="1116200"/>
                  <a:pt x="1689348" y="1115533"/>
                  <a:pt x="1682148" y="1115266"/>
                </a:cubicBezTo>
                <a:cubicBezTo>
                  <a:pt x="1679482" y="1115266"/>
                  <a:pt x="1675282" y="1115000"/>
                  <a:pt x="1669549" y="1114467"/>
                </a:cubicBezTo>
                <a:lnTo>
                  <a:pt x="1669149" y="1112232"/>
                </a:lnTo>
                <a:cubicBezTo>
                  <a:pt x="1669149" y="1110605"/>
                  <a:pt x="1669816" y="1109250"/>
                  <a:pt x="1671149" y="1108167"/>
                </a:cubicBezTo>
                <a:cubicBezTo>
                  <a:pt x="1671682" y="1107638"/>
                  <a:pt x="1677282" y="1104856"/>
                  <a:pt x="1687948" y="1099821"/>
                </a:cubicBezTo>
                <a:cubicBezTo>
                  <a:pt x="1692081" y="1097967"/>
                  <a:pt x="1695014" y="1095649"/>
                  <a:pt x="1696747" y="1092868"/>
                </a:cubicBezTo>
                <a:cubicBezTo>
                  <a:pt x="1697681" y="1091399"/>
                  <a:pt x="1698214" y="1088327"/>
                  <a:pt x="1698347" y="1083653"/>
                </a:cubicBezTo>
                <a:cubicBezTo>
                  <a:pt x="1698481" y="1081515"/>
                  <a:pt x="1698881" y="1077842"/>
                  <a:pt x="1699547" y="1072632"/>
                </a:cubicBezTo>
                <a:cubicBezTo>
                  <a:pt x="1701147" y="1058874"/>
                  <a:pt x="1702414" y="1050392"/>
                  <a:pt x="1703347" y="1047186"/>
                </a:cubicBezTo>
                <a:cubicBezTo>
                  <a:pt x="1705747" y="1038239"/>
                  <a:pt x="1709780" y="1029324"/>
                  <a:pt x="1715446" y="1020441"/>
                </a:cubicBezTo>
                <a:cubicBezTo>
                  <a:pt x="1721112" y="1011558"/>
                  <a:pt x="1727945" y="1003777"/>
                  <a:pt x="1735945" y="997099"/>
                </a:cubicBezTo>
                <a:cubicBezTo>
                  <a:pt x="1741811" y="992291"/>
                  <a:pt x="1748444" y="988685"/>
                  <a:pt x="1755844" y="986281"/>
                </a:cubicBezTo>
                <a:cubicBezTo>
                  <a:pt x="1763243" y="983877"/>
                  <a:pt x="1771676" y="982675"/>
                  <a:pt x="1781142" y="982675"/>
                </a:cubicBezTo>
                <a:close/>
                <a:moveTo>
                  <a:pt x="2573894" y="671963"/>
                </a:moveTo>
                <a:cubicBezTo>
                  <a:pt x="2564930" y="675163"/>
                  <a:pt x="2555432" y="680029"/>
                  <a:pt x="2545399" y="686562"/>
                </a:cubicBezTo>
                <a:cubicBezTo>
                  <a:pt x="2535366" y="693095"/>
                  <a:pt x="2527406" y="700628"/>
                  <a:pt x="2521519" y="709161"/>
                </a:cubicBezTo>
                <a:cubicBezTo>
                  <a:pt x="2517238" y="715294"/>
                  <a:pt x="2515097" y="721094"/>
                  <a:pt x="2515097" y="726560"/>
                </a:cubicBezTo>
                <a:cubicBezTo>
                  <a:pt x="2515097" y="731760"/>
                  <a:pt x="2516870" y="736093"/>
                  <a:pt x="2520416" y="739559"/>
                </a:cubicBezTo>
                <a:cubicBezTo>
                  <a:pt x="2523961" y="743026"/>
                  <a:pt x="2528409" y="744759"/>
                  <a:pt x="2533759" y="744759"/>
                </a:cubicBezTo>
                <a:cubicBezTo>
                  <a:pt x="2537906" y="744759"/>
                  <a:pt x="2542924" y="743292"/>
                  <a:pt x="2548811" y="740359"/>
                </a:cubicBezTo>
                <a:cubicBezTo>
                  <a:pt x="2556569" y="736493"/>
                  <a:pt x="2564662" y="730493"/>
                  <a:pt x="2573091" y="722360"/>
                </a:cubicBezTo>
                <a:cubicBezTo>
                  <a:pt x="2574026" y="705428"/>
                  <a:pt x="2574494" y="693495"/>
                  <a:pt x="2574494" y="686562"/>
                </a:cubicBezTo>
                <a:cubicBezTo>
                  <a:pt x="2574494" y="682963"/>
                  <a:pt x="2574294" y="678096"/>
                  <a:pt x="2573894" y="671963"/>
                </a:cubicBezTo>
                <a:close/>
                <a:moveTo>
                  <a:pt x="909535" y="607967"/>
                </a:moveTo>
                <a:cubicBezTo>
                  <a:pt x="894261" y="607967"/>
                  <a:pt x="881311" y="613900"/>
                  <a:pt x="870686" y="625766"/>
                </a:cubicBezTo>
                <a:cubicBezTo>
                  <a:pt x="860060" y="637632"/>
                  <a:pt x="854748" y="655164"/>
                  <a:pt x="854748" y="678363"/>
                </a:cubicBezTo>
                <a:cubicBezTo>
                  <a:pt x="854748" y="698762"/>
                  <a:pt x="860492" y="715027"/>
                  <a:pt x="871981" y="727160"/>
                </a:cubicBezTo>
                <a:cubicBezTo>
                  <a:pt x="883470" y="739292"/>
                  <a:pt x="897780" y="745359"/>
                  <a:pt x="914913" y="745359"/>
                </a:cubicBezTo>
                <a:cubicBezTo>
                  <a:pt x="924741" y="745359"/>
                  <a:pt x="933706" y="744026"/>
                  <a:pt x="941808" y="741359"/>
                </a:cubicBezTo>
                <a:cubicBezTo>
                  <a:pt x="949909" y="738692"/>
                  <a:pt x="955288" y="736159"/>
                  <a:pt x="957944" y="733760"/>
                </a:cubicBezTo>
                <a:cubicBezTo>
                  <a:pt x="958476" y="724827"/>
                  <a:pt x="958741" y="706428"/>
                  <a:pt x="958741" y="678563"/>
                </a:cubicBezTo>
                <a:cubicBezTo>
                  <a:pt x="958741" y="654964"/>
                  <a:pt x="957646" y="640065"/>
                  <a:pt x="955454" y="633866"/>
                </a:cubicBezTo>
                <a:cubicBezTo>
                  <a:pt x="953262" y="627666"/>
                  <a:pt x="947784" y="621800"/>
                  <a:pt x="939017" y="616267"/>
                </a:cubicBezTo>
                <a:cubicBezTo>
                  <a:pt x="930251" y="610734"/>
                  <a:pt x="920424" y="607967"/>
                  <a:pt x="909535" y="607967"/>
                </a:cubicBezTo>
                <a:close/>
                <a:moveTo>
                  <a:pt x="3478294" y="600368"/>
                </a:moveTo>
                <a:cubicBezTo>
                  <a:pt x="3462828" y="600368"/>
                  <a:pt x="3450429" y="606167"/>
                  <a:pt x="3441097" y="617767"/>
                </a:cubicBezTo>
                <a:cubicBezTo>
                  <a:pt x="3433897" y="626566"/>
                  <a:pt x="3430297" y="634832"/>
                  <a:pt x="3430297" y="642565"/>
                </a:cubicBezTo>
                <a:lnTo>
                  <a:pt x="3439697" y="642565"/>
                </a:lnTo>
                <a:cubicBezTo>
                  <a:pt x="3446496" y="642565"/>
                  <a:pt x="3466762" y="641498"/>
                  <a:pt x="3500493" y="639365"/>
                </a:cubicBezTo>
                <a:cubicBezTo>
                  <a:pt x="3505826" y="639099"/>
                  <a:pt x="3509093" y="638565"/>
                  <a:pt x="3510292" y="637765"/>
                </a:cubicBezTo>
                <a:cubicBezTo>
                  <a:pt x="3512692" y="635232"/>
                  <a:pt x="3513892" y="632966"/>
                  <a:pt x="3513892" y="630966"/>
                </a:cubicBezTo>
                <a:cubicBezTo>
                  <a:pt x="3513892" y="626833"/>
                  <a:pt x="3512559" y="622133"/>
                  <a:pt x="3509892" y="616867"/>
                </a:cubicBezTo>
                <a:cubicBezTo>
                  <a:pt x="3507226" y="611600"/>
                  <a:pt x="3503126" y="607534"/>
                  <a:pt x="3497593" y="604667"/>
                </a:cubicBezTo>
                <a:cubicBezTo>
                  <a:pt x="3492060" y="601801"/>
                  <a:pt x="3485627" y="600368"/>
                  <a:pt x="3478294" y="600368"/>
                </a:cubicBezTo>
                <a:close/>
                <a:moveTo>
                  <a:pt x="2878219" y="600368"/>
                </a:moveTo>
                <a:cubicBezTo>
                  <a:pt x="2862754" y="600368"/>
                  <a:pt x="2850355" y="606167"/>
                  <a:pt x="2841022" y="617767"/>
                </a:cubicBezTo>
                <a:cubicBezTo>
                  <a:pt x="2833822" y="626566"/>
                  <a:pt x="2830222" y="634832"/>
                  <a:pt x="2830222" y="642565"/>
                </a:cubicBezTo>
                <a:lnTo>
                  <a:pt x="2839622" y="642565"/>
                </a:lnTo>
                <a:cubicBezTo>
                  <a:pt x="2846421" y="642565"/>
                  <a:pt x="2866687" y="641498"/>
                  <a:pt x="2900418" y="639365"/>
                </a:cubicBezTo>
                <a:cubicBezTo>
                  <a:pt x="2905751" y="639099"/>
                  <a:pt x="2909018" y="638565"/>
                  <a:pt x="2910217" y="637765"/>
                </a:cubicBezTo>
                <a:cubicBezTo>
                  <a:pt x="2912617" y="635232"/>
                  <a:pt x="2913817" y="632966"/>
                  <a:pt x="2913817" y="630966"/>
                </a:cubicBezTo>
                <a:cubicBezTo>
                  <a:pt x="2913817" y="626833"/>
                  <a:pt x="2912484" y="622133"/>
                  <a:pt x="2909817" y="616867"/>
                </a:cubicBezTo>
                <a:cubicBezTo>
                  <a:pt x="2907151" y="611600"/>
                  <a:pt x="2903051" y="607534"/>
                  <a:pt x="2897518" y="604667"/>
                </a:cubicBezTo>
                <a:cubicBezTo>
                  <a:pt x="2891985" y="601801"/>
                  <a:pt x="2885552" y="600368"/>
                  <a:pt x="2878219" y="600368"/>
                </a:cubicBezTo>
                <a:close/>
                <a:moveTo>
                  <a:pt x="2392444" y="600368"/>
                </a:moveTo>
                <a:cubicBezTo>
                  <a:pt x="2376978" y="600368"/>
                  <a:pt x="2364579" y="606167"/>
                  <a:pt x="2355247" y="617767"/>
                </a:cubicBezTo>
                <a:cubicBezTo>
                  <a:pt x="2348047" y="626566"/>
                  <a:pt x="2344447" y="634832"/>
                  <a:pt x="2344447" y="642565"/>
                </a:cubicBezTo>
                <a:lnTo>
                  <a:pt x="2353847" y="642565"/>
                </a:lnTo>
                <a:cubicBezTo>
                  <a:pt x="2360646" y="642565"/>
                  <a:pt x="2380912" y="641498"/>
                  <a:pt x="2414643" y="639365"/>
                </a:cubicBezTo>
                <a:cubicBezTo>
                  <a:pt x="2419976" y="639099"/>
                  <a:pt x="2423243" y="638565"/>
                  <a:pt x="2424442" y="637765"/>
                </a:cubicBezTo>
                <a:cubicBezTo>
                  <a:pt x="2426842" y="635232"/>
                  <a:pt x="2428042" y="632966"/>
                  <a:pt x="2428042" y="630966"/>
                </a:cubicBezTo>
                <a:cubicBezTo>
                  <a:pt x="2428042" y="626833"/>
                  <a:pt x="2426709" y="622133"/>
                  <a:pt x="2424042" y="616867"/>
                </a:cubicBezTo>
                <a:cubicBezTo>
                  <a:pt x="2421376" y="611600"/>
                  <a:pt x="2417276" y="607534"/>
                  <a:pt x="2411743" y="604667"/>
                </a:cubicBezTo>
                <a:cubicBezTo>
                  <a:pt x="2406210" y="601801"/>
                  <a:pt x="2399777" y="600368"/>
                  <a:pt x="2392444" y="600368"/>
                </a:cubicBezTo>
                <a:close/>
                <a:moveTo>
                  <a:pt x="220745" y="600368"/>
                </a:moveTo>
                <a:cubicBezTo>
                  <a:pt x="205279" y="600368"/>
                  <a:pt x="192880" y="606167"/>
                  <a:pt x="183547" y="617767"/>
                </a:cubicBezTo>
                <a:cubicBezTo>
                  <a:pt x="176347" y="626566"/>
                  <a:pt x="172747" y="634832"/>
                  <a:pt x="172747" y="642565"/>
                </a:cubicBezTo>
                <a:lnTo>
                  <a:pt x="182147" y="642565"/>
                </a:lnTo>
                <a:cubicBezTo>
                  <a:pt x="188946" y="642565"/>
                  <a:pt x="209212" y="641498"/>
                  <a:pt x="242943" y="639365"/>
                </a:cubicBezTo>
                <a:cubicBezTo>
                  <a:pt x="248276" y="639099"/>
                  <a:pt x="251543" y="638565"/>
                  <a:pt x="252743" y="637765"/>
                </a:cubicBezTo>
                <a:cubicBezTo>
                  <a:pt x="255142" y="635232"/>
                  <a:pt x="256342" y="632966"/>
                  <a:pt x="256342" y="630966"/>
                </a:cubicBezTo>
                <a:cubicBezTo>
                  <a:pt x="256342" y="626833"/>
                  <a:pt x="255009" y="622133"/>
                  <a:pt x="252343" y="616867"/>
                </a:cubicBezTo>
                <a:cubicBezTo>
                  <a:pt x="249676" y="611600"/>
                  <a:pt x="245576" y="607534"/>
                  <a:pt x="240043" y="604667"/>
                </a:cubicBezTo>
                <a:cubicBezTo>
                  <a:pt x="234510" y="601801"/>
                  <a:pt x="228077" y="600368"/>
                  <a:pt x="220745" y="600368"/>
                </a:cubicBezTo>
                <a:close/>
                <a:moveTo>
                  <a:pt x="1488344" y="599168"/>
                </a:moveTo>
                <a:cubicBezTo>
                  <a:pt x="1479530" y="599168"/>
                  <a:pt x="1470549" y="601234"/>
                  <a:pt x="1461400" y="605367"/>
                </a:cubicBezTo>
                <a:cubicBezTo>
                  <a:pt x="1452252" y="609500"/>
                  <a:pt x="1444506" y="617433"/>
                  <a:pt x="1438162" y="629166"/>
                </a:cubicBezTo>
                <a:cubicBezTo>
                  <a:pt x="1431819" y="640898"/>
                  <a:pt x="1428647" y="657564"/>
                  <a:pt x="1428647" y="679163"/>
                </a:cubicBezTo>
                <a:cubicBezTo>
                  <a:pt x="1428647" y="703428"/>
                  <a:pt x="1434156" y="721794"/>
                  <a:pt x="1445175" y="734259"/>
                </a:cubicBezTo>
                <a:cubicBezTo>
                  <a:pt x="1456193" y="746725"/>
                  <a:pt x="1469915" y="752958"/>
                  <a:pt x="1486341" y="752958"/>
                </a:cubicBezTo>
                <a:cubicBezTo>
                  <a:pt x="1496492" y="752958"/>
                  <a:pt x="1506276" y="750225"/>
                  <a:pt x="1515691" y="744759"/>
                </a:cubicBezTo>
                <a:cubicBezTo>
                  <a:pt x="1525106" y="739292"/>
                  <a:pt x="1532618" y="730526"/>
                  <a:pt x="1538227" y="718460"/>
                </a:cubicBezTo>
                <a:cubicBezTo>
                  <a:pt x="1543836" y="706394"/>
                  <a:pt x="1546640" y="692429"/>
                  <a:pt x="1546640" y="676563"/>
                </a:cubicBezTo>
                <a:cubicBezTo>
                  <a:pt x="1546640" y="666164"/>
                  <a:pt x="1544470" y="654098"/>
                  <a:pt x="1540130" y="640365"/>
                </a:cubicBezTo>
                <a:cubicBezTo>
                  <a:pt x="1535789" y="626633"/>
                  <a:pt x="1529112" y="616333"/>
                  <a:pt x="1520097" y="609467"/>
                </a:cubicBezTo>
                <a:cubicBezTo>
                  <a:pt x="1511082" y="602601"/>
                  <a:pt x="1500497" y="599168"/>
                  <a:pt x="1488344" y="599168"/>
                </a:cubicBezTo>
                <a:close/>
                <a:moveTo>
                  <a:pt x="573944" y="599168"/>
                </a:moveTo>
                <a:cubicBezTo>
                  <a:pt x="565130" y="599168"/>
                  <a:pt x="556148" y="601234"/>
                  <a:pt x="547000" y="605367"/>
                </a:cubicBezTo>
                <a:cubicBezTo>
                  <a:pt x="537852" y="609500"/>
                  <a:pt x="530106" y="617433"/>
                  <a:pt x="523762" y="629166"/>
                </a:cubicBezTo>
                <a:cubicBezTo>
                  <a:pt x="517419" y="640898"/>
                  <a:pt x="514248" y="657564"/>
                  <a:pt x="514248" y="679163"/>
                </a:cubicBezTo>
                <a:cubicBezTo>
                  <a:pt x="514248" y="703428"/>
                  <a:pt x="519756" y="721794"/>
                  <a:pt x="530774" y="734259"/>
                </a:cubicBezTo>
                <a:cubicBezTo>
                  <a:pt x="541793" y="746725"/>
                  <a:pt x="555515" y="752958"/>
                  <a:pt x="571941" y="752958"/>
                </a:cubicBezTo>
                <a:cubicBezTo>
                  <a:pt x="582092" y="752958"/>
                  <a:pt x="591876" y="750225"/>
                  <a:pt x="601291" y="744759"/>
                </a:cubicBezTo>
                <a:cubicBezTo>
                  <a:pt x="610706" y="739292"/>
                  <a:pt x="618218" y="730526"/>
                  <a:pt x="623827" y="718460"/>
                </a:cubicBezTo>
                <a:cubicBezTo>
                  <a:pt x="629436" y="706394"/>
                  <a:pt x="632240" y="692429"/>
                  <a:pt x="632240" y="676563"/>
                </a:cubicBezTo>
                <a:cubicBezTo>
                  <a:pt x="632240" y="666164"/>
                  <a:pt x="630070" y="654098"/>
                  <a:pt x="625730" y="640365"/>
                </a:cubicBezTo>
                <a:cubicBezTo>
                  <a:pt x="621389" y="626633"/>
                  <a:pt x="614712" y="616333"/>
                  <a:pt x="605697" y="609467"/>
                </a:cubicBezTo>
                <a:cubicBezTo>
                  <a:pt x="596681" y="602601"/>
                  <a:pt x="586097" y="599168"/>
                  <a:pt x="573944" y="599168"/>
                </a:cubicBezTo>
                <a:close/>
                <a:moveTo>
                  <a:pt x="2099644" y="592168"/>
                </a:moveTo>
                <a:cubicBezTo>
                  <a:pt x="2118309" y="592168"/>
                  <a:pt x="2132508" y="595368"/>
                  <a:pt x="2142241" y="601768"/>
                </a:cubicBezTo>
                <a:cubicBezTo>
                  <a:pt x="2147707" y="605501"/>
                  <a:pt x="2150441" y="610300"/>
                  <a:pt x="2150441" y="616167"/>
                </a:cubicBezTo>
                <a:cubicBezTo>
                  <a:pt x="2150441" y="620433"/>
                  <a:pt x="2149041" y="623966"/>
                  <a:pt x="2146241" y="626766"/>
                </a:cubicBezTo>
                <a:cubicBezTo>
                  <a:pt x="2143441" y="629566"/>
                  <a:pt x="2139841" y="630966"/>
                  <a:pt x="2135441" y="630966"/>
                </a:cubicBezTo>
                <a:cubicBezTo>
                  <a:pt x="2128775" y="630966"/>
                  <a:pt x="2121442" y="626833"/>
                  <a:pt x="2113443" y="618567"/>
                </a:cubicBezTo>
                <a:cubicBezTo>
                  <a:pt x="2108510" y="613500"/>
                  <a:pt x="2104043" y="610000"/>
                  <a:pt x="2100044" y="608067"/>
                </a:cubicBezTo>
                <a:cubicBezTo>
                  <a:pt x="2096044" y="606134"/>
                  <a:pt x="2091578" y="605167"/>
                  <a:pt x="2086644" y="605167"/>
                </a:cubicBezTo>
                <a:cubicBezTo>
                  <a:pt x="2074779" y="605167"/>
                  <a:pt x="2064912" y="610034"/>
                  <a:pt x="2057046" y="619766"/>
                </a:cubicBezTo>
                <a:cubicBezTo>
                  <a:pt x="2046114" y="633632"/>
                  <a:pt x="2040647" y="651031"/>
                  <a:pt x="2040647" y="671963"/>
                </a:cubicBezTo>
                <a:cubicBezTo>
                  <a:pt x="2040647" y="693562"/>
                  <a:pt x="2046247" y="710761"/>
                  <a:pt x="2057446" y="723560"/>
                </a:cubicBezTo>
                <a:cubicBezTo>
                  <a:pt x="2068646" y="736359"/>
                  <a:pt x="2081711" y="742759"/>
                  <a:pt x="2096644" y="742759"/>
                </a:cubicBezTo>
                <a:cubicBezTo>
                  <a:pt x="2107043" y="742759"/>
                  <a:pt x="2116276" y="741059"/>
                  <a:pt x="2124342" y="737659"/>
                </a:cubicBezTo>
                <a:cubicBezTo>
                  <a:pt x="2132408" y="734259"/>
                  <a:pt x="2141841" y="727960"/>
                  <a:pt x="2152640" y="718760"/>
                </a:cubicBezTo>
                <a:lnTo>
                  <a:pt x="2152840" y="731760"/>
                </a:lnTo>
                <a:cubicBezTo>
                  <a:pt x="2142441" y="742826"/>
                  <a:pt x="2132175" y="750558"/>
                  <a:pt x="2122042" y="754958"/>
                </a:cubicBezTo>
                <a:cubicBezTo>
                  <a:pt x="2111909" y="759358"/>
                  <a:pt x="2099977" y="761558"/>
                  <a:pt x="2086244" y="761558"/>
                </a:cubicBezTo>
                <a:cubicBezTo>
                  <a:pt x="2071312" y="761558"/>
                  <a:pt x="2057846" y="757658"/>
                  <a:pt x="2045847" y="749858"/>
                </a:cubicBezTo>
                <a:cubicBezTo>
                  <a:pt x="2033848" y="742059"/>
                  <a:pt x="2024615" y="731026"/>
                  <a:pt x="2018149" y="716761"/>
                </a:cubicBezTo>
                <a:cubicBezTo>
                  <a:pt x="2011682" y="702495"/>
                  <a:pt x="2008449" y="688496"/>
                  <a:pt x="2008449" y="674763"/>
                </a:cubicBezTo>
                <a:cubicBezTo>
                  <a:pt x="2008449" y="659697"/>
                  <a:pt x="2012349" y="645465"/>
                  <a:pt x="2020149" y="632066"/>
                </a:cubicBezTo>
                <a:cubicBezTo>
                  <a:pt x="2027948" y="618667"/>
                  <a:pt x="2038281" y="608667"/>
                  <a:pt x="2051147" y="602068"/>
                </a:cubicBezTo>
                <a:cubicBezTo>
                  <a:pt x="2064012" y="595468"/>
                  <a:pt x="2080178" y="592168"/>
                  <a:pt x="2099644" y="592168"/>
                </a:cubicBezTo>
                <a:close/>
                <a:moveTo>
                  <a:pt x="404194" y="592168"/>
                </a:moveTo>
                <a:cubicBezTo>
                  <a:pt x="422859" y="592168"/>
                  <a:pt x="437058" y="595368"/>
                  <a:pt x="446791" y="601768"/>
                </a:cubicBezTo>
                <a:cubicBezTo>
                  <a:pt x="452257" y="605501"/>
                  <a:pt x="454991" y="610300"/>
                  <a:pt x="454991" y="616167"/>
                </a:cubicBezTo>
                <a:cubicBezTo>
                  <a:pt x="454991" y="620433"/>
                  <a:pt x="453591" y="623966"/>
                  <a:pt x="450791" y="626766"/>
                </a:cubicBezTo>
                <a:cubicBezTo>
                  <a:pt x="447991" y="629566"/>
                  <a:pt x="444391" y="630966"/>
                  <a:pt x="439992" y="630966"/>
                </a:cubicBezTo>
                <a:cubicBezTo>
                  <a:pt x="433325" y="630966"/>
                  <a:pt x="425992" y="626833"/>
                  <a:pt x="417993" y="618567"/>
                </a:cubicBezTo>
                <a:cubicBezTo>
                  <a:pt x="413060" y="613500"/>
                  <a:pt x="408594" y="610000"/>
                  <a:pt x="404594" y="608067"/>
                </a:cubicBezTo>
                <a:cubicBezTo>
                  <a:pt x="400594" y="606134"/>
                  <a:pt x="396128" y="605167"/>
                  <a:pt x="391195" y="605167"/>
                </a:cubicBezTo>
                <a:cubicBezTo>
                  <a:pt x="379329" y="605167"/>
                  <a:pt x="369463" y="610034"/>
                  <a:pt x="361596" y="619766"/>
                </a:cubicBezTo>
                <a:cubicBezTo>
                  <a:pt x="350664" y="633632"/>
                  <a:pt x="345197" y="651031"/>
                  <a:pt x="345197" y="671963"/>
                </a:cubicBezTo>
                <a:cubicBezTo>
                  <a:pt x="345197" y="693562"/>
                  <a:pt x="350797" y="710761"/>
                  <a:pt x="361996" y="723560"/>
                </a:cubicBezTo>
                <a:cubicBezTo>
                  <a:pt x="373196" y="736359"/>
                  <a:pt x="386262" y="742759"/>
                  <a:pt x="401194" y="742759"/>
                </a:cubicBezTo>
                <a:cubicBezTo>
                  <a:pt x="411593" y="742759"/>
                  <a:pt x="420826" y="741059"/>
                  <a:pt x="428892" y="737659"/>
                </a:cubicBezTo>
                <a:cubicBezTo>
                  <a:pt x="436958" y="734259"/>
                  <a:pt x="446391" y="727960"/>
                  <a:pt x="457191" y="718760"/>
                </a:cubicBezTo>
                <a:lnTo>
                  <a:pt x="457390" y="731760"/>
                </a:lnTo>
                <a:cubicBezTo>
                  <a:pt x="446991" y="742826"/>
                  <a:pt x="436725" y="750558"/>
                  <a:pt x="426592" y="754958"/>
                </a:cubicBezTo>
                <a:cubicBezTo>
                  <a:pt x="416460" y="759358"/>
                  <a:pt x="404527" y="761558"/>
                  <a:pt x="390795" y="761558"/>
                </a:cubicBezTo>
                <a:cubicBezTo>
                  <a:pt x="375862" y="761558"/>
                  <a:pt x="362396" y="757658"/>
                  <a:pt x="350397" y="749858"/>
                </a:cubicBezTo>
                <a:cubicBezTo>
                  <a:pt x="338398" y="742059"/>
                  <a:pt x="329165" y="731026"/>
                  <a:pt x="322699" y="716761"/>
                </a:cubicBezTo>
                <a:cubicBezTo>
                  <a:pt x="316232" y="702495"/>
                  <a:pt x="312999" y="688496"/>
                  <a:pt x="312999" y="674763"/>
                </a:cubicBezTo>
                <a:cubicBezTo>
                  <a:pt x="312999" y="659697"/>
                  <a:pt x="316899" y="645465"/>
                  <a:pt x="324699" y="632066"/>
                </a:cubicBezTo>
                <a:cubicBezTo>
                  <a:pt x="332498" y="618667"/>
                  <a:pt x="342831" y="608667"/>
                  <a:pt x="355697" y="602068"/>
                </a:cubicBezTo>
                <a:cubicBezTo>
                  <a:pt x="368563" y="595468"/>
                  <a:pt x="384728" y="592168"/>
                  <a:pt x="404194" y="592168"/>
                </a:cubicBezTo>
                <a:close/>
                <a:moveTo>
                  <a:pt x="2550895" y="591968"/>
                </a:moveTo>
                <a:cubicBezTo>
                  <a:pt x="2562361" y="591968"/>
                  <a:pt x="2570894" y="593001"/>
                  <a:pt x="2576494" y="595068"/>
                </a:cubicBezTo>
                <a:cubicBezTo>
                  <a:pt x="2582093" y="597134"/>
                  <a:pt x="2587026" y="600768"/>
                  <a:pt x="2591293" y="605967"/>
                </a:cubicBezTo>
                <a:cubicBezTo>
                  <a:pt x="2595559" y="611167"/>
                  <a:pt x="2598159" y="616833"/>
                  <a:pt x="2599092" y="622966"/>
                </a:cubicBezTo>
                <a:cubicBezTo>
                  <a:pt x="2599626" y="625899"/>
                  <a:pt x="2599892" y="636365"/>
                  <a:pt x="2599892" y="654364"/>
                </a:cubicBezTo>
                <a:lnTo>
                  <a:pt x="2599292" y="686162"/>
                </a:lnTo>
                <a:lnTo>
                  <a:pt x="2599492" y="709361"/>
                </a:lnTo>
                <a:cubicBezTo>
                  <a:pt x="2599492" y="712427"/>
                  <a:pt x="2599426" y="715027"/>
                  <a:pt x="2599292" y="717161"/>
                </a:cubicBezTo>
                <a:cubicBezTo>
                  <a:pt x="2599159" y="721027"/>
                  <a:pt x="2599092" y="723893"/>
                  <a:pt x="2599092" y="725760"/>
                </a:cubicBezTo>
                <a:cubicBezTo>
                  <a:pt x="2599092" y="730160"/>
                  <a:pt x="2600359" y="733693"/>
                  <a:pt x="2602892" y="736359"/>
                </a:cubicBezTo>
                <a:cubicBezTo>
                  <a:pt x="2605425" y="739026"/>
                  <a:pt x="2608425" y="740359"/>
                  <a:pt x="2611891" y="740359"/>
                </a:cubicBezTo>
                <a:cubicBezTo>
                  <a:pt x="2616958" y="740359"/>
                  <a:pt x="2621291" y="737826"/>
                  <a:pt x="2624891" y="732760"/>
                </a:cubicBezTo>
                <a:lnTo>
                  <a:pt x="2627291" y="729560"/>
                </a:lnTo>
                <a:cubicBezTo>
                  <a:pt x="2627957" y="729160"/>
                  <a:pt x="2629424" y="728693"/>
                  <a:pt x="2631690" y="728160"/>
                </a:cubicBezTo>
                <a:cubicBezTo>
                  <a:pt x="2632490" y="729893"/>
                  <a:pt x="2632890" y="731160"/>
                  <a:pt x="2632890" y="731960"/>
                </a:cubicBezTo>
                <a:cubicBezTo>
                  <a:pt x="2632890" y="733959"/>
                  <a:pt x="2631290" y="737492"/>
                  <a:pt x="2628090" y="742559"/>
                </a:cubicBezTo>
                <a:cubicBezTo>
                  <a:pt x="2623957" y="749225"/>
                  <a:pt x="2619358" y="754091"/>
                  <a:pt x="2614291" y="757158"/>
                </a:cubicBezTo>
                <a:cubicBezTo>
                  <a:pt x="2611092" y="759158"/>
                  <a:pt x="2606692" y="760158"/>
                  <a:pt x="2601092" y="760158"/>
                </a:cubicBezTo>
                <a:cubicBezTo>
                  <a:pt x="2591493" y="760158"/>
                  <a:pt x="2584293" y="757225"/>
                  <a:pt x="2579493" y="751358"/>
                </a:cubicBezTo>
                <a:cubicBezTo>
                  <a:pt x="2576560" y="747892"/>
                  <a:pt x="2574494" y="741692"/>
                  <a:pt x="2573294" y="732760"/>
                </a:cubicBezTo>
                <a:lnTo>
                  <a:pt x="2550895" y="748359"/>
                </a:lnTo>
                <a:cubicBezTo>
                  <a:pt x="2543029" y="752892"/>
                  <a:pt x="2537029" y="755758"/>
                  <a:pt x="2532896" y="756958"/>
                </a:cubicBezTo>
                <a:cubicBezTo>
                  <a:pt x="2526230" y="758691"/>
                  <a:pt x="2518231" y="759558"/>
                  <a:pt x="2508898" y="759558"/>
                </a:cubicBezTo>
                <a:cubicBezTo>
                  <a:pt x="2502098" y="759558"/>
                  <a:pt x="2496732" y="757525"/>
                  <a:pt x="2492799" y="753458"/>
                </a:cubicBezTo>
                <a:cubicBezTo>
                  <a:pt x="2488866" y="749392"/>
                  <a:pt x="2486899" y="744159"/>
                  <a:pt x="2486899" y="737759"/>
                </a:cubicBezTo>
                <a:cubicBezTo>
                  <a:pt x="2486899" y="728560"/>
                  <a:pt x="2492545" y="717560"/>
                  <a:pt x="2503837" y="704761"/>
                </a:cubicBezTo>
                <a:cubicBezTo>
                  <a:pt x="2515129" y="691962"/>
                  <a:pt x="2530463" y="681496"/>
                  <a:pt x="2549839" y="673363"/>
                </a:cubicBezTo>
                <a:cubicBezTo>
                  <a:pt x="2563469" y="667630"/>
                  <a:pt x="2571821" y="663964"/>
                  <a:pt x="2574894" y="662364"/>
                </a:cubicBezTo>
                <a:cubicBezTo>
                  <a:pt x="2575160" y="657964"/>
                  <a:pt x="2575294" y="653164"/>
                  <a:pt x="2575294" y="647965"/>
                </a:cubicBezTo>
                <a:cubicBezTo>
                  <a:pt x="2575294" y="631032"/>
                  <a:pt x="2572920" y="619566"/>
                  <a:pt x="2568172" y="613567"/>
                </a:cubicBezTo>
                <a:cubicBezTo>
                  <a:pt x="2563425" y="607567"/>
                  <a:pt x="2556638" y="604567"/>
                  <a:pt x="2547811" y="604567"/>
                </a:cubicBezTo>
                <a:cubicBezTo>
                  <a:pt x="2538583" y="604567"/>
                  <a:pt x="2529956" y="608167"/>
                  <a:pt x="2521931" y="615367"/>
                </a:cubicBezTo>
                <a:cubicBezTo>
                  <a:pt x="2516984" y="619900"/>
                  <a:pt x="2513239" y="628433"/>
                  <a:pt x="2510698" y="640965"/>
                </a:cubicBezTo>
                <a:cubicBezTo>
                  <a:pt x="2509898" y="644432"/>
                  <a:pt x="2508364" y="648165"/>
                  <a:pt x="2506098" y="652164"/>
                </a:cubicBezTo>
                <a:cubicBezTo>
                  <a:pt x="2500365" y="655898"/>
                  <a:pt x="2495765" y="657764"/>
                  <a:pt x="2492299" y="657764"/>
                </a:cubicBezTo>
                <a:cubicBezTo>
                  <a:pt x="2489366" y="657764"/>
                  <a:pt x="2486699" y="656897"/>
                  <a:pt x="2484299" y="655164"/>
                </a:cubicBezTo>
                <a:cubicBezTo>
                  <a:pt x="2482966" y="654231"/>
                  <a:pt x="2482299" y="653164"/>
                  <a:pt x="2482299" y="651964"/>
                </a:cubicBezTo>
                <a:cubicBezTo>
                  <a:pt x="2482299" y="648498"/>
                  <a:pt x="2485999" y="640665"/>
                  <a:pt x="2493399" y="628466"/>
                </a:cubicBezTo>
                <a:cubicBezTo>
                  <a:pt x="2500798" y="616267"/>
                  <a:pt x="2510131" y="607134"/>
                  <a:pt x="2521397" y="601068"/>
                </a:cubicBezTo>
                <a:cubicBezTo>
                  <a:pt x="2532663" y="595001"/>
                  <a:pt x="2542496" y="591968"/>
                  <a:pt x="2550895" y="591968"/>
                </a:cubicBezTo>
                <a:close/>
                <a:moveTo>
                  <a:pt x="1489844" y="591368"/>
                </a:moveTo>
                <a:cubicBezTo>
                  <a:pt x="1514776" y="591368"/>
                  <a:pt x="1535608" y="599901"/>
                  <a:pt x="1552340" y="616967"/>
                </a:cubicBezTo>
                <a:cubicBezTo>
                  <a:pt x="1569072" y="634032"/>
                  <a:pt x="1577438" y="654564"/>
                  <a:pt x="1577438" y="678563"/>
                </a:cubicBezTo>
                <a:cubicBezTo>
                  <a:pt x="1577438" y="699895"/>
                  <a:pt x="1568672" y="718927"/>
                  <a:pt x="1551140" y="735659"/>
                </a:cubicBezTo>
                <a:cubicBezTo>
                  <a:pt x="1533608" y="752392"/>
                  <a:pt x="1511443" y="760758"/>
                  <a:pt x="1484644" y="760758"/>
                </a:cubicBezTo>
                <a:cubicBezTo>
                  <a:pt x="1468112" y="760758"/>
                  <a:pt x="1452513" y="756425"/>
                  <a:pt x="1437847" y="747759"/>
                </a:cubicBezTo>
                <a:cubicBezTo>
                  <a:pt x="1426914" y="741226"/>
                  <a:pt x="1417515" y="731560"/>
                  <a:pt x="1409649" y="718760"/>
                </a:cubicBezTo>
                <a:cubicBezTo>
                  <a:pt x="1401782" y="705961"/>
                  <a:pt x="1397849" y="691362"/>
                  <a:pt x="1397849" y="674963"/>
                </a:cubicBezTo>
                <a:cubicBezTo>
                  <a:pt x="1397849" y="665897"/>
                  <a:pt x="1399749" y="656197"/>
                  <a:pt x="1403549" y="645865"/>
                </a:cubicBezTo>
                <a:cubicBezTo>
                  <a:pt x="1407349" y="635532"/>
                  <a:pt x="1413115" y="626266"/>
                  <a:pt x="1420848" y="618067"/>
                </a:cubicBezTo>
                <a:cubicBezTo>
                  <a:pt x="1428581" y="609867"/>
                  <a:pt x="1436780" y="603767"/>
                  <a:pt x="1445447" y="599768"/>
                </a:cubicBezTo>
                <a:cubicBezTo>
                  <a:pt x="1457579" y="594168"/>
                  <a:pt x="1472378" y="591368"/>
                  <a:pt x="1489844" y="591368"/>
                </a:cubicBezTo>
                <a:close/>
                <a:moveTo>
                  <a:pt x="575444" y="591368"/>
                </a:moveTo>
                <a:cubicBezTo>
                  <a:pt x="600375" y="591368"/>
                  <a:pt x="621208" y="599901"/>
                  <a:pt x="637940" y="616967"/>
                </a:cubicBezTo>
                <a:cubicBezTo>
                  <a:pt x="654672" y="634032"/>
                  <a:pt x="663038" y="654564"/>
                  <a:pt x="663038" y="678563"/>
                </a:cubicBezTo>
                <a:cubicBezTo>
                  <a:pt x="663038" y="699895"/>
                  <a:pt x="654272" y="718927"/>
                  <a:pt x="636740" y="735659"/>
                </a:cubicBezTo>
                <a:cubicBezTo>
                  <a:pt x="619208" y="752392"/>
                  <a:pt x="597043" y="760758"/>
                  <a:pt x="570244" y="760758"/>
                </a:cubicBezTo>
                <a:cubicBezTo>
                  <a:pt x="553712" y="760758"/>
                  <a:pt x="538113" y="756425"/>
                  <a:pt x="523447" y="747759"/>
                </a:cubicBezTo>
                <a:cubicBezTo>
                  <a:pt x="512514" y="741226"/>
                  <a:pt x="503115" y="731560"/>
                  <a:pt x="495249" y="718760"/>
                </a:cubicBezTo>
                <a:cubicBezTo>
                  <a:pt x="487383" y="705961"/>
                  <a:pt x="483449" y="691362"/>
                  <a:pt x="483449" y="674963"/>
                </a:cubicBezTo>
                <a:cubicBezTo>
                  <a:pt x="483449" y="665897"/>
                  <a:pt x="485349" y="656197"/>
                  <a:pt x="489149" y="645865"/>
                </a:cubicBezTo>
                <a:cubicBezTo>
                  <a:pt x="492949" y="635532"/>
                  <a:pt x="498715" y="626266"/>
                  <a:pt x="506448" y="618067"/>
                </a:cubicBezTo>
                <a:cubicBezTo>
                  <a:pt x="514181" y="609867"/>
                  <a:pt x="522380" y="603767"/>
                  <a:pt x="531047" y="599768"/>
                </a:cubicBezTo>
                <a:cubicBezTo>
                  <a:pt x="543179" y="594168"/>
                  <a:pt x="557978" y="591368"/>
                  <a:pt x="575444" y="591368"/>
                </a:cubicBezTo>
                <a:close/>
                <a:moveTo>
                  <a:pt x="3479694" y="590968"/>
                </a:moveTo>
                <a:cubicBezTo>
                  <a:pt x="3492094" y="590968"/>
                  <a:pt x="3502226" y="593235"/>
                  <a:pt x="3510092" y="597768"/>
                </a:cubicBezTo>
                <a:cubicBezTo>
                  <a:pt x="3520759" y="603767"/>
                  <a:pt x="3528724" y="611500"/>
                  <a:pt x="3533991" y="620966"/>
                </a:cubicBezTo>
                <a:cubicBezTo>
                  <a:pt x="3539258" y="630432"/>
                  <a:pt x="3541891" y="639099"/>
                  <a:pt x="3541891" y="646965"/>
                </a:cubicBezTo>
                <a:lnTo>
                  <a:pt x="3541891" y="649765"/>
                </a:lnTo>
                <a:lnTo>
                  <a:pt x="3461695" y="650349"/>
                </a:lnTo>
                <a:lnTo>
                  <a:pt x="3446496" y="650333"/>
                </a:lnTo>
                <a:cubicBezTo>
                  <a:pt x="3440364" y="650333"/>
                  <a:pt x="3434097" y="650610"/>
                  <a:pt x="3427697" y="651165"/>
                </a:cubicBezTo>
                <a:cubicBezTo>
                  <a:pt x="3426498" y="655164"/>
                  <a:pt x="3425898" y="657897"/>
                  <a:pt x="3425898" y="659364"/>
                </a:cubicBezTo>
                <a:lnTo>
                  <a:pt x="3426098" y="661364"/>
                </a:lnTo>
                <a:lnTo>
                  <a:pt x="3426098" y="663364"/>
                </a:lnTo>
                <a:lnTo>
                  <a:pt x="3425898" y="673163"/>
                </a:lnTo>
                <a:cubicBezTo>
                  <a:pt x="3425898" y="681296"/>
                  <a:pt x="3428464" y="691262"/>
                  <a:pt x="3433597" y="703061"/>
                </a:cubicBezTo>
                <a:cubicBezTo>
                  <a:pt x="3438730" y="714861"/>
                  <a:pt x="3446063" y="723860"/>
                  <a:pt x="3455596" y="730060"/>
                </a:cubicBezTo>
                <a:cubicBezTo>
                  <a:pt x="3465128" y="736259"/>
                  <a:pt x="3477028" y="739559"/>
                  <a:pt x="3491294" y="739959"/>
                </a:cubicBezTo>
                <a:cubicBezTo>
                  <a:pt x="3498893" y="739559"/>
                  <a:pt x="3504960" y="738626"/>
                  <a:pt x="3509492" y="737159"/>
                </a:cubicBezTo>
                <a:cubicBezTo>
                  <a:pt x="3514025" y="735693"/>
                  <a:pt x="3520425" y="732293"/>
                  <a:pt x="3528691" y="726960"/>
                </a:cubicBezTo>
                <a:lnTo>
                  <a:pt x="3543090" y="715161"/>
                </a:lnTo>
                <a:lnTo>
                  <a:pt x="3544290" y="723160"/>
                </a:lnTo>
                <a:cubicBezTo>
                  <a:pt x="3544290" y="724093"/>
                  <a:pt x="3544224" y="725093"/>
                  <a:pt x="3544090" y="726160"/>
                </a:cubicBezTo>
                <a:cubicBezTo>
                  <a:pt x="3538091" y="733760"/>
                  <a:pt x="3530491" y="740426"/>
                  <a:pt x="3521292" y="746159"/>
                </a:cubicBezTo>
                <a:cubicBezTo>
                  <a:pt x="3512092" y="751892"/>
                  <a:pt x="3502760" y="756091"/>
                  <a:pt x="3493293" y="758758"/>
                </a:cubicBezTo>
                <a:cubicBezTo>
                  <a:pt x="3488761" y="759958"/>
                  <a:pt x="3481294" y="760558"/>
                  <a:pt x="3470895" y="760558"/>
                </a:cubicBezTo>
                <a:cubicBezTo>
                  <a:pt x="3461429" y="760558"/>
                  <a:pt x="3452096" y="758625"/>
                  <a:pt x="3442897" y="754758"/>
                </a:cubicBezTo>
                <a:cubicBezTo>
                  <a:pt x="3429297" y="748892"/>
                  <a:pt x="3418598" y="739459"/>
                  <a:pt x="3410799" y="726460"/>
                </a:cubicBezTo>
                <a:cubicBezTo>
                  <a:pt x="3402999" y="713461"/>
                  <a:pt x="3399099" y="697695"/>
                  <a:pt x="3399099" y="679163"/>
                </a:cubicBezTo>
                <a:cubicBezTo>
                  <a:pt x="3399099" y="673296"/>
                  <a:pt x="3400199" y="665764"/>
                  <a:pt x="3402399" y="656564"/>
                </a:cubicBezTo>
                <a:cubicBezTo>
                  <a:pt x="3404599" y="647365"/>
                  <a:pt x="3408566" y="637565"/>
                  <a:pt x="3414298" y="627166"/>
                </a:cubicBezTo>
                <a:cubicBezTo>
                  <a:pt x="3418165" y="620100"/>
                  <a:pt x="3422898" y="614300"/>
                  <a:pt x="3428497" y="609767"/>
                </a:cubicBezTo>
                <a:cubicBezTo>
                  <a:pt x="3436497" y="603367"/>
                  <a:pt x="3443497" y="598901"/>
                  <a:pt x="3449496" y="596368"/>
                </a:cubicBezTo>
                <a:cubicBezTo>
                  <a:pt x="3458162" y="592768"/>
                  <a:pt x="3468228" y="590968"/>
                  <a:pt x="3479694" y="590968"/>
                </a:cubicBezTo>
                <a:close/>
                <a:moveTo>
                  <a:pt x="2879619" y="590968"/>
                </a:moveTo>
                <a:cubicBezTo>
                  <a:pt x="2892019" y="590968"/>
                  <a:pt x="2902151" y="593235"/>
                  <a:pt x="2910017" y="597768"/>
                </a:cubicBezTo>
                <a:cubicBezTo>
                  <a:pt x="2920683" y="603767"/>
                  <a:pt x="2928650" y="611500"/>
                  <a:pt x="2933916" y="620966"/>
                </a:cubicBezTo>
                <a:cubicBezTo>
                  <a:pt x="2939182" y="630432"/>
                  <a:pt x="2941816" y="639099"/>
                  <a:pt x="2941816" y="646965"/>
                </a:cubicBezTo>
                <a:lnTo>
                  <a:pt x="2941816" y="649765"/>
                </a:lnTo>
                <a:lnTo>
                  <a:pt x="2861620" y="650349"/>
                </a:lnTo>
                <a:lnTo>
                  <a:pt x="2846421" y="650333"/>
                </a:lnTo>
                <a:cubicBezTo>
                  <a:pt x="2840288" y="650333"/>
                  <a:pt x="2834022" y="650610"/>
                  <a:pt x="2827622" y="651165"/>
                </a:cubicBezTo>
                <a:cubicBezTo>
                  <a:pt x="2826423" y="655164"/>
                  <a:pt x="2825823" y="657897"/>
                  <a:pt x="2825823" y="659364"/>
                </a:cubicBezTo>
                <a:lnTo>
                  <a:pt x="2826023" y="661364"/>
                </a:lnTo>
                <a:lnTo>
                  <a:pt x="2826023" y="663364"/>
                </a:lnTo>
                <a:lnTo>
                  <a:pt x="2825823" y="673163"/>
                </a:lnTo>
                <a:cubicBezTo>
                  <a:pt x="2825823" y="681296"/>
                  <a:pt x="2828389" y="691262"/>
                  <a:pt x="2833522" y="703061"/>
                </a:cubicBezTo>
                <a:cubicBezTo>
                  <a:pt x="2838655" y="714861"/>
                  <a:pt x="2845988" y="723860"/>
                  <a:pt x="2855521" y="730060"/>
                </a:cubicBezTo>
                <a:cubicBezTo>
                  <a:pt x="2865054" y="736259"/>
                  <a:pt x="2876953" y="739559"/>
                  <a:pt x="2891219" y="739959"/>
                </a:cubicBezTo>
                <a:cubicBezTo>
                  <a:pt x="2898818" y="739559"/>
                  <a:pt x="2904885" y="738626"/>
                  <a:pt x="2909417" y="737159"/>
                </a:cubicBezTo>
                <a:cubicBezTo>
                  <a:pt x="2913951" y="735693"/>
                  <a:pt x="2920350" y="732293"/>
                  <a:pt x="2928616" y="726960"/>
                </a:cubicBezTo>
                <a:lnTo>
                  <a:pt x="2943015" y="715161"/>
                </a:lnTo>
                <a:lnTo>
                  <a:pt x="2944215" y="723160"/>
                </a:lnTo>
                <a:cubicBezTo>
                  <a:pt x="2944215" y="724093"/>
                  <a:pt x="2944149" y="725093"/>
                  <a:pt x="2944015" y="726160"/>
                </a:cubicBezTo>
                <a:cubicBezTo>
                  <a:pt x="2938016" y="733760"/>
                  <a:pt x="2930416" y="740426"/>
                  <a:pt x="2921217" y="746159"/>
                </a:cubicBezTo>
                <a:cubicBezTo>
                  <a:pt x="2912017" y="751892"/>
                  <a:pt x="2902685" y="756091"/>
                  <a:pt x="2893218" y="758758"/>
                </a:cubicBezTo>
                <a:cubicBezTo>
                  <a:pt x="2888685" y="759958"/>
                  <a:pt x="2881219" y="760558"/>
                  <a:pt x="2870820" y="760558"/>
                </a:cubicBezTo>
                <a:cubicBezTo>
                  <a:pt x="2861354" y="760558"/>
                  <a:pt x="2852021" y="758625"/>
                  <a:pt x="2842822" y="754758"/>
                </a:cubicBezTo>
                <a:cubicBezTo>
                  <a:pt x="2829222" y="748892"/>
                  <a:pt x="2818523" y="739459"/>
                  <a:pt x="2810724" y="726460"/>
                </a:cubicBezTo>
                <a:cubicBezTo>
                  <a:pt x="2802924" y="713461"/>
                  <a:pt x="2799024" y="697695"/>
                  <a:pt x="2799024" y="679163"/>
                </a:cubicBezTo>
                <a:cubicBezTo>
                  <a:pt x="2799024" y="673296"/>
                  <a:pt x="2800124" y="665764"/>
                  <a:pt x="2802324" y="656564"/>
                </a:cubicBezTo>
                <a:cubicBezTo>
                  <a:pt x="2804524" y="647365"/>
                  <a:pt x="2808491" y="637565"/>
                  <a:pt x="2814223" y="627166"/>
                </a:cubicBezTo>
                <a:cubicBezTo>
                  <a:pt x="2818090" y="620100"/>
                  <a:pt x="2822823" y="614300"/>
                  <a:pt x="2828422" y="609767"/>
                </a:cubicBezTo>
                <a:cubicBezTo>
                  <a:pt x="2836422" y="603367"/>
                  <a:pt x="2843422" y="598901"/>
                  <a:pt x="2849421" y="596368"/>
                </a:cubicBezTo>
                <a:cubicBezTo>
                  <a:pt x="2858087" y="592768"/>
                  <a:pt x="2868153" y="590968"/>
                  <a:pt x="2879619" y="590968"/>
                </a:cubicBezTo>
                <a:close/>
                <a:moveTo>
                  <a:pt x="2393844" y="590968"/>
                </a:moveTo>
                <a:cubicBezTo>
                  <a:pt x="2406244" y="590968"/>
                  <a:pt x="2416376" y="593235"/>
                  <a:pt x="2424242" y="597768"/>
                </a:cubicBezTo>
                <a:cubicBezTo>
                  <a:pt x="2434909" y="603767"/>
                  <a:pt x="2442875" y="611500"/>
                  <a:pt x="2448141" y="620966"/>
                </a:cubicBezTo>
                <a:cubicBezTo>
                  <a:pt x="2453408" y="630432"/>
                  <a:pt x="2456041" y="639099"/>
                  <a:pt x="2456041" y="646965"/>
                </a:cubicBezTo>
                <a:lnTo>
                  <a:pt x="2456041" y="649765"/>
                </a:lnTo>
                <a:lnTo>
                  <a:pt x="2375845" y="650349"/>
                </a:lnTo>
                <a:lnTo>
                  <a:pt x="2360646" y="650333"/>
                </a:lnTo>
                <a:cubicBezTo>
                  <a:pt x="2354513" y="650333"/>
                  <a:pt x="2348247" y="650610"/>
                  <a:pt x="2341847" y="651165"/>
                </a:cubicBezTo>
                <a:cubicBezTo>
                  <a:pt x="2340648" y="655164"/>
                  <a:pt x="2340048" y="657897"/>
                  <a:pt x="2340048" y="659364"/>
                </a:cubicBezTo>
                <a:lnTo>
                  <a:pt x="2340248" y="661364"/>
                </a:lnTo>
                <a:lnTo>
                  <a:pt x="2340248" y="663364"/>
                </a:lnTo>
                <a:lnTo>
                  <a:pt x="2340048" y="673163"/>
                </a:lnTo>
                <a:cubicBezTo>
                  <a:pt x="2340048" y="681296"/>
                  <a:pt x="2342614" y="691262"/>
                  <a:pt x="2347747" y="703061"/>
                </a:cubicBezTo>
                <a:cubicBezTo>
                  <a:pt x="2352880" y="714861"/>
                  <a:pt x="2360213" y="723860"/>
                  <a:pt x="2369746" y="730060"/>
                </a:cubicBezTo>
                <a:cubicBezTo>
                  <a:pt x="2379278" y="736259"/>
                  <a:pt x="2391178" y="739559"/>
                  <a:pt x="2405444" y="739959"/>
                </a:cubicBezTo>
                <a:cubicBezTo>
                  <a:pt x="2413043" y="739559"/>
                  <a:pt x="2419109" y="738626"/>
                  <a:pt x="2423642" y="737159"/>
                </a:cubicBezTo>
                <a:cubicBezTo>
                  <a:pt x="2428175" y="735693"/>
                  <a:pt x="2434575" y="732293"/>
                  <a:pt x="2442841" y="726960"/>
                </a:cubicBezTo>
                <a:lnTo>
                  <a:pt x="2457240" y="715161"/>
                </a:lnTo>
                <a:lnTo>
                  <a:pt x="2458440" y="723160"/>
                </a:lnTo>
                <a:cubicBezTo>
                  <a:pt x="2458440" y="724093"/>
                  <a:pt x="2458374" y="725093"/>
                  <a:pt x="2458240" y="726160"/>
                </a:cubicBezTo>
                <a:cubicBezTo>
                  <a:pt x="2452241" y="733760"/>
                  <a:pt x="2444641" y="740426"/>
                  <a:pt x="2435442" y="746159"/>
                </a:cubicBezTo>
                <a:cubicBezTo>
                  <a:pt x="2426242" y="751892"/>
                  <a:pt x="2416909" y="756091"/>
                  <a:pt x="2407443" y="758758"/>
                </a:cubicBezTo>
                <a:cubicBezTo>
                  <a:pt x="2402910" y="759958"/>
                  <a:pt x="2395444" y="760558"/>
                  <a:pt x="2385045" y="760558"/>
                </a:cubicBezTo>
                <a:cubicBezTo>
                  <a:pt x="2375579" y="760558"/>
                  <a:pt x="2366246" y="758625"/>
                  <a:pt x="2357047" y="754758"/>
                </a:cubicBezTo>
                <a:cubicBezTo>
                  <a:pt x="2343447" y="748892"/>
                  <a:pt x="2332748" y="739459"/>
                  <a:pt x="2324949" y="726460"/>
                </a:cubicBezTo>
                <a:cubicBezTo>
                  <a:pt x="2317149" y="713461"/>
                  <a:pt x="2313249" y="697695"/>
                  <a:pt x="2313249" y="679163"/>
                </a:cubicBezTo>
                <a:cubicBezTo>
                  <a:pt x="2313249" y="673296"/>
                  <a:pt x="2314349" y="665764"/>
                  <a:pt x="2316549" y="656564"/>
                </a:cubicBezTo>
                <a:cubicBezTo>
                  <a:pt x="2318749" y="647365"/>
                  <a:pt x="2322715" y="637565"/>
                  <a:pt x="2328448" y="627166"/>
                </a:cubicBezTo>
                <a:cubicBezTo>
                  <a:pt x="2332315" y="620100"/>
                  <a:pt x="2337048" y="614300"/>
                  <a:pt x="2342647" y="609767"/>
                </a:cubicBezTo>
                <a:cubicBezTo>
                  <a:pt x="2350647" y="603367"/>
                  <a:pt x="2357647" y="598901"/>
                  <a:pt x="2363646" y="596368"/>
                </a:cubicBezTo>
                <a:cubicBezTo>
                  <a:pt x="2372312" y="592768"/>
                  <a:pt x="2382378" y="590968"/>
                  <a:pt x="2393844" y="590968"/>
                </a:cubicBezTo>
                <a:close/>
                <a:moveTo>
                  <a:pt x="222144" y="590968"/>
                </a:moveTo>
                <a:cubicBezTo>
                  <a:pt x="234544" y="590968"/>
                  <a:pt x="244676" y="593235"/>
                  <a:pt x="252543" y="597768"/>
                </a:cubicBezTo>
                <a:cubicBezTo>
                  <a:pt x="263209" y="603767"/>
                  <a:pt x="271175" y="611500"/>
                  <a:pt x="276441" y="620966"/>
                </a:cubicBezTo>
                <a:cubicBezTo>
                  <a:pt x="281707" y="630432"/>
                  <a:pt x="284341" y="639099"/>
                  <a:pt x="284341" y="646965"/>
                </a:cubicBezTo>
                <a:lnTo>
                  <a:pt x="284341" y="649765"/>
                </a:lnTo>
                <a:lnTo>
                  <a:pt x="204146" y="650349"/>
                </a:lnTo>
                <a:lnTo>
                  <a:pt x="188946" y="650333"/>
                </a:lnTo>
                <a:cubicBezTo>
                  <a:pt x="182813" y="650333"/>
                  <a:pt x="176547" y="650610"/>
                  <a:pt x="170148" y="651165"/>
                </a:cubicBezTo>
                <a:cubicBezTo>
                  <a:pt x="168948" y="655164"/>
                  <a:pt x="168348" y="657897"/>
                  <a:pt x="168348" y="659364"/>
                </a:cubicBezTo>
                <a:lnTo>
                  <a:pt x="168548" y="661364"/>
                </a:lnTo>
                <a:lnTo>
                  <a:pt x="168548" y="663364"/>
                </a:lnTo>
                <a:lnTo>
                  <a:pt x="168348" y="673163"/>
                </a:lnTo>
                <a:cubicBezTo>
                  <a:pt x="168348" y="681296"/>
                  <a:pt x="170914" y="691262"/>
                  <a:pt x="176047" y="703061"/>
                </a:cubicBezTo>
                <a:cubicBezTo>
                  <a:pt x="181180" y="714861"/>
                  <a:pt x="188513" y="723860"/>
                  <a:pt x="198046" y="730060"/>
                </a:cubicBezTo>
                <a:cubicBezTo>
                  <a:pt x="207579" y="736259"/>
                  <a:pt x="219478" y="739559"/>
                  <a:pt x="233744" y="739959"/>
                </a:cubicBezTo>
                <a:cubicBezTo>
                  <a:pt x="241343" y="739559"/>
                  <a:pt x="247410" y="738626"/>
                  <a:pt x="251943" y="737159"/>
                </a:cubicBezTo>
                <a:cubicBezTo>
                  <a:pt x="256476" y="735693"/>
                  <a:pt x="262875" y="732293"/>
                  <a:pt x="271141" y="726960"/>
                </a:cubicBezTo>
                <a:lnTo>
                  <a:pt x="285541" y="715161"/>
                </a:lnTo>
                <a:lnTo>
                  <a:pt x="286741" y="723160"/>
                </a:lnTo>
                <a:cubicBezTo>
                  <a:pt x="286741" y="724093"/>
                  <a:pt x="286674" y="725093"/>
                  <a:pt x="286540" y="726160"/>
                </a:cubicBezTo>
                <a:cubicBezTo>
                  <a:pt x="280541" y="733760"/>
                  <a:pt x="272941" y="740426"/>
                  <a:pt x="263742" y="746159"/>
                </a:cubicBezTo>
                <a:cubicBezTo>
                  <a:pt x="254542" y="751892"/>
                  <a:pt x="245210" y="756091"/>
                  <a:pt x="235744" y="758758"/>
                </a:cubicBezTo>
                <a:cubicBezTo>
                  <a:pt x="231211" y="759958"/>
                  <a:pt x="223744" y="760558"/>
                  <a:pt x="213345" y="760558"/>
                </a:cubicBezTo>
                <a:cubicBezTo>
                  <a:pt x="203879" y="760558"/>
                  <a:pt x="194546" y="758625"/>
                  <a:pt x="185347" y="754758"/>
                </a:cubicBezTo>
                <a:cubicBezTo>
                  <a:pt x="171748" y="748892"/>
                  <a:pt x="161048" y="739459"/>
                  <a:pt x="153249" y="726460"/>
                </a:cubicBezTo>
                <a:cubicBezTo>
                  <a:pt x="145449" y="713461"/>
                  <a:pt x="141549" y="697695"/>
                  <a:pt x="141549" y="679163"/>
                </a:cubicBezTo>
                <a:cubicBezTo>
                  <a:pt x="141549" y="673296"/>
                  <a:pt x="142649" y="665764"/>
                  <a:pt x="144849" y="656564"/>
                </a:cubicBezTo>
                <a:cubicBezTo>
                  <a:pt x="147049" y="647365"/>
                  <a:pt x="151015" y="637565"/>
                  <a:pt x="156748" y="627166"/>
                </a:cubicBezTo>
                <a:cubicBezTo>
                  <a:pt x="160615" y="620100"/>
                  <a:pt x="165348" y="614300"/>
                  <a:pt x="170948" y="609767"/>
                </a:cubicBezTo>
                <a:cubicBezTo>
                  <a:pt x="178947" y="603367"/>
                  <a:pt x="185947" y="598901"/>
                  <a:pt x="191946" y="596368"/>
                </a:cubicBezTo>
                <a:cubicBezTo>
                  <a:pt x="200612" y="592768"/>
                  <a:pt x="210679" y="590968"/>
                  <a:pt x="222144" y="590968"/>
                </a:cubicBezTo>
                <a:close/>
                <a:moveTo>
                  <a:pt x="2705221" y="589768"/>
                </a:moveTo>
                <a:cubicBezTo>
                  <a:pt x="2714687" y="589768"/>
                  <a:pt x="2723186" y="590502"/>
                  <a:pt x="2730719" y="591968"/>
                </a:cubicBezTo>
                <a:cubicBezTo>
                  <a:pt x="2738252" y="593435"/>
                  <a:pt x="2744752" y="595701"/>
                  <a:pt x="2750218" y="598768"/>
                </a:cubicBezTo>
                <a:cubicBezTo>
                  <a:pt x="2751284" y="605567"/>
                  <a:pt x="2752151" y="615567"/>
                  <a:pt x="2752818" y="628766"/>
                </a:cubicBezTo>
                <a:lnTo>
                  <a:pt x="2753218" y="635166"/>
                </a:lnTo>
                <a:cubicBezTo>
                  <a:pt x="2751484" y="635299"/>
                  <a:pt x="2750018" y="635365"/>
                  <a:pt x="2748818" y="635365"/>
                </a:cubicBezTo>
                <a:lnTo>
                  <a:pt x="2746018" y="635365"/>
                </a:lnTo>
                <a:cubicBezTo>
                  <a:pt x="2742018" y="624299"/>
                  <a:pt x="2735919" y="615533"/>
                  <a:pt x="2727719" y="609067"/>
                </a:cubicBezTo>
                <a:cubicBezTo>
                  <a:pt x="2719520" y="602601"/>
                  <a:pt x="2711420" y="599368"/>
                  <a:pt x="2703421" y="599368"/>
                </a:cubicBezTo>
                <a:cubicBezTo>
                  <a:pt x="2695421" y="599368"/>
                  <a:pt x="2688955" y="601801"/>
                  <a:pt x="2684022" y="606667"/>
                </a:cubicBezTo>
                <a:cubicBezTo>
                  <a:pt x="2679089" y="611534"/>
                  <a:pt x="2676622" y="617900"/>
                  <a:pt x="2676622" y="625766"/>
                </a:cubicBezTo>
                <a:cubicBezTo>
                  <a:pt x="2676622" y="631766"/>
                  <a:pt x="2678622" y="637099"/>
                  <a:pt x="2682622" y="641765"/>
                </a:cubicBezTo>
                <a:cubicBezTo>
                  <a:pt x="2686622" y="646431"/>
                  <a:pt x="2695988" y="651751"/>
                  <a:pt x="2710720" y="657724"/>
                </a:cubicBezTo>
                <a:cubicBezTo>
                  <a:pt x="2725453" y="663696"/>
                  <a:pt x="2736185" y="669251"/>
                  <a:pt x="2742918" y="674388"/>
                </a:cubicBezTo>
                <a:cubicBezTo>
                  <a:pt x="2749651" y="679525"/>
                  <a:pt x="2754618" y="685763"/>
                  <a:pt x="2757817" y="693103"/>
                </a:cubicBezTo>
                <a:cubicBezTo>
                  <a:pt x="2761017" y="700442"/>
                  <a:pt x="2762617" y="707448"/>
                  <a:pt x="2762617" y="714120"/>
                </a:cubicBezTo>
                <a:cubicBezTo>
                  <a:pt x="2762617" y="723328"/>
                  <a:pt x="2759584" y="731935"/>
                  <a:pt x="2753518" y="739940"/>
                </a:cubicBezTo>
                <a:cubicBezTo>
                  <a:pt x="2747452" y="747946"/>
                  <a:pt x="2739852" y="753584"/>
                  <a:pt x="2730719" y="756853"/>
                </a:cubicBezTo>
                <a:cubicBezTo>
                  <a:pt x="2721586" y="760123"/>
                  <a:pt x="2713420" y="761758"/>
                  <a:pt x="2706221" y="761758"/>
                </a:cubicBezTo>
                <a:cubicBezTo>
                  <a:pt x="2689288" y="761758"/>
                  <a:pt x="2673689" y="758625"/>
                  <a:pt x="2659423" y="752358"/>
                </a:cubicBezTo>
                <a:cubicBezTo>
                  <a:pt x="2658090" y="751292"/>
                  <a:pt x="2657357" y="749292"/>
                  <a:pt x="2657224" y="746359"/>
                </a:cubicBezTo>
                <a:cubicBezTo>
                  <a:pt x="2657224" y="745159"/>
                  <a:pt x="2657090" y="743226"/>
                  <a:pt x="2656824" y="740559"/>
                </a:cubicBezTo>
                <a:cubicBezTo>
                  <a:pt x="2654690" y="722560"/>
                  <a:pt x="2653624" y="711894"/>
                  <a:pt x="2653624" y="708561"/>
                </a:cubicBezTo>
                <a:cubicBezTo>
                  <a:pt x="2653624" y="706961"/>
                  <a:pt x="2653957" y="705894"/>
                  <a:pt x="2654624" y="705361"/>
                </a:cubicBezTo>
                <a:cubicBezTo>
                  <a:pt x="2655290" y="704828"/>
                  <a:pt x="2657024" y="704561"/>
                  <a:pt x="2659823" y="704561"/>
                </a:cubicBezTo>
                <a:cubicBezTo>
                  <a:pt x="2664757" y="717227"/>
                  <a:pt x="2668489" y="725427"/>
                  <a:pt x="2671023" y="729160"/>
                </a:cubicBezTo>
                <a:cubicBezTo>
                  <a:pt x="2676089" y="736759"/>
                  <a:pt x="2682155" y="742659"/>
                  <a:pt x="2689222" y="746859"/>
                </a:cubicBezTo>
                <a:cubicBezTo>
                  <a:pt x="2696288" y="751058"/>
                  <a:pt x="2703954" y="753158"/>
                  <a:pt x="2712220" y="753158"/>
                </a:cubicBezTo>
                <a:cubicBezTo>
                  <a:pt x="2719820" y="753158"/>
                  <a:pt x="2727353" y="749892"/>
                  <a:pt x="2734819" y="743359"/>
                </a:cubicBezTo>
                <a:cubicBezTo>
                  <a:pt x="2740152" y="738426"/>
                  <a:pt x="2742818" y="732693"/>
                  <a:pt x="2742818" y="726160"/>
                </a:cubicBezTo>
                <a:cubicBezTo>
                  <a:pt x="2742818" y="717494"/>
                  <a:pt x="2739685" y="709494"/>
                  <a:pt x="2733419" y="702161"/>
                </a:cubicBezTo>
                <a:cubicBezTo>
                  <a:pt x="2727153" y="694962"/>
                  <a:pt x="2715253" y="688062"/>
                  <a:pt x="2697721" y="681463"/>
                </a:cubicBezTo>
                <a:cubicBezTo>
                  <a:pt x="2680189" y="674863"/>
                  <a:pt x="2668423" y="667830"/>
                  <a:pt x="2662423" y="660364"/>
                </a:cubicBezTo>
                <a:cubicBezTo>
                  <a:pt x="2656424" y="652898"/>
                  <a:pt x="2653424" y="644365"/>
                  <a:pt x="2653424" y="634766"/>
                </a:cubicBezTo>
                <a:cubicBezTo>
                  <a:pt x="2653424" y="625699"/>
                  <a:pt x="2655890" y="617700"/>
                  <a:pt x="2660823" y="610767"/>
                </a:cubicBezTo>
                <a:cubicBezTo>
                  <a:pt x="2665756" y="603834"/>
                  <a:pt x="2672556" y="598601"/>
                  <a:pt x="2681222" y="595068"/>
                </a:cubicBezTo>
                <a:cubicBezTo>
                  <a:pt x="2689888" y="591535"/>
                  <a:pt x="2697888" y="589768"/>
                  <a:pt x="2705221" y="589768"/>
                </a:cubicBezTo>
                <a:close/>
                <a:moveTo>
                  <a:pt x="1095496" y="589768"/>
                </a:moveTo>
                <a:cubicBezTo>
                  <a:pt x="1104962" y="589768"/>
                  <a:pt x="1113461" y="590502"/>
                  <a:pt x="1120994" y="591968"/>
                </a:cubicBezTo>
                <a:cubicBezTo>
                  <a:pt x="1128527" y="593435"/>
                  <a:pt x="1135027" y="595701"/>
                  <a:pt x="1140493" y="598768"/>
                </a:cubicBezTo>
                <a:cubicBezTo>
                  <a:pt x="1141560" y="605567"/>
                  <a:pt x="1142426" y="615567"/>
                  <a:pt x="1143093" y="628766"/>
                </a:cubicBezTo>
                <a:lnTo>
                  <a:pt x="1143493" y="635166"/>
                </a:lnTo>
                <a:cubicBezTo>
                  <a:pt x="1141760" y="635299"/>
                  <a:pt x="1140293" y="635365"/>
                  <a:pt x="1139093" y="635365"/>
                </a:cubicBezTo>
                <a:lnTo>
                  <a:pt x="1136293" y="635365"/>
                </a:lnTo>
                <a:cubicBezTo>
                  <a:pt x="1132293" y="624299"/>
                  <a:pt x="1126194" y="615533"/>
                  <a:pt x="1117994" y="609067"/>
                </a:cubicBezTo>
                <a:cubicBezTo>
                  <a:pt x="1109795" y="602601"/>
                  <a:pt x="1101695" y="599368"/>
                  <a:pt x="1093696" y="599368"/>
                </a:cubicBezTo>
                <a:cubicBezTo>
                  <a:pt x="1085696" y="599368"/>
                  <a:pt x="1079230" y="601801"/>
                  <a:pt x="1074297" y="606667"/>
                </a:cubicBezTo>
                <a:cubicBezTo>
                  <a:pt x="1069364" y="611534"/>
                  <a:pt x="1066898" y="617900"/>
                  <a:pt x="1066898" y="625766"/>
                </a:cubicBezTo>
                <a:cubicBezTo>
                  <a:pt x="1066898" y="631766"/>
                  <a:pt x="1068897" y="637099"/>
                  <a:pt x="1072897" y="641765"/>
                </a:cubicBezTo>
                <a:cubicBezTo>
                  <a:pt x="1076897" y="646431"/>
                  <a:pt x="1086263" y="651751"/>
                  <a:pt x="1100995" y="657724"/>
                </a:cubicBezTo>
                <a:cubicBezTo>
                  <a:pt x="1115728" y="663696"/>
                  <a:pt x="1126461" y="669251"/>
                  <a:pt x="1133194" y="674388"/>
                </a:cubicBezTo>
                <a:cubicBezTo>
                  <a:pt x="1139926" y="679525"/>
                  <a:pt x="1144893" y="685763"/>
                  <a:pt x="1148093" y="693103"/>
                </a:cubicBezTo>
                <a:cubicBezTo>
                  <a:pt x="1151292" y="700442"/>
                  <a:pt x="1152892" y="707448"/>
                  <a:pt x="1152892" y="714120"/>
                </a:cubicBezTo>
                <a:cubicBezTo>
                  <a:pt x="1152892" y="723328"/>
                  <a:pt x="1149859" y="731935"/>
                  <a:pt x="1143793" y="739940"/>
                </a:cubicBezTo>
                <a:cubicBezTo>
                  <a:pt x="1137726" y="747946"/>
                  <a:pt x="1130127" y="753584"/>
                  <a:pt x="1120994" y="756853"/>
                </a:cubicBezTo>
                <a:cubicBezTo>
                  <a:pt x="1111861" y="760123"/>
                  <a:pt x="1103695" y="761758"/>
                  <a:pt x="1096496" y="761758"/>
                </a:cubicBezTo>
                <a:cubicBezTo>
                  <a:pt x="1079563" y="761758"/>
                  <a:pt x="1063964" y="758625"/>
                  <a:pt x="1049699" y="752358"/>
                </a:cubicBezTo>
                <a:cubicBezTo>
                  <a:pt x="1048365" y="751292"/>
                  <a:pt x="1047632" y="749292"/>
                  <a:pt x="1047499" y="746359"/>
                </a:cubicBezTo>
                <a:cubicBezTo>
                  <a:pt x="1047499" y="745159"/>
                  <a:pt x="1047365" y="743226"/>
                  <a:pt x="1047099" y="740559"/>
                </a:cubicBezTo>
                <a:cubicBezTo>
                  <a:pt x="1044966" y="722560"/>
                  <a:pt x="1043899" y="711894"/>
                  <a:pt x="1043899" y="708561"/>
                </a:cubicBezTo>
                <a:cubicBezTo>
                  <a:pt x="1043899" y="706961"/>
                  <a:pt x="1044232" y="705894"/>
                  <a:pt x="1044899" y="705361"/>
                </a:cubicBezTo>
                <a:cubicBezTo>
                  <a:pt x="1045565" y="704828"/>
                  <a:pt x="1047299" y="704561"/>
                  <a:pt x="1050098" y="704561"/>
                </a:cubicBezTo>
                <a:cubicBezTo>
                  <a:pt x="1055032" y="717227"/>
                  <a:pt x="1058765" y="725427"/>
                  <a:pt x="1061298" y="729160"/>
                </a:cubicBezTo>
                <a:cubicBezTo>
                  <a:pt x="1066364" y="736759"/>
                  <a:pt x="1072430" y="742659"/>
                  <a:pt x="1079497" y="746859"/>
                </a:cubicBezTo>
                <a:cubicBezTo>
                  <a:pt x="1086563" y="751058"/>
                  <a:pt x="1094229" y="753158"/>
                  <a:pt x="1102495" y="753158"/>
                </a:cubicBezTo>
                <a:cubicBezTo>
                  <a:pt x="1110095" y="753158"/>
                  <a:pt x="1117628" y="749892"/>
                  <a:pt x="1125094" y="743359"/>
                </a:cubicBezTo>
                <a:cubicBezTo>
                  <a:pt x="1130427" y="738426"/>
                  <a:pt x="1133093" y="732693"/>
                  <a:pt x="1133093" y="726160"/>
                </a:cubicBezTo>
                <a:cubicBezTo>
                  <a:pt x="1133093" y="717494"/>
                  <a:pt x="1129960" y="709494"/>
                  <a:pt x="1123694" y="702161"/>
                </a:cubicBezTo>
                <a:cubicBezTo>
                  <a:pt x="1117428" y="694962"/>
                  <a:pt x="1105529" y="688062"/>
                  <a:pt x="1087996" y="681463"/>
                </a:cubicBezTo>
                <a:cubicBezTo>
                  <a:pt x="1070464" y="674863"/>
                  <a:pt x="1058698" y="667830"/>
                  <a:pt x="1052698" y="660364"/>
                </a:cubicBezTo>
                <a:cubicBezTo>
                  <a:pt x="1046699" y="652898"/>
                  <a:pt x="1043699" y="644365"/>
                  <a:pt x="1043699" y="634766"/>
                </a:cubicBezTo>
                <a:cubicBezTo>
                  <a:pt x="1043699" y="625699"/>
                  <a:pt x="1046165" y="617700"/>
                  <a:pt x="1051098" y="610767"/>
                </a:cubicBezTo>
                <a:cubicBezTo>
                  <a:pt x="1056031" y="603834"/>
                  <a:pt x="1062831" y="598601"/>
                  <a:pt x="1071497" y="595068"/>
                </a:cubicBezTo>
                <a:cubicBezTo>
                  <a:pt x="1080164" y="591535"/>
                  <a:pt x="1088163" y="589768"/>
                  <a:pt x="1095496" y="589768"/>
                </a:cubicBezTo>
                <a:close/>
                <a:moveTo>
                  <a:pt x="1838697" y="586768"/>
                </a:moveTo>
                <a:lnTo>
                  <a:pt x="1845496" y="586968"/>
                </a:lnTo>
                <a:cubicBezTo>
                  <a:pt x="1845896" y="593256"/>
                  <a:pt x="1846096" y="597737"/>
                  <a:pt x="1846096" y="600411"/>
                </a:cubicBezTo>
                <a:lnTo>
                  <a:pt x="1846096" y="613654"/>
                </a:lnTo>
                <a:lnTo>
                  <a:pt x="1846296" y="617267"/>
                </a:lnTo>
                <a:cubicBezTo>
                  <a:pt x="1847896" y="616196"/>
                  <a:pt x="1849763" y="614857"/>
                  <a:pt x="1851896" y="613251"/>
                </a:cubicBezTo>
                <a:cubicBezTo>
                  <a:pt x="1859896" y="607231"/>
                  <a:pt x="1868095" y="602314"/>
                  <a:pt x="1876495" y="598501"/>
                </a:cubicBezTo>
                <a:cubicBezTo>
                  <a:pt x="1884894" y="594687"/>
                  <a:pt x="1892360" y="592045"/>
                  <a:pt x="1898893" y="590574"/>
                </a:cubicBezTo>
                <a:cubicBezTo>
                  <a:pt x="1903026" y="589504"/>
                  <a:pt x="1907693" y="588968"/>
                  <a:pt x="1912892" y="588968"/>
                </a:cubicBezTo>
                <a:cubicBezTo>
                  <a:pt x="1923825" y="588968"/>
                  <a:pt x="1933224" y="591905"/>
                  <a:pt x="1941091" y="597779"/>
                </a:cubicBezTo>
                <a:cubicBezTo>
                  <a:pt x="1948957" y="603652"/>
                  <a:pt x="1954057" y="610561"/>
                  <a:pt x="1956390" y="618504"/>
                </a:cubicBezTo>
                <a:cubicBezTo>
                  <a:pt x="1958723" y="626447"/>
                  <a:pt x="1959889" y="642233"/>
                  <a:pt x="1959889" y="665861"/>
                </a:cubicBezTo>
                <a:lnTo>
                  <a:pt x="1959889" y="696096"/>
                </a:lnTo>
                <a:cubicBezTo>
                  <a:pt x="1959889" y="696896"/>
                  <a:pt x="1959789" y="699566"/>
                  <a:pt x="1959589" y="704105"/>
                </a:cubicBezTo>
                <a:cubicBezTo>
                  <a:pt x="1959389" y="708644"/>
                  <a:pt x="1959290" y="713850"/>
                  <a:pt x="1959290" y="719723"/>
                </a:cubicBezTo>
                <a:cubicBezTo>
                  <a:pt x="1959290" y="729068"/>
                  <a:pt x="1959689" y="735008"/>
                  <a:pt x="1960489" y="737544"/>
                </a:cubicBezTo>
                <a:cubicBezTo>
                  <a:pt x="1961156" y="739279"/>
                  <a:pt x="1962889" y="741015"/>
                  <a:pt x="1965689" y="742753"/>
                </a:cubicBezTo>
                <a:cubicBezTo>
                  <a:pt x="1978488" y="744488"/>
                  <a:pt x="1985955" y="746557"/>
                  <a:pt x="1988088" y="748959"/>
                </a:cubicBezTo>
                <a:lnTo>
                  <a:pt x="1988088" y="750558"/>
                </a:lnTo>
                <a:cubicBezTo>
                  <a:pt x="1988088" y="751892"/>
                  <a:pt x="1987688" y="753558"/>
                  <a:pt x="1986888" y="755558"/>
                </a:cubicBezTo>
                <a:lnTo>
                  <a:pt x="1983088" y="755558"/>
                </a:lnTo>
                <a:lnTo>
                  <a:pt x="1956690" y="755158"/>
                </a:lnTo>
                <a:lnTo>
                  <a:pt x="1930691" y="755758"/>
                </a:lnTo>
                <a:cubicBezTo>
                  <a:pt x="1921092" y="756025"/>
                  <a:pt x="1912226" y="755958"/>
                  <a:pt x="1904093" y="755558"/>
                </a:cubicBezTo>
                <a:lnTo>
                  <a:pt x="1902893" y="751358"/>
                </a:lnTo>
                <a:cubicBezTo>
                  <a:pt x="1902893" y="750558"/>
                  <a:pt x="1903360" y="749492"/>
                  <a:pt x="1904293" y="748159"/>
                </a:cubicBezTo>
                <a:cubicBezTo>
                  <a:pt x="1907893" y="746557"/>
                  <a:pt x="1912959" y="745489"/>
                  <a:pt x="1919492" y="744956"/>
                </a:cubicBezTo>
                <a:cubicBezTo>
                  <a:pt x="1923358" y="744687"/>
                  <a:pt x="1926025" y="744286"/>
                  <a:pt x="1927491" y="743753"/>
                </a:cubicBezTo>
                <a:cubicBezTo>
                  <a:pt x="1928958" y="743219"/>
                  <a:pt x="1930758" y="742151"/>
                  <a:pt x="1932891" y="740547"/>
                </a:cubicBezTo>
                <a:cubicBezTo>
                  <a:pt x="1934491" y="737343"/>
                  <a:pt x="1935291" y="734673"/>
                  <a:pt x="1935291" y="732538"/>
                </a:cubicBezTo>
                <a:cubicBezTo>
                  <a:pt x="1935291" y="731602"/>
                  <a:pt x="1935158" y="729733"/>
                  <a:pt x="1934891" y="726929"/>
                </a:cubicBezTo>
                <a:cubicBezTo>
                  <a:pt x="1934491" y="720787"/>
                  <a:pt x="1934224" y="705500"/>
                  <a:pt x="1934091" y="681066"/>
                </a:cubicBezTo>
                <a:lnTo>
                  <a:pt x="1934091" y="670651"/>
                </a:lnTo>
                <a:lnTo>
                  <a:pt x="1934491" y="654630"/>
                </a:lnTo>
                <a:cubicBezTo>
                  <a:pt x="1934491" y="637406"/>
                  <a:pt x="1931025" y="625523"/>
                  <a:pt x="1924092" y="618982"/>
                </a:cubicBezTo>
                <a:cubicBezTo>
                  <a:pt x="1917159" y="612439"/>
                  <a:pt x="1907893" y="609167"/>
                  <a:pt x="1896293" y="609167"/>
                </a:cubicBezTo>
                <a:cubicBezTo>
                  <a:pt x="1887361" y="609167"/>
                  <a:pt x="1878628" y="611134"/>
                  <a:pt x="1870095" y="615067"/>
                </a:cubicBezTo>
                <a:cubicBezTo>
                  <a:pt x="1861562" y="619000"/>
                  <a:pt x="1853296" y="624899"/>
                  <a:pt x="1845296" y="632766"/>
                </a:cubicBezTo>
                <a:cubicBezTo>
                  <a:pt x="1845030" y="639165"/>
                  <a:pt x="1844896" y="644632"/>
                  <a:pt x="1844896" y="649165"/>
                </a:cubicBezTo>
                <a:lnTo>
                  <a:pt x="1845496" y="693362"/>
                </a:lnTo>
                <a:cubicBezTo>
                  <a:pt x="1845496" y="716427"/>
                  <a:pt x="1845830" y="730560"/>
                  <a:pt x="1846496" y="735759"/>
                </a:cubicBezTo>
                <a:cubicBezTo>
                  <a:pt x="1846763" y="737892"/>
                  <a:pt x="1847230" y="739359"/>
                  <a:pt x="1847896" y="740159"/>
                </a:cubicBezTo>
                <a:cubicBezTo>
                  <a:pt x="1848963" y="741226"/>
                  <a:pt x="1851096" y="742092"/>
                  <a:pt x="1854296" y="742759"/>
                </a:cubicBezTo>
                <a:cubicBezTo>
                  <a:pt x="1857496" y="743425"/>
                  <a:pt x="1861195" y="744359"/>
                  <a:pt x="1865395" y="745559"/>
                </a:cubicBezTo>
                <a:cubicBezTo>
                  <a:pt x="1869595" y="746759"/>
                  <a:pt x="1872362" y="747492"/>
                  <a:pt x="1873695" y="747759"/>
                </a:cubicBezTo>
                <a:cubicBezTo>
                  <a:pt x="1876361" y="748425"/>
                  <a:pt x="1878161" y="749759"/>
                  <a:pt x="1879094" y="751758"/>
                </a:cubicBezTo>
                <a:lnTo>
                  <a:pt x="1878894" y="755758"/>
                </a:lnTo>
                <a:lnTo>
                  <a:pt x="1857896" y="755758"/>
                </a:lnTo>
                <a:lnTo>
                  <a:pt x="1814698" y="755158"/>
                </a:lnTo>
                <a:cubicBezTo>
                  <a:pt x="1804699" y="755291"/>
                  <a:pt x="1798366" y="755358"/>
                  <a:pt x="1795699" y="755358"/>
                </a:cubicBezTo>
                <a:lnTo>
                  <a:pt x="1790700" y="755358"/>
                </a:lnTo>
                <a:lnTo>
                  <a:pt x="1790300" y="752758"/>
                </a:lnTo>
                <a:cubicBezTo>
                  <a:pt x="1790300" y="751825"/>
                  <a:pt x="1790500" y="750492"/>
                  <a:pt x="1790900" y="748759"/>
                </a:cubicBezTo>
                <a:cubicBezTo>
                  <a:pt x="1794233" y="747827"/>
                  <a:pt x="1798099" y="747031"/>
                  <a:pt x="1802499" y="746368"/>
                </a:cubicBezTo>
                <a:cubicBezTo>
                  <a:pt x="1810899" y="745170"/>
                  <a:pt x="1815932" y="743775"/>
                  <a:pt x="1817598" y="742181"/>
                </a:cubicBezTo>
                <a:cubicBezTo>
                  <a:pt x="1819265" y="740587"/>
                  <a:pt x="1820098" y="736933"/>
                  <a:pt x="1820098" y="731219"/>
                </a:cubicBezTo>
                <a:lnTo>
                  <a:pt x="1820498" y="724041"/>
                </a:lnTo>
                <a:cubicBezTo>
                  <a:pt x="1820631" y="721385"/>
                  <a:pt x="1820698" y="717997"/>
                  <a:pt x="1820698" y="713876"/>
                </a:cubicBezTo>
                <a:lnTo>
                  <a:pt x="1820298" y="652686"/>
                </a:lnTo>
                <a:cubicBezTo>
                  <a:pt x="1820298" y="644447"/>
                  <a:pt x="1819231" y="639132"/>
                  <a:pt x="1817098" y="636740"/>
                </a:cubicBezTo>
                <a:cubicBezTo>
                  <a:pt x="1813498" y="633020"/>
                  <a:pt x="1806832" y="630428"/>
                  <a:pt x="1797099" y="628966"/>
                </a:cubicBezTo>
                <a:lnTo>
                  <a:pt x="1797099" y="621666"/>
                </a:lnTo>
                <a:cubicBezTo>
                  <a:pt x="1806832" y="618992"/>
                  <a:pt x="1814298" y="615515"/>
                  <a:pt x="1819498" y="611236"/>
                </a:cubicBezTo>
                <a:cubicBezTo>
                  <a:pt x="1827098" y="605219"/>
                  <a:pt x="1833497" y="597064"/>
                  <a:pt x="1838697" y="586768"/>
                </a:cubicBezTo>
                <a:close/>
                <a:moveTo>
                  <a:pt x="2222297" y="582369"/>
                </a:moveTo>
                <a:lnTo>
                  <a:pt x="2229096" y="582569"/>
                </a:lnTo>
                <a:cubicBezTo>
                  <a:pt x="2229896" y="589235"/>
                  <a:pt x="2230296" y="604034"/>
                  <a:pt x="2230296" y="626966"/>
                </a:cubicBezTo>
                <a:lnTo>
                  <a:pt x="2230096" y="630366"/>
                </a:lnTo>
                <a:cubicBezTo>
                  <a:pt x="2230096" y="631166"/>
                  <a:pt x="2230229" y="632432"/>
                  <a:pt x="2230496" y="634166"/>
                </a:cubicBezTo>
                <a:cubicBezTo>
                  <a:pt x="2235563" y="624966"/>
                  <a:pt x="2241895" y="616500"/>
                  <a:pt x="2249495" y="608767"/>
                </a:cubicBezTo>
                <a:lnTo>
                  <a:pt x="2254095" y="604167"/>
                </a:lnTo>
                <a:cubicBezTo>
                  <a:pt x="2255961" y="602034"/>
                  <a:pt x="2257761" y="600368"/>
                  <a:pt x="2259494" y="599168"/>
                </a:cubicBezTo>
                <a:cubicBezTo>
                  <a:pt x="2268827" y="593568"/>
                  <a:pt x="2275760" y="590768"/>
                  <a:pt x="2280293" y="590768"/>
                </a:cubicBezTo>
                <a:cubicBezTo>
                  <a:pt x="2286159" y="590768"/>
                  <a:pt x="2290959" y="592735"/>
                  <a:pt x="2294692" y="596668"/>
                </a:cubicBezTo>
                <a:cubicBezTo>
                  <a:pt x="2298425" y="600601"/>
                  <a:pt x="2300292" y="605434"/>
                  <a:pt x="2300292" y="611167"/>
                </a:cubicBezTo>
                <a:cubicBezTo>
                  <a:pt x="2300292" y="615700"/>
                  <a:pt x="2298959" y="619233"/>
                  <a:pt x="2296292" y="621766"/>
                </a:cubicBezTo>
                <a:cubicBezTo>
                  <a:pt x="2292692" y="625099"/>
                  <a:pt x="2288559" y="626766"/>
                  <a:pt x="2283893" y="626766"/>
                </a:cubicBezTo>
                <a:cubicBezTo>
                  <a:pt x="2281760" y="626766"/>
                  <a:pt x="2277560" y="625633"/>
                  <a:pt x="2271294" y="623366"/>
                </a:cubicBezTo>
                <a:cubicBezTo>
                  <a:pt x="2265027" y="621100"/>
                  <a:pt x="2260894" y="619966"/>
                  <a:pt x="2258894" y="619966"/>
                </a:cubicBezTo>
                <a:cubicBezTo>
                  <a:pt x="2255161" y="619966"/>
                  <a:pt x="2252562" y="620566"/>
                  <a:pt x="2251095" y="621766"/>
                </a:cubicBezTo>
                <a:cubicBezTo>
                  <a:pt x="2247362" y="624699"/>
                  <a:pt x="2242829" y="630699"/>
                  <a:pt x="2237496" y="639765"/>
                </a:cubicBezTo>
                <a:cubicBezTo>
                  <a:pt x="2233363" y="646565"/>
                  <a:pt x="2231296" y="652831"/>
                  <a:pt x="2231296" y="658564"/>
                </a:cubicBezTo>
                <a:lnTo>
                  <a:pt x="2232296" y="691634"/>
                </a:lnTo>
                <a:lnTo>
                  <a:pt x="2232696" y="731322"/>
                </a:lnTo>
                <a:cubicBezTo>
                  <a:pt x="2233096" y="735864"/>
                  <a:pt x="2233629" y="738803"/>
                  <a:pt x="2234296" y="740140"/>
                </a:cubicBezTo>
                <a:cubicBezTo>
                  <a:pt x="2234829" y="741076"/>
                  <a:pt x="2236163" y="742211"/>
                  <a:pt x="2238296" y="743546"/>
                </a:cubicBezTo>
                <a:cubicBezTo>
                  <a:pt x="2252695" y="744748"/>
                  <a:pt x="2261228" y="745617"/>
                  <a:pt x="2263894" y="746152"/>
                </a:cubicBezTo>
                <a:cubicBezTo>
                  <a:pt x="2265761" y="746286"/>
                  <a:pt x="2267161" y="746419"/>
                  <a:pt x="2268094" y="746552"/>
                </a:cubicBezTo>
                <a:cubicBezTo>
                  <a:pt x="2273827" y="746686"/>
                  <a:pt x="2277827" y="747488"/>
                  <a:pt x="2280093" y="748959"/>
                </a:cubicBezTo>
                <a:cubicBezTo>
                  <a:pt x="2281293" y="749625"/>
                  <a:pt x="2281893" y="750625"/>
                  <a:pt x="2281893" y="751958"/>
                </a:cubicBezTo>
                <a:cubicBezTo>
                  <a:pt x="2281893" y="752758"/>
                  <a:pt x="2281360" y="753825"/>
                  <a:pt x="2280293" y="755158"/>
                </a:cubicBezTo>
                <a:lnTo>
                  <a:pt x="2258094" y="754758"/>
                </a:lnTo>
                <a:lnTo>
                  <a:pt x="2249695" y="754558"/>
                </a:lnTo>
                <a:lnTo>
                  <a:pt x="2237496" y="754758"/>
                </a:lnTo>
                <a:lnTo>
                  <a:pt x="2217097" y="754758"/>
                </a:lnTo>
                <a:lnTo>
                  <a:pt x="2206098" y="755358"/>
                </a:lnTo>
                <a:lnTo>
                  <a:pt x="2172500" y="755958"/>
                </a:lnTo>
                <a:lnTo>
                  <a:pt x="2171700" y="753358"/>
                </a:lnTo>
                <a:cubicBezTo>
                  <a:pt x="2171700" y="752425"/>
                  <a:pt x="2172300" y="751025"/>
                  <a:pt x="2173500" y="749159"/>
                </a:cubicBezTo>
                <a:lnTo>
                  <a:pt x="2185299" y="746762"/>
                </a:lnTo>
                <a:lnTo>
                  <a:pt x="2201898" y="743768"/>
                </a:lnTo>
                <a:cubicBezTo>
                  <a:pt x="2203231" y="743102"/>
                  <a:pt x="2204164" y="742169"/>
                  <a:pt x="2204698" y="740972"/>
                </a:cubicBezTo>
                <a:cubicBezTo>
                  <a:pt x="2205498" y="739242"/>
                  <a:pt x="2205898" y="734118"/>
                  <a:pt x="2205898" y="725598"/>
                </a:cubicBezTo>
                <a:cubicBezTo>
                  <a:pt x="2205898" y="680342"/>
                  <a:pt x="2205631" y="654220"/>
                  <a:pt x="2205098" y="647232"/>
                </a:cubicBezTo>
                <a:cubicBezTo>
                  <a:pt x="2204564" y="640244"/>
                  <a:pt x="2203365" y="635818"/>
                  <a:pt x="2201498" y="633955"/>
                </a:cubicBezTo>
                <a:cubicBezTo>
                  <a:pt x="2199631" y="632091"/>
                  <a:pt x="2194832" y="630627"/>
                  <a:pt x="2187099" y="629563"/>
                </a:cubicBezTo>
                <a:cubicBezTo>
                  <a:pt x="2182566" y="628896"/>
                  <a:pt x="2178966" y="628030"/>
                  <a:pt x="2176299" y="626966"/>
                </a:cubicBezTo>
                <a:lnTo>
                  <a:pt x="2177099" y="620866"/>
                </a:lnTo>
                <a:cubicBezTo>
                  <a:pt x="2191099" y="615119"/>
                  <a:pt x="2200498" y="610173"/>
                  <a:pt x="2205298" y="606030"/>
                </a:cubicBezTo>
                <a:cubicBezTo>
                  <a:pt x="2211964" y="600013"/>
                  <a:pt x="2217630" y="592126"/>
                  <a:pt x="2222297" y="582369"/>
                </a:cubicBezTo>
                <a:close/>
                <a:moveTo>
                  <a:pt x="736397" y="582369"/>
                </a:moveTo>
                <a:lnTo>
                  <a:pt x="743196" y="582569"/>
                </a:lnTo>
                <a:cubicBezTo>
                  <a:pt x="743996" y="589235"/>
                  <a:pt x="744396" y="604034"/>
                  <a:pt x="744396" y="626966"/>
                </a:cubicBezTo>
                <a:lnTo>
                  <a:pt x="744196" y="630366"/>
                </a:lnTo>
                <a:cubicBezTo>
                  <a:pt x="744196" y="631166"/>
                  <a:pt x="744330" y="632432"/>
                  <a:pt x="744596" y="634166"/>
                </a:cubicBezTo>
                <a:cubicBezTo>
                  <a:pt x="749663" y="624966"/>
                  <a:pt x="755995" y="616500"/>
                  <a:pt x="763595" y="608767"/>
                </a:cubicBezTo>
                <a:lnTo>
                  <a:pt x="768195" y="604167"/>
                </a:lnTo>
                <a:cubicBezTo>
                  <a:pt x="770061" y="602034"/>
                  <a:pt x="771861" y="600368"/>
                  <a:pt x="773595" y="599168"/>
                </a:cubicBezTo>
                <a:cubicBezTo>
                  <a:pt x="782927" y="593568"/>
                  <a:pt x="789860" y="590768"/>
                  <a:pt x="794393" y="590768"/>
                </a:cubicBezTo>
                <a:cubicBezTo>
                  <a:pt x="800259" y="590768"/>
                  <a:pt x="805059" y="592735"/>
                  <a:pt x="808792" y="596668"/>
                </a:cubicBezTo>
                <a:cubicBezTo>
                  <a:pt x="812526" y="600601"/>
                  <a:pt x="814392" y="605434"/>
                  <a:pt x="814392" y="611167"/>
                </a:cubicBezTo>
                <a:cubicBezTo>
                  <a:pt x="814392" y="615700"/>
                  <a:pt x="813059" y="619233"/>
                  <a:pt x="810392" y="621766"/>
                </a:cubicBezTo>
                <a:cubicBezTo>
                  <a:pt x="806792" y="625099"/>
                  <a:pt x="802659" y="626766"/>
                  <a:pt x="797993" y="626766"/>
                </a:cubicBezTo>
                <a:cubicBezTo>
                  <a:pt x="795860" y="626766"/>
                  <a:pt x="791660" y="625633"/>
                  <a:pt x="785394" y="623366"/>
                </a:cubicBezTo>
                <a:cubicBezTo>
                  <a:pt x="779127" y="621100"/>
                  <a:pt x="774994" y="619966"/>
                  <a:pt x="772994" y="619966"/>
                </a:cubicBezTo>
                <a:cubicBezTo>
                  <a:pt x="769262" y="619966"/>
                  <a:pt x="766661" y="620566"/>
                  <a:pt x="765195" y="621766"/>
                </a:cubicBezTo>
                <a:cubicBezTo>
                  <a:pt x="761462" y="624699"/>
                  <a:pt x="756929" y="630699"/>
                  <a:pt x="751596" y="639765"/>
                </a:cubicBezTo>
                <a:cubicBezTo>
                  <a:pt x="747463" y="646565"/>
                  <a:pt x="745396" y="652831"/>
                  <a:pt x="745396" y="658564"/>
                </a:cubicBezTo>
                <a:lnTo>
                  <a:pt x="746396" y="691634"/>
                </a:lnTo>
                <a:lnTo>
                  <a:pt x="746796" y="731322"/>
                </a:lnTo>
                <a:cubicBezTo>
                  <a:pt x="747196" y="735864"/>
                  <a:pt x="747729" y="738803"/>
                  <a:pt x="748396" y="740140"/>
                </a:cubicBezTo>
                <a:cubicBezTo>
                  <a:pt x="748929" y="741076"/>
                  <a:pt x="750263" y="742211"/>
                  <a:pt x="752396" y="743546"/>
                </a:cubicBezTo>
                <a:cubicBezTo>
                  <a:pt x="766795" y="744748"/>
                  <a:pt x="775328" y="745617"/>
                  <a:pt x="777994" y="746152"/>
                </a:cubicBezTo>
                <a:cubicBezTo>
                  <a:pt x="779861" y="746286"/>
                  <a:pt x="781261" y="746419"/>
                  <a:pt x="782194" y="746552"/>
                </a:cubicBezTo>
                <a:cubicBezTo>
                  <a:pt x="787927" y="746686"/>
                  <a:pt x="791927" y="747488"/>
                  <a:pt x="794193" y="748959"/>
                </a:cubicBezTo>
                <a:cubicBezTo>
                  <a:pt x="795393" y="749625"/>
                  <a:pt x="795993" y="750625"/>
                  <a:pt x="795993" y="751958"/>
                </a:cubicBezTo>
                <a:cubicBezTo>
                  <a:pt x="795993" y="752758"/>
                  <a:pt x="795460" y="753825"/>
                  <a:pt x="794393" y="755158"/>
                </a:cubicBezTo>
                <a:lnTo>
                  <a:pt x="772194" y="754758"/>
                </a:lnTo>
                <a:lnTo>
                  <a:pt x="763795" y="754558"/>
                </a:lnTo>
                <a:lnTo>
                  <a:pt x="751596" y="754758"/>
                </a:lnTo>
                <a:lnTo>
                  <a:pt x="731197" y="754758"/>
                </a:lnTo>
                <a:lnTo>
                  <a:pt x="720198" y="755358"/>
                </a:lnTo>
                <a:lnTo>
                  <a:pt x="686600" y="755958"/>
                </a:lnTo>
                <a:lnTo>
                  <a:pt x="685800" y="753358"/>
                </a:lnTo>
                <a:cubicBezTo>
                  <a:pt x="685800" y="752425"/>
                  <a:pt x="686400" y="751025"/>
                  <a:pt x="687600" y="749159"/>
                </a:cubicBezTo>
                <a:lnTo>
                  <a:pt x="699399" y="746762"/>
                </a:lnTo>
                <a:lnTo>
                  <a:pt x="715998" y="743768"/>
                </a:lnTo>
                <a:cubicBezTo>
                  <a:pt x="717331" y="743102"/>
                  <a:pt x="718264" y="742169"/>
                  <a:pt x="718798" y="740972"/>
                </a:cubicBezTo>
                <a:cubicBezTo>
                  <a:pt x="719598" y="739242"/>
                  <a:pt x="719998" y="734118"/>
                  <a:pt x="719998" y="725598"/>
                </a:cubicBezTo>
                <a:cubicBezTo>
                  <a:pt x="719998" y="680342"/>
                  <a:pt x="719731" y="654220"/>
                  <a:pt x="719198" y="647232"/>
                </a:cubicBezTo>
                <a:cubicBezTo>
                  <a:pt x="718664" y="640244"/>
                  <a:pt x="717465" y="635818"/>
                  <a:pt x="715598" y="633955"/>
                </a:cubicBezTo>
                <a:cubicBezTo>
                  <a:pt x="713732" y="632091"/>
                  <a:pt x="708932" y="630627"/>
                  <a:pt x="701199" y="629563"/>
                </a:cubicBezTo>
                <a:cubicBezTo>
                  <a:pt x="696666" y="628896"/>
                  <a:pt x="693066" y="628030"/>
                  <a:pt x="690399" y="626966"/>
                </a:cubicBezTo>
                <a:lnTo>
                  <a:pt x="691199" y="620866"/>
                </a:lnTo>
                <a:cubicBezTo>
                  <a:pt x="705199" y="615119"/>
                  <a:pt x="714598" y="610173"/>
                  <a:pt x="719398" y="606030"/>
                </a:cubicBezTo>
                <a:cubicBezTo>
                  <a:pt x="726064" y="600013"/>
                  <a:pt x="731730" y="592126"/>
                  <a:pt x="736397" y="582369"/>
                </a:cubicBezTo>
                <a:close/>
                <a:moveTo>
                  <a:pt x="50597" y="582369"/>
                </a:moveTo>
                <a:lnTo>
                  <a:pt x="57396" y="582569"/>
                </a:lnTo>
                <a:cubicBezTo>
                  <a:pt x="58196" y="589235"/>
                  <a:pt x="58596" y="604034"/>
                  <a:pt x="58596" y="626966"/>
                </a:cubicBezTo>
                <a:lnTo>
                  <a:pt x="58396" y="630366"/>
                </a:lnTo>
                <a:cubicBezTo>
                  <a:pt x="58396" y="631166"/>
                  <a:pt x="58530" y="632432"/>
                  <a:pt x="58796" y="634166"/>
                </a:cubicBezTo>
                <a:cubicBezTo>
                  <a:pt x="63863" y="624966"/>
                  <a:pt x="70196" y="616500"/>
                  <a:pt x="77795" y="608767"/>
                </a:cubicBezTo>
                <a:lnTo>
                  <a:pt x="82395" y="604167"/>
                </a:lnTo>
                <a:cubicBezTo>
                  <a:pt x="84261" y="602034"/>
                  <a:pt x="86061" y="600368"/>
                  <a:pt x="87795" y="599168"/>
                </a:cubicBezTo>
                <a:cubicBezTo>
                  <a:pt x="97127" y="593568"/>
                  <a:pt x="104060" y="590768"/>
                  <a:pt x="108593" y="590768"/>
                </a:cubicBezTo>
                <a:cubicBezTo>
                  <a:pt x="114459" y="590768"/>
                  <a:pt x="119259" y="592735"/>
                  <a:pt x="122992" y="596668"/>
                </a:cubicBezTo>
                <a:cubicBezTo>
                  <a:pt x="126726" y="600601"/>
                  <a:pt x="128592" y="605434"/>
                  <a:pt x="128592" y="611167"/>
                </a:cubicBezTo>
                <a:cubicBezTo>
                  <a:pt x="128592" y="615700"/>
                  <a:pt x="127259" y="619233"/>
                  <a:pt x="124592" y="621766"/>
                </a:cubicBezTo>
                <a:cubicBezTo>
                  <a:pt x="120993" y="625099"/>
                  <a:pt x="116859" y="626766"/>
                  <a:pt x="112193" y="626766"/>
                </a:cubicBezTo>
                <a:cubicBezTo>
                  <a:pt x="110060" y="626766"/>
                  <a:pt x="105860" y="625633"/>
                  <a:pt x="99594" y="623366"/>
                </a:cubicBezTo>
                <a:cubicBezTo>
                  <a:pt x="93327" y="621100"/>
                  <a:pt x="89194" y="619966"/>
                  <a:pt x="87195" y="619966"/>
                </a:cubicBezTo>
                <a:cubicBezTo>
                  <a:pt x="83461" y="619966"/>
                  <a:pt x="80862" y="620566"/>
                  <a:pt x="79395" y="621766"/>
                </a:cubicBezTo>
                <a:cubicBezTo>
                  <a:pt x="75662" y="624699"/>
                  <a:pt x="71129" y="630699"/>
                  <a:pt x="65796" y="639765"/>
                </a:cubicBezTo>
                <a:cubicBezTo>
                  <a:pt x="61663" y="646565"/>
                  <a:pt x="59596" y="652831"/>
                  <a:pt x="59596" y="658564"/>
                </a:cubicBezTo>
                <a:lnTo>
                  <a:pt x="60596" y="691634"/>
                </a:lnTo>
                <a:lnTo>
                  <a:pt x="60996" y="731322"/>
                </a:lnTo>
                <a:cubicBezTo>
                  <a:pt x="61396" y="735864"/>
                  <a:pt x="61929" y="738803"/>
                  <a:pt x="62596" y="740140"/>
                </a:cubicBezTo>
                <a:cubicBezTo>
                  <a:pt x="63129" y="741076"/>
                  <a:pt x="64463" y="742211"/>
                  <a:pt x="66596" y="743546"/>
                </a:cubicBezTo>
                <a:cubicBezTo>
                  <a:pt x="80995" y="744748"/>
                  <a:pt x="89528" y="745617"/>
                  <a:pt x="92194" y="746152"/>
                </a:cubicBezTo>
                <a:cubicBezTo>
                  <a:pt x="94061" y="746286"/>
                  <a:pt x="95461" y="746419"/>
                  <a:pt x="96394" y="746552"/>
                </a:cubicBezTo>
                <a:cubicBezTo>
                  <a:pt x="102127" y="746686"/>
                  <a:pt x="106127" y="747488"/>
                  <a:pt x="108393" y="748959"/>
                </a:cubicBezTo>
                <a:cubicBezTo>
                  <a:pt x="109593" y="749625"/>
                  <a:pt x="110193" y="750625"/>
                  <a:pt x="110193" y="751958"/>
                </a:cubicBezTo>
                <a:cubicBezTo>
                  <a:pt x="110193" y="752758"/>
                  <a:pt x="109660" y="753825"/>
                  <a:pt x="108593" y="755158"/>
                </a:cubicBezTo>
                <a:lnTo>
                  <a:pt x="86395" y="754758"/>
                </a:lnTo>
                <a:lnTo>
                  <a:pt x="77995" y="754558"/>
                </a:lnTo>
                <a:lnTo>
                  <a:pt x="65796" y="754758"/>
                </a:lnTo>
                <a:lnTo>
                  <a:pt x="45397" y="754758"/>
                </a:lnTo>
                <a:lnTo>
                  <a:pt x="34398" y="755358"/>
                </a:lnTo>
                <a:lnTo>
                  <a:pt x="800" y="755958"/>
                </a:lnTo>
                <a:lnTo>
                  <a:pt x="0" y="753358"/>
                </a:lnTo>
                <a:cubicBezTo>
                  <a:pt x="0" y="752425"/>
                  <a:pt x="600" y="751025"/>
                  <a:pt x="1800" y="749159"/>
                </a:cubicBezTo>
                <a:lnTo>
                  <a:pt x="13599" y="746762"/>
                </a:lnTo>
                <a:lnTo>
                  <a:pt x="30198" y="743768"/>
                </a:lnTo>
                <a:cubicBezTo>
                  <a:pt x="31531" y="743102"/>
                  <a:pt x="32465" y="742169"/>
                  <a:pt x="32998" y="740972"/>
                </a:cubicBezTo>
                <a:cubicBezTo>
                  <a:pt x="33798" y="739242"/>
                  <a:pt x="34198" y="734118"/>
                  <a:pt x="34198" y="725598"/>
                </a:cubicBezTo>
                <a:cubicBezTo>
                  <a:pt x="34198" y="680342"/>
                  <a:pt x="33931" y="654220"/>
                  <a:pt x="33398" y="647232"/>
                </a:cubicBezTo>
                <a:cubicBezTo>
                  <a:pt x="32865" y="640244"/>
                  <a:pt x="31665" y="635818"/>
                  <a:pt x="29798" y="633955"/>
                </a:cubicBezTo>
                <a:cubicBezTo>
                  <a:pt x="27932" y="632091"/>
                  <a:pt x="23132" y="630627"/>
                  <a:pt x="15399" y="629563"/>
                </a:cubicBezTo>
                <a:cubicBezTo>
                  <a:pt x="10866" y="628896"/>
                  <a:pt x="7266" y="628030"/>
                  <a:pt x="4599" y="626966"/>
                </a:cubicBezTo>
                <a:lnTo>
                  <a:pt x="5399" y="620866"/>
                </a:lnTo>
                <a:cubicBezTo>
                  <a:pt x="19399" y="615119"/>
                  <a:pt x="28798" y="610173"/>
                  <a:pt x="33598" y="606030"/>
                </a:cubicBezTo>
                <a:cubicBezTo>
                  <a:pt x="40264" y="600013"/>
                  <a:pt x="45930" y="592126"/>
                  <a:pt x="50597" y="582369"/>
                </a:cubicBezTo>
                <a:close/>
                <a:moveTo>
                  <a:pt x="1746047" y="577969"/>
                </a:moveTo>
                <a:lnTo>
                  <a:pt x="1748447" y="578169"/>
                </a:lnTo>
                <a:cubicBezTo>
                  <a:pt x="1748980" y="584569"/>
                  <a:pt x="1749247" y="589235"/>
                  <a:pt x="1749247" y="592168"/>
                </a:cubicBezTo>
                <a:cubicBezTo>
                  <a:pt x="1749247" y="592835"/>
                  <a:pt x="1749113" y="595835"/>
                  <a:pt x="1748847" y="601168"/>
                </a:cubicBezTo>
                <a:lnTo>
                  <a:pt x="1748847" y="611767"/>
                </a:lnTo>
                <a:lnTo>
                  <a:pt x="1749047" y="669363"/>
                </a:lnTo>
                <a:lnTo>
                  <a:pt x="1748447" y="730360"/>
                </a:lnTo>
                <a:cubicBezTo>
                  <a:pt x="1748313" y="735293"/>
                  <a:pt x="1749113" y="738726"/>
                  <a:pt x="1750847" y="740659"/>
                </a:cubicBezTo>
                <a:cubicBezTo>
                  <a:pt x="1752580" y="742592"/>
                  <a:pt x="1757713" y="744759"/>
                  <a:pt x="1766245" y="747159"/>
                </a:cubicBezTo>
                <a:cubicBezTo>
                  <a:pt x="1771579" y="748625"/>
                  <a:pt x="1775578" y="749892"/>
                  <a:pt x="1778245" y="750958"/>
                </a:cubicBezTo>
                <a:cubicBezTo>
                  <a:pt x="1778645" y="751892"/>
                  <a:pt x="1778845" y="752692"/>
                  <a:pt x="1778845" y="753358"/>
                </a:cubicBezTo>
                <a:cubicBezTo>
                  <a:pt x="1778845" y="754158"/>
                  <a:pt x="1778511" y="755158"/>
                  <a:pt x="1777845" y="756358"/>
                </a:cubicBezTo>
                <a:cubicBezTo>
                  <a:pt x="1772645" y="756225"/>
                  <a:pt x="1765979" y="755891"/>
                  <a:pt x="1757846" y="755358"/>
                </a:cubicBezTo>
                <a:cubicBezTo>
                  <a:pt x="1746780" y="754425"/>
                  <a:pt x="1739447" y="753958"/>
                  <a:pt x="1735847" y="753958"/>
                </a:cubicBezTo>
                <a:cubicBezTo>
                  <a:pt x="1734114" y="753958"/>
                  <a:pt x="1723448" y="754292"/>
                  <a:pt x="1703849" y="754958"/>
                </a:cubicBezTo>
                <a:cubicBezTo>
                  <a:pt x="1699850" y="755091"/>
                  <a:pt x="1695983" y="755425"/>
                  <a:pt x="1692250" y="755958"/>
                </a:cubicBezTo>
                <a:cubicBezTo>
                  <a:pt x="1691584" y="755958"/>
                  <a:pt x="1690517" y="755758"/>
                  <a:pt x="1689050" y="755358"/>
                </a:cubicBezTo>
                <a:cubicBezTo>
                  <a:pt x="1688384" y="754425"/>
                  <a:pt x="1688050" y="753625"/>
                  <a:pt x="1688050" y="752958"/>
                </a:cubicBezTo>
                <a:cubicBezTo>
                  <a:pt x="1688050" y="751092"/>
                  <a:pt x="1689317" y="749625"/>
                  <a:pt x="1691850" y="748559"/>
                </a:cubicBezTo>
                <a:cubicBezTo>
                  <a:pt x="1692383" y="748292"/>
                  <a:pt x="1699183" y="746761"/>
                  <a:pt x="1712249" y="743965"/>
                </a:cubicBezTo>
                <a:cubicBezTo>
                  <a:pt x="1716515" y="743167"/>
                  <a:pt x="1719315" y="741836"/>
                  <a:pt x="1720648" y="739972"/>
                </a:cubicBezTo>
                <a:cubicBezTo>
                  <a:pt x="1722915" y="737176"/>
                  <a:pt x="1724048" y="732716"/>
                  <a:pt x="1724048" y="726591"/>
                </a:cubicBezTo>
                <a:cubicBezTo>
                  <a:pt x="1724315" y="716342"/>
                  <a:pt x="1724448" y="688252"/>
                  <a:pt x="1724448" y="642321"/>
                </a:cubicBezTo>
                <a:cubicBezTo>
                  <a:pt x="1724448" y="633136"/>
                  <a:pt x="1724048" y="627412"/>
                  <a:pt x="1723248" y="625147"/>
                </a:cubicBezTo>
                <a:cubicBezTo>
                  <a:pt x="1722582" y="623552"/>
                  <a:pt x="1720815" y="621722"/>
                  <a:pt x="1717948" y="619657"/>
                </a:cubicBezTo>
                <a:cubicBezTo>
                  <a:pt x="1715082" y="617593"/>
                  <a:pt x="1708982" y="615496"/>
                  <a:pt x="1699650" y="613367"/>
                </a:cubicBezTo>
                <a:lnTo>
                  <a:pt x="1699850" y="607467"/>
                </a:lnTo>
                <a:cubicBezTo>
                  <a:pt x="1708516" y="604926"/>
                  <a:pt x="1713182" y="603454"/>
                  <a:pt x="1713849" y="603052"/>
                </a:cubicBezTo>
                <a:cubicBezTo>
                  <a:pt x="1718648" y="600912"/>
                  <a:pt x="1723682" y="597635"/>
                  <a:pt x="1728948" y="593220"/>
                </a:cubicBezTo>
                <a:cubicBezTo>
                  <a:pt x="1734214" y="588804"/>
                  <a:pt x="1738647" y="583854"/>
                  <a:pt x="1742247" y="578369"/>
                </a:cubicBezTo>
                <a:cubicBezTo>
                  <a:pt x="1743847" y="578102"/>
                  <a:pt x="1745113" y="577969"/>
                  <a:pt x="1746047" y="577969"/>
                </a:cubicBezTo>
                <a:close/>
                <a:moveTo>
                  <a:pt x="3107322" y="557770"/>
                </a:moveTo>
                <a:lnTo>
                  <a:pt x="3113521" y="557970"/>
                </a:lnTo>
                <a:lnTo>
                  <a:pt x="3114321" y="576969"/>
                </a:lnTo>
                <a:lnTo>
                  <a:pt x="3113921" y="601568"/>
                </a:lnTo>
                <a:cubicBezTo>
                  <a:pt x="3116455" y="601701"/>
                  <a:pt x="3118054" y="601768"/>
                  <a:pt x="3118721" y="601768"/>
                </a:cubicBezTo>
                <a:cubicBezTo>
                  <a:pt x="3122187" y="601768"/>
                  <a:pt x="3128787" y="601501"/>
                  <a:pt x="3138520" y="600968"/>
                </a:cubicBezTo>
                <a:cubicBezTo>
                  <a:pt x="3144786" y="600568"/>
                  <a:pt x="3150786" y="600368"/>
                  <a:pt x="3156519" y="600368"/>
                </a:cubicBezTo>
                <a:cubicBezTo>
                  <a:pt x="3159185" y="600368"/>
                  <a:pt x="3163185" y="600434"/>
                  <a:pt x="3168518" y="600568"/>
                </a:cubicBezTo>
                <a:cubicBezTo>
                  <a:pt x="3168785" y="603234"/>
                  <a:pt x="3168918" y="605367"/>
                  <a:pt x="3168918" y="606967"/>
                </a:cubicBezTo>
                <a:cubicBezTo>
                  <a:pt x="3168918" y="608700"/>
                  <a:pt x="3168518" y="611434"/>
                  <a:pt x="3167718" y="615167"/>
                </a:cubicBezTo>
                <a:lnTo>
                  <a:pt x="3164318" y="615167"/>
                </a:lnTo>
                <a:lnTo>
                  <a:pt x="3133320" y="616167"/>
                </a:lnTo>
                <a:lnTo>
                  <a:pt x="3117921" y="616567"/>
                </a:lnTo>
                <a:lnTo>
                  <a:pt x="3114321" y="616967"/>
                </a:lnTo>
                <a:cubicBezTo>
                  <a:pt x="3113255" y="620300"/>
                  <a:pt x="3112721" y="624166"/>
                  <a:pt x="3112721" y="628566"/>
                </a:cubicBezTo>
                <a:lnTo>
                  <a:pt x="3113321" y="658564"/>
                </a:lnTo>
                <a:lnTo>
                  <a:pt x="3112921" y="711361"/>
                </a:lnTo>
                <a:cubicBezTo>
                  <a:pt x="3112921" y="725227"/>
                  <a:pt x="3114721" y="734426"/>
                  <a:pt x="3118321" y="738959"/>
                </a:cubicBezTo>
                <a:cubicBezTo>
                  <a:pt x="3121787" y="743626"/>
                  <a:pt x="3126987" y="745959"/>
                  <a:pt x="3133920" y="745959"/>
                </a:cubicBezTo>
                <a:cubicBezTo>
                  <a:pt x="3137386" y="745959"/>
                  <a:pt x="3143919" y="744892"/>
                  <a:pt x="3153519" y="742759"/>
                </a:cubicBezTo>
                <a:cubicBezTo>
                  <a:pt x="3156452" y="742092"/>
                  <a:pt x="3160385" y="739892"/>
                  <a:pt x="3165318" y="736159"/>
                </a:cubicBezTo>
                <a:lnTo>
                  <a:pt x="3167118" y="736159"/>
                </a:lnTo>
                <a:cubicBezTo>
                  <a:pt x="3168318" y="736159"/>
                  <a:pt x="3169284" y="736526"/>
                  <a:pt x="3170018" y="737259"/>
                </a:cubicBezTo>
                <a:cubicBezTo>
                  <a:pt x="3170751" y="737993"/>
                  <a:pt x="3171118" y="738959"/>
                  <a:pt x="3171118" y="740159"/>
                </a:cubicBezTo>
                <a:lnTo>
                  <a:pt x="3170918" y="741559"/>
                </a:lnTo>
                <a:cubicBezTo>
                  <a:pt x="3165185" y="747825"/>
                  <a:pt x="3158619" y="752392"/>
                  <a:pt x="3151219" y="755258"/>
                </a:cubicBezTo>
                <a:cubicBezTo>
                  <a:pt x="3143819" y="758125"/>
                  <a:pt x="3133987" y="759558"/>
                  <a:pt x="3121721" y="759558"/>
                </a:cubicBezTo>
                <a:cubicBezTo>
                  <a:pt x="3113055" y="759558"/>
                  <a:pt x="3105888" y="757558"/>
                  <a:pt x="3100222" y="753558"/>
                </a:cubicBezTo>
                <a:cubicBezTo>
                  <a:pt x="3094556" y="749559"/>
                  <a:pt x="3090923" y="744825"/>
                  <a:pt x="3089323" y="739359"/>
                </a:cubicBezTo>
                <a:cubicBezTo>
                  <a:pt x="3087723" y="733893"/>
                  <a:pt x="3086923" y="721960"/>
                  <a:pt x="3086923" y="703561"/>
                </a:cubicBezTo>
                <a:lnTo>
                  <a:pt x="3087723" y="658564"/>
                </a:lnTo>
                <a:lnTo>
                  <a:pt x="3087523" y="636965"/>
                </a:lnTo>
                <a:lnTo>
                  <a:pt x="3087523" y="628966"/>
                </a:lnTo>
                <a:cubicBezTo>
                  <a:pt x="3087523" y="625233"/>
                  <a:pt x="3087389" y="621500"/>
                  <a:pt x="3087123" y="617767"/>
                </a:cubicBezTo>
                <a:lnTo>
                  <a:pt x="3083723" y="617567"/>
                </a:lnTo>
                <a:lnTo>
                  <a:pt x="3067324" y="618167"/>
                </a:lnTo>
                <a:lnTo>
                  <a:pt x="3065724" y="618367"/>
                </a:lnTo>
                <a:cubicBezTo>
                  <a:pt x="3064258" y="618367"/>
                  <a:pt x="3063158" y="618033"/>
                  <a:pt x="3062424" y="617367"/>
                </a:cubicBezTo>
                <a:cubicBezTo>
                  <a:pt x="3061691" y="616700"/>
                  <a:pt x="3061324" y="615900"/>
                  <a:pt x="3061324" y="614967"/>
                </a:cubicBezTo>
                <a:cubicBezTo>
                  <a:pt x="3061324" y="613367"/>
                  <a:pt x="3061824" y="612067"/>
                  <a:pt x="3062824" y="611067"/>
                </a:cubicBezTo>
                <a:cubicBezTo>
                  <a:pt x="3063824" y="610067"/>
                  <a:pt x="3066858" y="608500"/>
                  <a:pt x="3071924" y="606367"/>
                </a:cubicBezTo>
                <a:cubicBezTo>
                  <a:pt x="3075390" y="604901"/>
                  <a:pt x="3079423" y="602134"/>
                  <a:pt x="3084023" y="598068"/>
                </a:cubicBezTo>
                <a:cubicBezTo>
                  <a:pt x="3088623" y="594001"/>
                  <a:pt x="3092523" y="589502"/>
                  <a:pt x="3095722" y="584569"/>
                </a:cubicBezTo>
                <a:cubicBezTo>
                  <a:pt x="3097322" y="581902"/>
                  <a:pt x="3099589" y="576836"/>
                  <a:pt x="3102522" y="569369"/>
                </a:cubicBezTo>
                <a:cubicBezTo>
                  <a:pt x="3104655" y="563903"/>
                  <a:pt x="3106255" y="560037"/>
                  <a:pt x="3107322" y="557770"/>
                </a:cubicBezTo>
                <a:close/>
                <a:moveTo>
                  <a:pt x="1316622" y="557770"/>
                </a:moveTo>
                <a:lnTo>
                  <a:pt x="1322822" y="557970"/>
                </a:lnTo>
                <a:lnTo>
                  <a:pt x="1323621" y="576969"/>
                </a:lnTo>
                <a:lnTo>
                  <a:pt x="1323221" y="601568"/>
                </a:lnTo>
                <a:cubicBezTo>
                  <a:pt x="1325754" y="601701"/>
                  <a:pt x="1327354" y="601768"/>
                  <a:pt x="1328021" y="601768"/>
                </a:cubicBezTo>
                <a:cubicBezTo>
                  <a:pt x="1331488" y="601768"/>
                  <a:pt x="1338087" y="601501"/>
                  <a:pt x="1347820" y="600968"/>
                </a:cubicBezTo>
                <a:cubicBezTo>
                  <a:pt x="1354086" y="600568"/>
                  <a:pt x="1360086" y="600368"/>
                  <a:pt x="1365819" y="600368"/>
                </a:cubicBezTo>
                <a:cubicBezTo>
                  <a:pt x="1368485" y="600368"/>
                  <a:pt x="1372485" y="600434"/>
                  <a:pt x="1377818" y="600568"/>
                </a:cubicBezTo>
                <a:cubicBezTo>
                  <a:pt x="1378085" y="603234"/>
                  <a:pt x="1378218" y="605367"/>
                  <a:pt x="1378218" y="606967"/>
                </a:cubicBezTo>
                <a:cubicBezTo>
                  <a:pt x="1378218" y="608700"/>
                  <a:pt x="1377818" y="611434"/>
                  <a:pt x="1377018" y="615167"/>
                </a:cubicBezTo>
                <a:lnTo>
                  <a:pt x="1373618" y="615167"/>
                </a:lnTo>
                <a:lnTo>
                  <a:pt x="1342620" y="616167"/>
                </a:lnTo>
                <a:lnTo>
                  <a:pt x="1327221" y="616567"/>
                </a:lnTo>
                <a:lnTo>
                  <a:pt x="1323621" y="616967"/>
                </a:lnTo>
                <a:cubicBezTo>
                  <a:pt x="1322555" y="620300"/>
                  <a:pt x="1322022" y="624166"/>
                  <a:pt x="1322022" y="628566"/>
                </a:cubicBezTo>
                <a:lnTo>
                  <a:pt x="1322621" y="658564"/>
                </a:lnTo>
                <a:lnTo>
                  <a:pt x="1322221" y="711361"/>
                </a:lnTo>
                <a:cubicBezTo>
                  <a:pt x="1322221" y="725227"/>
                  <a:pt x="1324021" y="734426"/>
                  <a:pt x="1327621" y="738959"/>
                </a:cubicBezTo>
                <a:cubicBezTo>
                  <a:pt x="1331088" y="743626"/>
                  <a:pt x="1336287" y="745959"/>
                  <a:pt x="1343220" y="745959"/>
                </a:cubicBezTo>
                <a:cubicBezTo>
                  <a:pt x="1346687" y="745959"/>
                  <a:pt x="1353220" y="744892"/>
                  <a:pt x="1362819" y="742759"/>
                </a:cubicBezTo>
                <a:cubicBezTo>
                  <a:pt x="1365752" y="742092"/>
                  <a:pt x="1369685" y="739892"/>
                  <a:pt x="1374619" y="736159"/>
                </a:cubicBezTo>
                <a:lnTo>
                  <a:pt x="1376418" y="736159"/>
                </a:lnTo>
                <a:cubicBezTo>
                  <a:pt x="1377618" y="736159"/>
                  <a:pt x="1378585" y="736526"/>
                  <a:pt x="1379318" y="737259"/>
                </a:cubicBezTo>
                <a:cubicBezTo>
                  <a:pt x="1380051" y="737993"/>
                  <a:pt x="1380418" y="738959"/>
                  <a:pt x="1380418" y="740159"/>
                </a:cubicBezTo>
                <a:lnTo>
                  <a:pt x="1380218" y="741559"/>
                </a:lnTo>
                <a:cubicBezTo>
                  <a:pt x="1374485" y="747825"/>
                  <a:pt x="1367919" y="752392"/>
                  <a:pt x="1360519" y="755258"/>
                </a:cubicBezTo>
                <a:cubicBezTo>
                  <a:pt x="1353120" y="758125"/>
                  <a:pt x="1343287" y="759558"/>
                  <a:pt x="1331021" y="759558"/>
                </a:cubicBezTo>
                <a:cubicBezTo>
                  <a:pt x="1322355" y="759558"/>
                  <a:pt x="1315188" y="757558"/>
                  <a:pt x="1309522" y="753558"/>
                </a:cubicBezTo>
                <a:cubicBezTo>
                  <a:pt x="1303856" y="749559"/>
                  <a:pt x="1300223" y="744825"/>
                  <a:pt x="1298623" y="739359"/>
                </a:cubicBezTo>
                <a:cubicBezTo>
                  <a:pt x="1297023" y="733893"/>
                  <a:pt x="1296223" y="721960"/>
                  <a:pt x="1296223" y="703561"/>
                </a:cubicBezTo>
                <a:lnTo>
                  <a:pt x="1297023" y="658564"/>
                </a:lnTo>
                <a:lnTo>
                  <a:pt x="1296823" y="636965"/>
                </a:lnTo>
                <a:lnTo>
                  <a:pt x="1296823" y="628966"/>
                </a:lnTo>
                <a:cubicBezTo>
                  <a:pt x="1296823" y="625233"/>
                  <a:pt x="1296690" y="621500"/>
                  <a:pt x="1296423" y="617767"/>
                </a:cubicBezTo>
                <a:lnTo>
                  <a:pt x="1293023" y="617567"/>
                </a:lnTo>
                <a:lnTo>
                  <a:pt x="1276624" y="618167"/>
                </a:lnTo>
                <a:lnTo>
                  <a:pt x="1275024" y="618367"/>
                </a:lnTo>
                <a:cubicBezTo>
                  <a:pt x="1273558" y="618367"/>
                  <a:pt x="1272458" y="618033"/>
                  <a:pt x="1271724" y="617367"/>
                </a:cubicBezTo>
                <a:cubicBezTo>
                  <a:pt x="1270991" y="616700"/>
                  <a:pt x="1270625" y="615900"/>
                  <a:pt x="1270625" y="614967"/>
                </a:cubicBezTo>
                <a:cubicBezTo>
                  <a:pt x="1270625" y="613367"/>
                  <a:pt x="1271125" y="612067"/>
                  <a:pt x="1272124" y="611067"/>
                </a:cubicBezTo>
                <a:cubicBezTo>
                  <a:pt x="1273125" y="610067"/>
                  <a:pt x="1276157" y="608500"/>
                  <a:pt x="1281224" y="606367"/>
                </a:cubicBezTo>
                <a:cubicBezTo>
                  <a:pt x="1284691" y="604901"/>
                  <a:pt x="1288724" y="602134"/>
                  <a:pt x="1293323" y="598068"/>
                </a:cubicBezTo>
                <a:cubicBezTo>
                  <a:pt x="1297923" y="594001"/>
                  <a:pt x="1301823" y="589502"/>
                  <a:pt x="1305023" y="584569"/>
                </a:cubicBezTo>
                <a:cubicBezTo>
                  <a:pt x="1306622" y="581902"/>
                  <a:pt x="1308889" y="576836"/>
                  <a:pt x="1311822" y="569369"/>
                </a:cubicBezTo>
                <a:cubicBezTo>
                  <a:pt x="1313955" y="563903"/>
                  <a:pt x="1315555" y="560037"/>
                  <a:pt x="1316622" y="557770"/>
                </a:cubicBezTo>
                <a:close/>
                <a:moveTo>
                  <a:pt x="1733847" y="493374"/>
                </a:moveTo>
                <a:cubicBezTo>
                  <a:pt x="1738781" y="493374"/>
                  <a:pt x="1743113" y="495174"/>
                  <a:pt x="1746847" y="498774"/>
                </a:cubicBezTo>
                <a:cubicBezTo>
                  <a:pt x="1750580" y="502374"/>
                  <a:pt x="1752446" y="506240"/>
                  <a:pt x="1752446" y="510373"/>
                </a:cubicBezTo>
                <a:cubicBezTo>
                  <a:pt x="1752446" y="514506"/>
                  <a:pt x="1750580" y="518406"/>
                  <a:pt x="1746847" y="522072"/>
                </a:cubicBezTo>
                <a:cubicBezTo>
                  <a:pt x="1743113" y="525739"/>
                  <a:pt x="1738781" y="527572"/>
                  <a:pt x="1733847" y="527572"/>
                </a:cubicBezTo>
                <a:cubicBezTo>
                  <a:pt x="1728914" y="527572"/>
                  <a:pt x="1724781" y="525905"/>
                  <a:pt x="1721448" y="522572"/>
                </a:cubicBezTo>
                <a:cubicBezTo>
                  <a:pt x="1718115" y="519239"/>
                  <a:pt x="1716449" y="514906"/>
                  <a:pt x="1716449" y="509573"/>
                </a:cubicBezTo>
                <a:cubicBezTo>
                  <a:pt x="1716449" y="505173"/>
                  <a:pt x="1718148" y="501374"/>
                  <a:pt x="1721548" y="498174"/>
                </a:cubicBezTo>
                <a:cubicBezTo>
                  <a:pt x="1724948" y="494974"/>
                  <a:pt x="1729048" y="493374"/>
                  <a:pt x="1733847" y="493374"/>
                </a:cubicBezTo>
                <a:close/>
                <a:moveTo>
                  <a:pt x="3225947" y="488974"/>
                </a:moveTo>
                <a:lnTo>
                  <a:pt x="3235746" y="488974"/>
                </a:lnTo>
                <a:cubicBezTo>
                  <a:pt x="3236013" y="492710"/>
                  <a:pt x="3236146" y="504515"/>
                  <a:pt x="3236146" y="524391"/>
                </a:cubicBezTo>
                <a:lnTo>
                  <a:pt x="3235946" y="549802"/>
                </a:lnTo>
                <a:lnTo>
                  <a:pt x="3236146" y="582616"/>
                </a:lnTo>
                <a:lnTo>
                  <a:pt x="3235346" y="623035"/>
                </a:lnTo>
                <a:cubicBezTo>
                  <a:pt x="3235346" y="625435"/>
                  <a:pt x="3235480" y="628102"/>
                  <a:pt x="3235746" y="631038"/>
                </a:cubicBezTo>
                <a:cubicBezTo>
                  <a:pt x="3244160" y="621286"/>
                  <a:pt x="3250304" y="614807"/>
                  <a:pt x="3254176" y="611601"/>
                </a:cubicBezTo>
                <a:cubicBezTo>
                  <a:pt x="3261122" y="605991"/>
                  <a:pt x="3268535" y="601550"/>
                  <a:pt x="3276414" y="598277"/>
                </a:cubicBezTo>
                <a:cubicBezTo>
                  <a:pt x="3284294" y="595004"/>
                  <a:pt x="3292575" y="593368"/>
                  <a:pt x="3301258" y="593368"/>
                </a:cubicBezTo>
                <a:cubicBezTo>
                  <a:pt x="3317686" y="593368"/>
                  <a:pt x="3331108" y="600293"/>
                  <a:pt x="3341524" y="614142"/>
                </a:cubicBezTo>
                <a:cubicBezTo>
                  <a:pt x="3347534" y="622264"/>
                  <a:pt x="3350539" y="633781"/>
                  <a:pt x="3350539" y="648693"/>
                </a:cubicBezTo>
                <a:lnTo>
                  <a:pt x="3349939" y="669067"/>
                </a:lnTo>
                <a:lnTo>
                  <a:pt x="3350139" y="680450"/>
                </a:lnTo>
                <a:lnTo>
                  <a:pt x="3349339" y="700224"/>
                </a:lnTo>
                <a:cubicBezTo>
                  <a:pt x="3348806" y="716602"/>
                  <a:pt x="3348540" y="726323"/>
                  <a:pt x="3348540" y="729388"/>
                </a:cubicBezTo>
                <a:cubicBezTo>
                  <a:pt x="3348540" y="732848"/>
                  <a:pt x="3348673" y="737508"/>
                  <a:pt x="3348940" y="743368"/>
                </a:cubicBezTo>
                <a:lnTo>
                  <a:pt x="3360339" y="745965"/>
                </a:lnTo>
                <a:cubicBezTo>
                  <a:pt x="3367938" y="747563"/>
                  <a:pt x="3373805" y="749027"/>
                  <a:pt x="3377938" y="750358"/>
                </a:cubicBezTo>
                <a:lnTo>
                  <a:pt x="3377738" y="756558"/>
                </a:lnTo>
                <a:lnTo>
                  <a:pt x="3335140" y="755358"/>
                </a:lnTo>
                <a:cubicBezTo>
                  <a:pt x="3332740" y="755358"/>
                  <a:pt x="3326208" y="755625"/>
                  <a:pt x="3315542" y="756158"/>
                </a:cubicBezTo>
                <a:cubicBezTo>
                  <a:pt x="3309009" y="756425"/>
                  <a:pt x="3305209" y="756558"/>
                  <a:pt x="3304142" y="756558"/>
                </a:cubicBezTo>
                <a:lnTo>
                  <a:pt x="3299743" y="756558"/>
                </a:lnTo>
                <a:cubicBezTo>
                  <a:pt x="3299076" y="755358"/>
                  <a:pt x="3298743" y="754358"/>
                  <a:pt x="3298743" y="753558"/>
                </a:cubicBezTo>
                <a:lnTo>
                  <a:pt x="3298743" y="751758"/>
                </a:lnTo>
                <a:cubicBezTo>
                  <a:pt x="3300609" y="749359"/>
                  <a:pt x="3304075" y="747760"/>
                  <a:pt x="3309142" y="746962"/>
                </a:cubicBezTo>
                <a:lnTo>
                  <a:pt x="3321141" y="744165"/>
                </a:lnTo>
                <a:cubicBezTo>
                  <a:pt x="3322741" y="742834"/>
                  <a:pt x="3323674" y="741436"/>
                  <a:pt x="3323941" y="739972"/>
                </a:cubicBezTo>
                <a:cubicBezTo>
                  <a:pt x="3324474" y="736509"/>
                  <a:pt x="3325074" y="719335"/>
                  <a:pt x="3325741" y="688450"/>
                </a:cubicBezTo>
                <a:lnTo>
                  <a:pt x="3326141" y="673673"/>
                </a:lnTo>
                <a:cubicBezTo>
                  <a:pt x="3326674" y="658096"/>
                  <a:pt x="3325471" y="645183"/>
                  <a:pt x="3322532" y="634931"/>
                </a:cubicBezTo>
                <a:cubicBezTo>
                  <a:pt x="3320661" y="627875"/>
                  <a:pt x="3316419" y="622251"/>
                  <a:pt x="3309804" y="618057"/>
                </a:cubicBezTo>
                <a:cubicBezTo>
                  <a:pt x="3303190" y="613864"/>
                  <a:pt x="3295541" y="611767"/>
                  <a:pt x="3286856" y="611767"/>
                </a:cubicBezTo>
                <a:cubicBezTo>
                  <a:pt x="3279642" y="611767"/>
                  <a:pt x="3272827" y="613298"/>
                  <a:pt x="3266413" y="616360"/>
                </a:cubicBezTo>
                <a:cubicBezTo>
                  <a:pt x="3262003" y="618623"/>
                  <a:pt x="3256725" y="622550"/>
                  <a:pt x="3250578" y="628142"/>
                </a:cubicBezTo>
                <a:cubicBezTo>
                  <a:pt x="3244432" y="633735"/>
                  <a:pt x="3240155" y="638528"/>
                  <a:pt x="3237749" y="642521"/>
                </a:cubicBezTo>
                <a:cubicBezTo>
                  <a:pt x="3236147" y="645179"/>
                  <a:pt x="3235346" y="649565"/>
                  <a:pt x="3235346" y="655677"/>
                </a:cubicBezTo>
                <a:lnTo>
                  <a:pt x="3235546" y="669626"/>
                </a:lnTo>
                <a:lnTo>
                  <a:pt x="3235146" y="684178"/>
                </a:lnTo>
                <a:cubicBezTo>
                  <a:pt x="3235146" y="685374"/>
                  <a:pt x="3235346" y="693678"/>
                  <a:pt x="3235746" y="709089"/>
                </a:cubicBezTo>
                <a:lnTo>
                  <a:pt x="3235546" y="721845"/>
                </a:lnTo>
                <a:lnTo>
                  <a:pt x="3235946" y="735797"/>
                </a:lnTo>
                <a:cubicBezTo>
                  <a:pt x="3236080" y="737791"/>
                  <a:pt x="3236280" y="739252"/>
                  <a:pt x="3236546" y="740181"/>
                </a:cubicBezTo>
                <a:lnTo>
                  <a:pt x="3264745" y="746959"/>
                </a:lnTo>
                <a:cubicBezTo>
                  <a:pt x="3266211" y="747369"/>
                  <a:pt x="3268411" y="748190"/>
                  <a:pt x="3271344" y="749421"/>
                </a:cubicBezTo>
                <a:lnTo>
                  <a:pt x="3271944" y="751677"/>
                </a:lnTo>
                <a:cubicBezTo>
                  <a:pt x="3271944" y="752360"/>
                  <a:pt x="3271611" y="753454"/>
                  <a:pt x="3270944" y="754958"/>
                </a:cubicBezTo>
                <a:cubicBezTo>
                  <a:pt x="3267078" y="755091"/>
                  <a:pt x="3264145" y="755158"/>
                  <a:pt x="3262145" y="755158"/>
                </a:cubicBezTo>
                <a:lnTo>
                  <a:pt x="3246546" y="754958"/>
                </a:lnTo>
                <a:lnTo>
                  <a:pt x="3212148" y="755358"/>
                </a:lnTo>
                <a:lnTo>
                  <a:pt x="3186349" y="756158"/>
                </a:lnTo>
                <a:cubicBezTo>
                  <a:pt x="3185016" y="756025"/>
                  <a:pt x="3183016" y="755891"/>
                  <a:pt x="3180350" y="755758"/>
                </a:cubicBezTo>
                <a:lnTo>
                  <a:pt x="3180150" y="754358"/>
                </a:lnTo>
                <a:cubicBezTo>
                  <a:pt x="3180150" y="753292"/>
                  <a:pt x="3180683" y="751958"/>
                  <a:pt x="3181750" y="750358"/>
                </a:cubicBezTo>
                <a:cubicBezTo>
                  <a:pt x="3197349" y="747561"/>
                  <a:pt x="3206348" y="745430"/>
                  <a:pt x="3208748" y="743965"/>
                </a:cubicBezTo>
                <a:cubicBezTo>
                  <a:pt x="3210215" y="743032"/>
                  <a:pt x="3210948" y="740900"/>
                  <a:pt x="3210948" y="737569"/>
                </a:cubicBezTo>
                <a:lnTo>
                  <a:pt x="3210748" y="724382"/>
                </a:lnTo>
                <a:lnTo>
                  <a:pt x="3210948" y="701002"/>
                </a:lnTo>
                <a:lnTo>
                  <a:pt x="3210548" y="641456"/>
                </a:lnTo>
                <a:lnTo>
                  <a:pt x="3210748" y="619276"/>
                </a:lnTo>
                <a:lnTo>
                  <a:pt x="3210748" y="603489"/>
                </a:lnTo>
                <a:lnTo>
                  <a:pt x="3211348" y="584106"/>
                </a:lnTo>
                <a:cubicBezTo>
                  <a:pt x="3211348" y="553733"/>
                  <a:pt x="3211048" y="535583"/>
                  <a:pt x="3210448" y="529655"/>
                </a:cubicBezTo>
                <a:cubicBezTo>
                  <a:pt x="3209848" y="523727"/>
                  <a:pt x="3208681" y="520030"/>
                  <a:pt x="3206948" y="518563"/>
                </a:cubicBezTo>
                <a:cubicBezTo>
                  <a:pt x="3203748" y="515501"/>
                  <a:pt x="3194949" y="512304"/>
                  <a:pt x="3180550" y="508973"/>
                </a:cubicBezTo>
                <a:lnTo>
                  <a:pt x="3180550" y="507973"/>
                </a:lnTo>
                <a:cubicBezTo>
                  <a:pt x="3180550" y="507040"/>
                  <a:pt x="3180683" y="505707"/>
                  <a:pt x="3180950" y="503974"/>
                </a:cubicBezTo>
                <a:cubicBezTo>
                  <a:pt x="3182816" y="503707"/>
                  <a:pt x="3184616" y="503374"/>
                  <a:pt x="3186349" y="502974"/>
                </a:cubicBezTo>
                <a:cubicBezTo>
                  <a:pt x="3188083" y="502574"/>
                  <a:pt x="3189749" y="502307"/>
                  <a:pt x="3191349" y="502174"/>
                </a:cubicBezTo>
                <a:cubicBezTo>
                  <a:pt x="3207215" y="497641"/>
                  <a:pt x="3218747" y="493241"/>
                  <a:pt x="3225947" y="488974"/>
                </a:cubicBezTo>
                <a:close/>
                <a:moveTo>
                  <a:pt x="983540" y="485775"/>
                </a:moveTo>
                <a:cubicBezTo>
                  <a:pt x="984073" y="494841"/>
                  <a:pt x="984340" y="504973"/>
                  <a:pt x="984340" y="516173"/>
                </a:cubicBezTo>
                <a:lnTo>
                  <a:pt x="983540" y="593168"/>
                </a:lnTo>
                <a:lnTo>
                  <a:pt x="984940" y="679963"/>
                </a:lnTo>
                <a:lnTo>
                  <a:pt x="984340" y="726160"/>
                </a:lnTo>
                <a:cubicBezTo>
                  <a:pt x="984340" y="735626"/>
                  <a:pt x="985006" y="740959"/>
                  <a:pt x="986340" y="742159"/>
                </a:cubicBezTo>
                <a:cubicBezTo>
                  <a:pt x="989006" y="744825"/>
                  <a:pt x="994872" y="746225"/>
                  <a:pt x="1003939" y="746359"/>
                </a:cubicBezTo>
                <a:cubicBezTo>
                  <a:pt x="1005805" y="746359"/>
                  <a:pt x="1008338" y="746492"/>
                  <a:pt x="1011538" y="746759"/>
                </a:cubicBezTo>
                <a:lnTo>
                  <a:pt x="1011538" y="750358"/>
                </a:lnTo>
                <a:cubicBezTo>
                  <a:pt x="1011538" y="751292"/>
                  <a:pt x="1011471" y="752292"/>
                  <a:pt x="1011338" y="753358"/>
                </a:cubicBezTo>
                <a:cubicBezTo>
                  <a:pt x="1007205" y="754292"/>
                  <a:pt x="1002939" y="755158"/>
                  <a:pt x="998539" y="755958"/>
                </a:cubicBezTo>
                <a:lnTo>
                  <a:pt x="969541" y="761558"/>
                </a:lnTo>
                <a:cubicBezTo>
                  <a:pt x="965274" y="762358"/>
                  <a:pt x="961874" y="762758"/>
                  <a:pt x="959341" y="762758"/>
                </a:cubicBezTo>
                <a:lnTo>
                  <a:pt x="959341" y="743559"/>
                </a:lnTo>
                <a:cubicBezTo>
                  <a:pt x="957075" y="744226"/>
                  <a:pt x="953542" y="745559"/>
                  <a:pt x="948742" y="747559"/>
                </a:cubicBezTo>
                <a:cubicBezTo>
                  <a:pt x="927943" y="756358"/>
                  <a:pt x="908811" y="760758"/>
                  <a:pt x="891345" y="760758"/>
                </a:cubicBezTo>
                <a:cubicBezTo>
                  <a:pt x="880813" y="760758"/>
                  <a:pt x="870080" y="757325"/>
                  <a:pt x="859147" y="750458"/>
                </a:cubicBezTo>
                <a:cubicBezTo>
                  <a:pt x="848215" y="743592"/>
                  <a:pt x="839815" y="734026"/>
                  <a:pt x="833949" y="721760"/>
                </a:cubicBezTo>
                <a:cubicBezTo>
                  <a:pt x="828083" y="709494"/>
                  <a:pt x="825149" y="696962"/>
                  <a:pt x="825149" y="684163"/>
                </a:cubicBezTo>
                <a:cubicBezTo>
                  <a:pt x="825149" y="672697"/>
                  <a:pt x="827083" y="661730"/>
                  <a:pt x="830949" y="651265"/>
                </a:cubicBezTo>
                <a:cubicBezTo>
                  <a:pt x="834816" y="640798"/>
                  <a:pt x="839882" y="632099"/>
                  <a:pt x="846148" y="625166"/>
                </a:cubicBezTo>
                <a:cubicBezTo>
                  <a:pt x="850148" y="620633"/>
                  <a:pt x="855814" y="616133"/>
                  <a:pt x="863147" y="611667"/>
                </a:cubicBezTo>
                <a:cubicBezTo>
                  <a:pt x="870480" y="607201"/>
                  <a:pt x="876546" y="604367"/>
                  <a:pt x="881346" y="603167"/>
                </a:cubicBezTo>
                <a:cubicBezTo>
                  <a:pt x="893212" y="600101"/>
                  <a:pt x="901145" y="598568"/>
                  <a:pt x="905144" y="598568"/>
                </a:cubicBezTo>
                <a:cubicBezTo>
                  <a:pt x="923144" y="598568"/>
                  <a:pt x="937942" y="601234"/>
                  <a:pt x="949542" y="606567"/>
                </a:cubicBezTo>
                <a:cubicBezTo>
                  <a:pt x="953142" y="608300"/>
                  <a:pt x="955875" y="609500"/>
                  <a:pt x="957741" y="610167"/>
                </a:cubicBezTo>
                <a:lnTo>
                  <a:pt x="957941" y="604367"/>
                </a:lnTo>
                <a:lnTo>
                  <a:pt x="957741" y="580969"/>
                </a:lnTo>
                <a:lnTo>
                  <a:pt x="957941" y="536772"/>
                </a:lnTo>
                <a:cubicBezTo>
                  <a:pt x="957941" y="524506"/>
                  <a:pt x="956608" y="516706"/>
                  <a:pt x="953942" y="513373"/>
                </a:cubicBezTo>
                <a:cubicBezTo>
                  <a:pt x="951275" y="510040"/>
                  <a:pt x="943475" y="506640"/>
                  <a:pt x="930543" y="503174"/>
                </a:cubicBezTo>
                <a:cubicBezTo>
                  <a:pt x="929610" y="502907"/>
                  <a:pt x="928143" y="502507"/>
                  <a:pt x="926143" y="501974"/>
                </a:cubicBezTo>
                <a:lnTo>
                  <a:pt x="926143" y="499774"/>
                </a:lnTo>
                <a:cubicBezTo>
                  <a:pt x="926143" y="498441"/>
                  <a:pt x="926277" y="496974"/>
                  <a:pt x="926543" y="495374"/>
                </a:cubicBezTo>
                <a:cubicBezTo>
                  <a:pt x="944675" y="493507"/>
                  <a:pt x="960274" y="490374"/>
                  <a:pt x="973340" y="485975"/>
                </a:cubicBezTo>
                <a:close/>
                <a:moveTo>
                  <a:pt x="3374770" y="286582"/>
                </a:moveTo>
                <a:cubicBezTo>
                  <a:pt x="3360505" y="286582"/>
                  <a:pt x="3347772" y="291382"/>
                  <a:pt x="3336573" y="300981"/>
                </a:cubicBezTo>
                <a:cubicBezTo>
                  <a:pt x="3327907" y="308447"/>
                  <a:pt x="3323573" y="317380"/>
                  <a:pt x="3323573" y="327780"/>
                </a:cubicBezTo>
                <a:cubicBezTo>
                  <a:pt x="3323573" y="337379"/>
                  <a:pt x="3328107" y="346045"/>
                  <a:pt x="3337172" y="353778"/>
                </a:cubicBezTo>
                <a:cubicBezTo>
                  <a:pt x="3349305" y="363111"/>
                  <a:pt x="3364638" y="367777"/>
                  <a:pt x="3383170" y="367777"/>
                </a:cubicBezTo>
                <a:cubicBezTo>
                  <a:pt x="3396369" y="367777"/>
                  <a:pt x="3409535" y="365677"/>
                  <a:pt x="3422667" y="361478"/>
                </a:cubicBezTo>
                <a:cubicBezTo>
                  <a:pt x="3435800" y="357278"/>
                  <a:pt x="3445400" y="351278"/>
                  <a:pt x="3451466" y="343479"/>
                </a:cubicBezTo>
                <a:cubicBezTo>
                  <a:pt x="3457532" y="335679"/>
                  <a:pt x="3460565" y="328313"/>
                  <a:pt x="3460565" y="321380"/>
                </a:cubicBezTo>
                <a:cubicBezTo>
                  <a:pt x="3460565" y="317114"/>
                  <a:pt x="3459499" y="312881"/>
                  <a:pt x="3457365" y="308681"/>
                </a:cubicBezTo>
                <a:cubicBezTo>
                  <a:pt x="3455232" y="304481"/>
                  <a:pt x="3452332" y="301015"/>
                  <a:pt x="3448666" y="298281"/>
                </a:cubicBezTo>
                <a:cubicBezTo>
                  <a:pt x="3445000" y="295548"/>
                  <a:pt x="3440166" y="293382"/>
                  <a:pt x="3434167" y="291782"/>
                </a:cubicBezTo>
                <a:cubicBezTo>
                  <a:pt x="3429901" y="290582"/>
                  <a:pt x="3423834" y="289715"/>
                  <a:pt x="3415968" y="289182"/>
                </a:cubicBezTo>
                <a:cubicBezTo>
                  <a:pt x="3393569" y="287449"/>
                  <a:pt x="3379837" y="286582"/>
                  <a:pt x="3374770" y="286582"/>
                </a:cubicBezTo>
                <a:close/>
                <a:moveTo>
                  <a:pt x="2003170" y="286582"/>
                </a:moveTo>
                <a:cubicBezTo>
                  <a:pt x="1988905" y="286582"/>
                  <a:pt x="1976172" y="291382"/>
                  <a:pt x="1964973" y="300981"/>
                </a:cubicBezTo>
                <a:cubicBezTo>
                  <a:pt x="1956307" y="308447"/>
                  <a:pt x="1951974" y="317380"/>
                  <a:pt x="1951974" y="327780"/>
                </a:cubicBezTo>
                <a:cubicBezTo>
                  <a:pt x="1951974" y="337379"/>
                  <a:pt x="1956507" y="346045"/>
                  <a:pt x="1965573" y="353778"/>
                </a:cubicBezTo>
                <a:cubicBezTo>
                  <a:pt x="1977705" y="363111"/>
                  <a:pt x="1993038" y="367777"/>
                  <a:pt x="2011570" y="367777"/>
                </a:cubicBezTo>
                <a:cubicBezTo>
                  <a:pt x="2024769" y="367777"/>
                  <a:pt x="2037935" y="365677"/>
                  <a:pt x="2051068" y="361478"/>
                </a:cubicBezTo>
                <a:cubicBezTo>
                  <a:pt x="2064200" y="357278"/>
                  <a:pt x="2073799" y="351278"/>
                  <a:pt x="2079866" y="343479"/>
                </a:cubicBezTo>
                <a:cubicBezTo>
                  <a:pt x="2085932" y="335679"/>
                  <a:pt x="2088965" y="328313"/>
                  <a:pt x="2088965" y="321380"/>
                </a:cubicBezTo>
                <a:cubicBezTo>
                  <a:pt x="2088965" y="317114"/>
                  <a:pt x="2087899" y="312881"/>
                  <a:pt x="2085765" y="308681"/>
                </a:cubicBezTo>
                <a:cubicBezTo>
                  <a:pt x="2083632" y="304481"/>
                  <a:pt x="2080732" y="301015"/>
                  <a:pt x="2077066" y="298281"/>
                </a:cubicBezTo>
                <a:cubicBezTo>
                  <a:pt x="2073399" y="295548"/>
                  <a:pt x="2068566" y="293382"/>
                  <a:pt x="2062567" y="291782"/>
                </a:cubicBezTo>
                <a:cubicBezTo>
                  <a:pt x="2058300" y="290582"/>
                  <a:pt x="2052234" y="289715"/>
                  <a:pt x="2044368" y="289182"/>
                </a:cubicBezTo>
                <a:cubicBezTo>
                  <a:pt x="2021969" y="287449"/>
                  <a:pt x="2008237" y="286582"/>
                  <a:pt x="2003170" y="286582"/>
                </a:cubicBezTo>
                <a:close/>
                <a:moveTo>
                  <a:pt x="976210" y="122192"/>
                </a:moveTo>
                <a:cubicBezTo>
                  <a:pt x="960936" y="122192"/>
                  <a:pt x="947986" y="128125"/>
                  <a:pt x="937361" y="139991"/>
                </a:cubicBezTo>
                <a:cubicBezTo>
                  <a:pt x="926735" y="151857"/>
                  <a:pt x="921423" y="169389"/>
                  <a:pt x="921423" y="192588"/>
                </a:cubicBezTo>
                <a:cubicBezTo>
                  <a:pt x="921423" y="212987"/>
                  <a:pt x="927167" y="229252"/>
                  <a:pt x="938656" y="241385"/>
                </a:cubicBezTo>
                <a:cubicBezTo>
                  <a:pt x="950145" y="253518"/>
                  <a:pt x="964455" y="259584"/>
                  <a:pt x="981588" y="259584"/>
                </a:cubicBezTo>
                <a:cubicBezTo>
                  <a:pt x="991416" y="259584"/>
                  <a:pt x="1000381" y="258251"/>
                  <a:pt x="1008483" y="255584"/>
                </a:cubicBezTo>
                <a:cubicBezTo>
                  <a:pt x="1016585" y="252917"/>
                  <a:pt x="1021963" y="250384"/>
                  <a:pt x="1024619" y="247984"/>
                </a:cubicBezTo>
                <a:cubicBezTo>
                  <a:pt x="1025151" y="239052"/>
                  <a:pt x="1025416" y="220653"/>
                  <a:pt x="1025416" y="192788"/>
                </a:cubicBezTo>
                <a:cubicBezTo>
                  <a:pt x="1025416" y="169189"/>
                  <a:pt x="1024320" y="154290"/>
                  <a:pt x="1022129" y="148091"/>
                </a:cubicBezTo>
                <a:cubicBezTo>
                  <a:pt x="1019938" y="141891"/>
                  <a:pt x="1014459" y="136025"/>
                  <a:pt x="1005693" y="130492"/>
                </a:cubicBezTo>
                <a:cubicBezTo>
                  <a:pt x="996926" y="124959"/>
                  <a:pt x="987099" y="122192"/>
                  <a:pt x="976210" y="122192"/>
                </a:cubicBezTo>
                <a:close/>
                <a:moveTo>
                  <a:pt x="2601994" y="114593"/>
                </a:moveTo>
                <a:cubicBezTo>
                  <a:pt x="2586529" y="114593"/>
                  <a:pt x="2574130" y="120392"/>
                  <a:pt x="2564797" y="131992"/>
                </a:cubicBezTo>
                <a:cubicBezTo>
                  <a:pt x="2557597" y="140791"/>
                  <a:pt x="2553997" y="149057"/>
                  <a:pt x="2553997" y="156790"/>
                </a:cubicBezTo>
                <a:lnTo>
                  <a:pt x="2563397" y="156790"/>
                </a:lnTo>
                <a:cubicBezTo>
                  <a:pt x="2570196" y="156790"/>
                  <a:pt x="2590462" y="155723"/>
                  <a:pt x="2624193" y="153590"/>
                </a:cubicBezTo>
                <a:cubicBezTo>
                  <a:pt x="2629526" y="153324"/>
                  <a:pt x="2632793" y="152790"/>
                  <a:pt x="2633992" y="151990"/>
                </a:cubicBezTo>
                <a:cubicBezTo>
                  <a:pt x="2636392" y="149457"/>
                  <a:pt x="2637592" y="147191"/>
                  <a:pt x="2637592" y="145191"/>
                </a:cubicBezTo>
                <a:cubicBezTo>
                  <a:pt x="2637592" y="141058"/>
                  <a:pt x="2636259" y="136358"/>
                  <a:pt x="2633592" y="131092"/>
                </a:cubicBezTo>
                <a:cubicBezTo>
                  <a:pt x="2630926" y="125825"/>
                  <a:pt x="2626826" y="121759"/>
                  <a:pt x="2621293" y="118892"/>
                </a:cubicBezTo>
                <a:cubicBezTo>
                  <a:pt x="2615760" y="116026"/>
                  <a:pt x="2609327" y="114593"/>
                  <a:pt x="2601994" y="114593"/>
                </a:cubicBezTo>
                <a:close/>
                <a:moveTo>
                  <a:pt x="2211469" y="114593"/>
                </a:moveTo>
                <a:cubicBezTo>
                  <a:pt x="2196004" y="114593"/>
                  <a:pt x="2183604" y="120392"/>
                  <a:pt x="2174272" y="131992"/>
                </a:cubicBezTo>
                <a:cubicBezTo>
                  <a:pt x="2167072" y="140791"/>
                  <a:pt x="2163472" y="149057"/>
                  <a:pt x="2163472" y="156790"/>
                </a:cubicBezTo>
                <a:lnTo>
                  <a:pt x="2172872" y="156790"/>
                </a:lnTo>
                <a:cubicBezTo>
                  <a:pt x="2179671" y="156790"/>
                  <a:pt x="2199937" y="155723"/>
                  <a:pt x="2233668" y="153590"/>
                </a:cubicBezTo>
                <a:cubicBezTo>
                  <a:pt x="2239001" y="153324"/>
                  <a:pt x="2242268" y="152790"/>
                  <a:pt x="2243467" y="151990"/>
                </a:cubicBezTo>
                <a:cubicBezTo>
                  <a:pt x="2245867" y="149457"/>
                  <a:pt x="2247067" y="147191"/>
                  <a:pt x="2247067" y="145191"/>
                </a:cubicBezTo>
                <a:cubicBezTo>
                  <a:pt x="2247067" y="141058"/>
                  <a:pt x="2245734" y="136358"/>
                  <a:pt x="2243067" y="131092"/>
                </a:cubicBezTo>
                <a:cubicBezTo>
                  <a:pt x="2240401" y="125825"/>
                  <a:pt x="2236301" y="121759"/>
                  <a:pt x="2230768" y="118892"/>
                </a:cubicBezTo>
                <a:cubicBezTo>
                  <a:pt x="2225235" y="116026"/>
                  <a:pt x="2218802" y="114593"/>
                  <a:pt x="2211469" y="114593"/>
                </a:cubicBezTo>
                <a:close/>
                <a:moveTo>
                  <a:pt x="1754269" y="114593"/>
                </a:moveTo>
                <a:cubicBezTo>
                  <a:pt x="1738804" y="114593"/>
                  <a:pt x="1726405" y="120392"/>
                  <a:pt x="1717072" y="131992"/>
                </a:cubicBezTo>
                <a:cubicBezTo>
                  <a:pt x="1709872" y="140791"/>
                  <a:pt x="1706272" y="149057"/>
                  <a:pt x="1706272" y="156790"/>
                </a:cubicBezTo>
                <a:lnTo>
                  <a:pt x="1715672" y="156790"/>
                </a:lnTo>
                <a:cubicBezTo>
                  <a:pt x="1722471" y="156790"/>
                  <a:pt x="1742737" y="155723"/>
                  <a:pt x="1776468" y="153590"/>
                </a:cubicBezTo>
                <a:cubicBezTo>
                  <a:pt x="1781801" y="153324"/>
                  <a:pt x="1785068" y="152790"/>
                  <a:pt x="1786268" y="151990"/>
                </a:cubicBezTo>
                <a:cubicBezTo>
                  <a:pt x="1788667" y="149457"/>
                  <a:pt x="1789867" y="147191"/>
                  <a:pt x="1789867" y="145191"/>
                </a:cubicBezTo>
                <a:cubicBezTo>
                  <a:pt x="1789867" y="141058"/>
                  <a:pt x="1788534" y="136358"/>
                  <a:pt x="1785868" y="131092"/>
                </a:cubicBezTo>
                <a:cubicBezTo>
                  <a:pt x="1783201" y="125825"/>
                  <a:pt x="1779101" y="121759"/>
                  <a:pt x="1773568" y="118892"/>
                </a:cubicBezTo>
                <a:cubicBezTo>
                  <a:pt x="1768035" y="116026"/>
                  <a:pt x="1761602" y="114593"/>
                  <a:pt x="1754269" y="114593"/>
                </a:cubicBezTo>
                <a:close/>
                <a:moveTo>
                  <a:pt x="2993294" y="113393"/>
                </a:moveTo>
                <a:cubicBezTo>
                  <a:pt x="2984480" y="113393"/>
                  <a:pt x="2975499" y="115459"/>
                  <a:pt x="2966350" y="119592"/>
                </a:cubicBezTo>
                <a:cubicBezTo>
                  <a:pt x="2957202" y="123725"/>
                  <a:pt x="2949456" y="131658"/>
                  <a:pt x="2943113" y="143391"/>
                </a:cubicBezTo>
                <a:cubicBezTo>
                  <a:pt x="2936769" y="155123"/>
                  <a:pt x="2933597" y="171789"/>
                  <a:pt x="2933597" y="193388"/>
                </a:cubicBezTo>
                <a:cubicBezTo>
                  <a:pt x="2933597" y="217653"/>
                  <a:pt x="2939106" y="236019"/>
                  <a:pt x="2950125" y="248484"/>
                </a:cubicBezTo>
                <a:cubicBezTo>
                  <a:pt x="2961143" y="260950"/>
                  <a:pt x="2974865" y="267183"/>
                  <a:pt x="2991291" y="267183"/>
                </a:cubicBezTo>
                <a:cubicBezTo>
                  <a:pt x="3001442" y="267183"/>
                  <a:pt x="3011226" y="264450"/>
                  <a:pt x="3020641" y="258984"/>
                </a:cubicBezTo>
                <a:cubicBezTo>
                  <a:pt x="3030055" y="253518"/>
                  <a:pt x="3037568" y="244751"/>
                  <a:pt x="3043177" y="232685"/>
                </a:cubicBezTo>
                <a:cubicBezTo>
                  <a:pt x="3048786" y="220619"/>
                  <a:pt x="3051590" y="206654"/>
                  <a:pt x="3051590" y="190788"/>
                </a:cubicBezTo>
                <a:cubicBezTo>
                  <a:pt x="3051590" y="180389"/>
                  <a:pt x="3049420" y="168323"/>
                  <a:pt x="3045080" y="154590"/>
                </a:cubicBezTo>
                <a:cubicBezTo>
                  <a:pt x="3040739" y="140858"/>
                  <a:pt x="3034062" y="130558"/>
                  <a:pt x="3025046" y="123692"/>
                </a:cubicBezTo>
                <a:cubicBezTo>
                  <a:pt x="3016031" y="116826"/>
                  <a:pt x="3005447" y="113393"/>
                  <a:pt x="2993294" y="113393"/>
                </a:cubicBezTo>
                <a:close/>
                <a:moveTo>
                  <a:pt x="1193069" y="113393"/>
                </a:moveTo>
                <a:cubicBezTo>
                  <a:pt x="1184255" y="113393"/>
                  <a:pt x="1175274" y="115459"/>
                  <a:pt x="1166125" y="119592"/>
                </a:cubicBezTo>
                <a:cubicBezTo>
                  <a:pt x="1156977" y="123725"/>
                  <a:pt x="1149231" y="131658"/>
                  <a:pt x="1142888" y="143391"/>
                </a:cubicBezTo>
                <a:cubicBezTo>
                  <a:pt x="1136544" y="155123"/>
                  <a:pt x="1133372" y="171789"/>
                  <a:pt x="1133372" y="193388"/>
                </a:cubicBezTo>
                <a:cubicBezTo>
                  <a:pt x="1133372" y="217653"/>
                  <a:pt x="1138881" y="236019"/>
                  <a:pt x="1149900" y="248484"/>
                </a:cubicBezTo>
                <a:cubicBezTo>
                  <a:pt x="1160918" y="260950"/>
                  <a:pt x="1174640" y="267183"/>
                  <a:pt x="1191066" y="267183"/>
                </a:cubicBezTo>
                <a:cubicBezTo>
                  <a:pt x="1201217" y="267183"/>
                  <a:pt x="1211001" y="264450"/>
                  <a:pt x="1220416" y="258984"/>
                </a:cubicBezTo>
                <a:cubicBezTo>
                  <a:pt x="1229831" y="253518"/>
                  <a:pt x="1237343" y="244751"/>
                  <a:pt x="1242952" y="232685"/>
                </a:cubicBezTo>
                <a:cubicBezTo>
                  <a:pt x="1248561" y="220619"/>
                  <a:pt x="1251365" y="206654"/>
                  <a:pt x="1251365" y="190788"/>
                </a:cubicBezTo>
                <a:cubicBezTo>
                  <a:pt x="1251365" y="180389"/>
                  <a:pt x="1249195" y="168323"/>
                  <a:pt x="1244855" y="154590"/>
                </a:cubicBezTo>
                <a:cubicBezTo>
                  <a:pt x="1240514" y="140858"/>
                  <a:pt x="1233837" y="130558"/>
                  <a:pt x="1224822" y="123692"/>
                </a:cubicBezTo>
                <a:cubicBezTo>
                  <a:pt x="1215807" y="116826"/>
                  <a:pt x="1205222" y="113393"/>
                  <a:pt x="1193069" y="113393"/>
                </a:cubicBezTo>
                <a:close/>
                <a:moveTo>
                  <a:pt x="412019" y="113393"/>
                </a:moveTo>
                <a:cubicBezTo>
                  <a:pt x="403205" y="113393"/>
                  <a:pt x="394224" y="115459"/>
                  <a:pt x="385075" y="119592"/>
                </a:cubicBezTo>
                <a:cubicBezTo>
                  <a:pt x="375927" y="123725"/>
                  <a:pt x="368181" y="131658"/>
                  <a:pt x="361838" y="143391"/>
                </a:cubicBezTo>
                <a:cubicBezTo>
                  <a:pt x="355494" y="155123"/>
                  <a:pt x="352323" y="171789"/>
                  <a:pt x="352323" y="193388"/>
                </a:cubicBezTo>
                <a:cubicBezTo>
                  <a:pt x="352323" y="217653"/>
                  <a:pt x="357832" y="236019"/>
                  <a:pt x="368850" y="248484"/>
                </a:cubicBezTo>
                <a:cubicBezTo>
                  <a:pt x="379868" y="260950"/>
                  <a:pt x="393590" y="267183"/>
                  <a:pt x="410016" y="267183"/>
                </a:cubicBezTo>
                <a:cubicBezTo>
                  <a:pt x="420167" y="267183"/>
                  <a:pt x="429951" y="264450"/>
                  <a:pt x="439366" y="258984"/>
                </a:cubicBezTo>
                <a:cubicBezTo>
                  <a:pt x="448781" y="253518"/>
                  <a:pt x="456293" y="244751"/>
                  <a:pt x="461902" y="232685"/>
                </a:cubicBezTo>
                <a:cubicBezTo>
                  <a:pt x="467511" y="220619"/>
                  <a:pt x="470315" y="206654"/>
                  <a:pt x="470315" y="190788"/>
                </a:cubicBezTo>
                <a:cubicBezTo>
                  <a:pt x="470315" y="180389"/>
                  <a:pt x="468145" y="168323"/>
                  <a:pt x="463805" y="154590"/>
                </a:cubicBezTo>
                <a:cubicBezTo>
                  <a:pt x="459464" y="140858"/>
                  <a:pt x="452787" y="130558"/>
                  <a:pt x="443772" y="123692"/>
                </a:cubicBezTo>
                <a:cubicBezTo>
                  <a:pt x="434757" y="116826"/>
                  <a:pt x="424172" y="113393"/>
                  <a:pt x="412019" y="113393"/>
                </a:cubicBezTo>
                <a:close/>
                <a:moveTo>
                  <a:pt x="3382370" y="112793"/>
                </a:moveTo>
                <a:cubicBezTo>
                  <a:pt x="3369704" y="112793"/>
                  <a:pt x="3360105" y="117326"/>
                  <a:pt x="3353571" y="126392"/>
                </a:cubicBezTo>
                <a:cubicBezTo>
                  <a:pt x="3347039" y="135458"/>
                  <a:pt x="3343772" y="149524"/>
                  <a:pt x="3343772" y="168589"/>
                </a:cubicBezTo>
                <a:cubicBezTo>
                  <a:pt x="3343772" y="180589"/>
                  <a:pt x="3345572" y="190621"/>
                  <a:pt x="3349172" y="198687"/>
                </a:cubicBezTo>
                <a:cubicBezTo>
                  <a:pt x="3352772" y="206754"/>
                  <a:pt x="3357705" y="212753"/>
                  <a:pt x="3363971" y="216686"/>
                </a:cubicBezTo>
                <a:cubicBezTo>
                  <a:pt x="3370237" y="220619"/>
                  <a:pt x="3376570" y="222586"/>
                  <a:pt x="3382970" y="222586"/>
                </a:cubicBezTo>
                <a:cubicBezTo>
                  <a:pt x="3394569" y="222586"/>
                  <a:pt x="3404202" y="218153"/>
                  <a:pt x="3411868" y="209287"/>
                </a:cubicBezTo>
                <a:cubicBezTo>
                  <a:pt x="3419534" y="200421"/>
                  <a:pt x="3423367" y="186922"/>
                  <a:pt x="3423367" y="168789"/>
                </a:cubicBezTo>
                <a:cubicBezTo>
                  <a:pt x="3423367" y="150524"/>
                  <a:pt x="3419367" y="136625"/>
                  <a:pt x="3411368" y="127092"/>
                </a:cubicBezTo>
                <a:cubicBezTo>
                  <a:pt x="3403368" y="117559"/>
                  <a:pt x="3393703" y="112793"/>
                  <a:pt x="3382370" y="112793"/>
                </a:cubicBezTo>
                <a:close/>
                <a:moveTo>
                  <a:pt x="2010770" y="112793"/>
                </a:moveTo>
                <a:cubicBezTo>
                  <a:pt x="1998104" y="112793"/>
                  <a:pt x="1988505" y="117326"/>
                  <a:pt x="1981972" y="126392"/>
                </a:cubicBezTo>
                <a:cubicBezTo>
                  <a:pt x="1975439" y="135458"/>
                  <a:pt x="1972172" y="149524"/>
                  <a:pt x="1972172" y="168589"/>
                </a:cubicBezTo>
                <a:cubicBezTo>
                  <a:pt x="1972172" y="180589"/>
                  <a:pt x="1973972" y="190621"/>
                  <a:pt x="1977572" y="198687"/>
                </a:cubicBezTo>
                <a:cubicBezTo>
                  <a:pt x="1981172" y="206754"/>
                  <a:pt x="1986105" y="212753"/>
                  <a:pt x="1992371" y="216686"/>
                </a:cubicBezTo>
                <a:cubicBezTo>
                  <a:pt x="1998637" y="220619"/>
                  <a:pt x="2004970" y="222586"/>
                  <a:pt x="2011370" y="222586"/>
                </a:cubicBezTo>
                <a:cubicBezTo>
                  <a:pt x="2022969" y="222586"/>
                  <a:pt x="2032602" y="218153"/>
                  <a:pt x="2040268" y="209287"/>
                </a:cubicBezTo>
                <a:cubicBezTo>
                  <a:pt x="2047934" y="200421"/>
                  <a:pt x="2051768" y="186922"/>
                  <a:pt x="2051768" y="168789"/>
                </a:cubicBezTo>
                <a:cubicBezTo>
                  <a:pt x="2051768" y="150524"/>
                  <a:pt x="2047768" y="136625"/>
                  <a:pt x="2039768" y="127092"/>
                </a:cubicBezTo>
                <a:cubicBezTo>
                  <a:pt x="2031769" y="117559"/>
                  <a:pt x="2022103" y="112793"/>
                  <a:pt x="2010770" y="112793"/>
                </a:cubicBezTo>
                <a:close/>
                <a:moveTo>
                  <a:pt x="3104350" y="112593"/>
                </a:moveTo>
                <a:lnTo>
                  <a:pt x="3119289" y="112593"/>
                </a:lnTo>
                <a:lnTo>
                  <a:pt x="3125864" y="112993"/>
                </a:lnTo>
                <a:lnTo>
                  <a:pt x="3131045" y="112593"/>
                </a:lnTo>
                <a:cubicBezTo>
                  <a:pt x="3144723" y="112593"/>
                  <a:pt x="3153224" y="112726"/>
                  <a:pt x="3156547" y="112993"/>
                </a:cubicBezTo>
                <a:lnTo>
                  <a:pt x="3156747" y="116792"/>
                </a:lnTo>
                <a:cubicBezTo>
                  <a:pt x="3156747" y="135591"/>
                  <a:pt x="3156480" y="153790"/>
                  <a:pt x="3155947" y="171389"/>
                </a:cubicBezTo>
                <a:cubicBezTo>
                  <a:pt x="3155547" y="181789"/>
                  <a:pt x="3155347" y="187721"/>
                  <a:pt x="3155347" y="189188"/>
                </a:cubicBezTo>
                <a:cubicBezTo>
                  <a:pt x="3155347" y="212653"/>
                  <a:pt x="3156115" y="227319"/>
                  <a:pt x="3157651" y="233185"/>
                </a:cubicBezTo>
                <a:cubicBezTo>
                  <a:pt x="3159187" y="239052"/>
                  <a:pt x="3162796" y="243751"/>
                  <a:pt x="3168476" y="247285"/>
                </a:cubicBezTo>
                <a:cubicBezTo>
                  <a:pt x="3174155" y="250818"/>
                  <a:pt x="3181004" y="252584"/>
                  <a:pt x="3189023" y="252584"/>
                </a:cubicBezTo>
                <a:cubicBezTo>
                  <a:pt x="3198778" y="252584"/>
                  <a:pt x="3208100" y="250551"/>
                  <a:pt x="3216987" y="246485"/>
                </a:cubicBezTo>
                <a:cubicBezTo>
                  <a:pt x="3225873" y="242418"/>
                  <a:pt x="3233457" y="237452"/>
                  <a:pt x="3239738" y="231585"/>
                </a:cubicBezTo>
                <a:cubicBezTo>
                  <a:pt x="3240405" y="226519"/>
                  <a:pt x="3240738" y="220919"/>
                  <a:pt x="3240738" y="214787"/>
                </a:cubicBezTo>
                <a:cubicBezTo>
                  <a:pt x="3240738" y="194921"/>
                  <a:pt x="3240939" y="181522"/>
                  <a:pt x="3241341" y="174589"/>
                </a:cubicBezTo>
                <a:cubicBezTo>
                  <a:pt x="3241475" y="170456"/>
                  <a:pt x="3241541" y="166856"/>
                  <a:pt x="3241541" y="163790"/>
                </a:cubicBezTo>
                <a:cubicBezTo>
                  <a:pt x="3241541" y="142191"/>
                  <a:pt x="3240475" y="129992"/>
                  <a:pt x="3238342" y="127192"/>
                </a:cubicBezTo>
                <a:cubicBezTo>
                  <a:pt x="3236209" y="124392"/>
                  <a:pt x="3228076" y="122259"/>
                  <a:pt x="3213943" y="120792"/>
                </a:cubicBezTo>
                <a:cubicBezTo>
                  <a:pt x="3209277" y="120259"/>
                  <a:pt x="3205877" y="119792"/>
                  <a:pt x="3203744" y="119392"/>
                </a:cubicBezTo>
                <a:cubicBezTo>
                  <a:pt x="3202677" y="117659"/>
                  <a:pt x="3202144" y="116326"/>
                  <a:pt x="3202144" y="115393"/>
                </a:cubicBezTo>
                <a:lnTo>
                  <a:pt x="3202744" y="113193"/>
                </a:lnTo>
                <a:cubicBezTo>
                  <a:pt x="3206210" y="112793"/>
                  <a:pt x="3209610" y="112593"/>
                  <a:pt x="3212943" y="112593"/>
                </a:cubicBezTo>
                <a:lnTo>
                  <a:pt x="3244741" y="112993"/>
                </a:lnTo>
                <a:cubicBezTo>
                  <a:pt x="3256074" y="112726"/>
                  <a:pt x="3262074" y="112593"/>
                  <a:pt x="3262740" y="112593"/>
                </a:cubicBezTo>
                <a:cubicBezTo>
                  <a:pt x="3264207" y="112593"/>
                  <a:pt x="3265607" y="112659"/>
                  <a:pt x="3266940" y="112793"/>
                </a:cubicBezTo>
                <a:lnTo>
                  <a:pt x="3267340" y="127392"/>
                </a:lnTo>
                <a:cubicBezTo>
                  <a:pt x="3266407" y="147657"/>
                  <a:pt x="3265873" y="172722"/>
                  <a:pt x="3265740" y="202587"/>
                </a:cubicBezTo>
                <a:lnTo>
                  <a:pt x="3265340" y="218786"/>
                </a:lnTo>
                <a:lnTo>
                  <a:pt x="3266140" y="245985"/>
                </a:lnTo>
                <a:cubicBezTo>
                  <a:pt x="3267340" y="248118"/>
                  <a:pt x="3268407" y="249384"/>
                  <a:pt x="3269340" y="249784"/>
                </a:cubicBezTo>
                <a:cubicBezTo>
                  <a:pt x="3270940" y="250451"/>
                  <a:pt x="3274206" y="250784"/>
                  <a:pt x="3279139" y="250784"/>
                </a:cubicBezTo>
                <a:lnTo>
                  <a:pt x="3280939" y="250784"/>
                </a:lnTo>
                <a:cubicBezTo>
                  <a:pt x="3282672" y="250784"/>
                  <a:pt x="3287605" y="251184"/>
                  <a:pt x="3295738" y="251984"/>
                </a:cubicBezTo>
                <a:cubicBezTo>
                  <a:pt x="3295871" y="253717"/>
                  <a:pt x="3295938" y="254984"/>
                  <a:pt x="3295938" y="255784"/>
                </a:cubicBezTo>
                <a:lnTo>
                  <a:pt x="3295938" y="257984"/>
                </a:lnTo>
                <a:cubicBezTo>
                  <a:pt x="3278072" y="261850"/>
                  <a:pt x="3263607" y="265717"/>
                  <a:pt x="3252541" y="269583"/>
                </a:cubicBezTo>
                <a:cubicBezTo>
                  <a:pt x="3248141" y="271050"/>
                  <a:pt x="3244408" y="272116"/>
                  <a:pt x="3241341" y="272783"/>
                </a:cubicBezTo>
                <a:cubicBezTo>
                  <a:pt x="3240675" y="268117"/>
                  <a:pt x="3240341" y="265250"/>
                  <a:pt x="3240341" y="264183"/>
                </a:cubicBezTo>
                <a:lnTo>
                  <a:pt x="3240341" y="247984"/>
                </a:lnTo>
                <a:cubicBezTo>
                  <a:pt x="3240341" y="247318"/>
                  <a:pt x="3240275" y="245518"/>
                  <a:pt x="3240141" y="242585"/>
                </a:cubicBezTo>
                <a:cubicBezTo>
                  <a:pt x="3238408" y="243785"/>
                  <a:pt x="3236409" y="245251"/>
                  <a:pt x="3234142" y="246984"/>
                </a:cubicBezTo>
                <a:cubicBezTo>
                  <a:pt x="3223609" y="255117"/>
                  <a:pt x="3212477" y="261984"/>
                  <a:pt x="3200744" y="267583"/>
                </a:cubicBezTo>
                <a:cubicBezTo>
                  <a:pt x="3192878" y="271450"/>
                  <a:pt x="3185278" y="273383"/>
                  <a:pt x="3177945" y="273383"/>
                </a:cubicBezTo>
                <a:cubicBezTo>
                  <a:pt x="3163946" y="273383"/>
                  <a:pt x="3152547" y="268183"/>
                  <a:pt x="3143747" y="257784"/>
                </a:cubicBezTo>
                <a:cubicBezTo>
                  <a:pt x="3134815" y="247384"/>
                  <a:pt x="3130348" y="229652"/>
                  <a:pt x="3130348" y="204587"/>
                </a:cubicBezTo>
                <a:cubicBezTo>
                  <a:pt x="3130348" y="203254"/>
                  <a:pt x="3130415" y="200854"/>
                  <a:pt x="3130548" y="197388"/>
                </a:cubicBezTo>
                <a:cubicBezTo>
                  <a:pt x="3131082" y="190988"/>
                  <a:pt x="3131348" y="186521"/>
                  <a:pt x="3131348" y="183988"/>
                </a:cubicBezTo>
                <a:cubicBezTo>
                  <a:pt x="3131348" y="183055"/>
                  <a:pt x="3131282" y="180122"/>
                  <a:pt x="3131148" y="175189"/>
                </a:cubicBezTo>
                <a:cubicBezTo>
                  <a:pt x="3131015" y="173056"/>
                  <a:pt x="3130948" y="171189"/>
                  <a:pt x="3130948" y="169589"/>
                </a:cubicBezTo>
                <a:cubicBezTo>
                  <a:pt x="3130948" y="168389"/>
                  <a:pt x="3131015" y="165689"/>
                  <a:pt x="3131148" y="161490"/>
                </a:cubicBezTo>
                <a:cubicBezTo>
                  <a:pt x="3131282" y="157290"/>
                  <a:pt x="3131348" y="154324"/>
                  <a:pt x="3131348" y="152590"/>
                </a:cubicBezTo>
                <a:cubicBezTo>
                  <a:pt x="3131348" y="150324"/>
                  <a:pt x="3131282" y="148324"/>
                  <a:pt x="3131148" y="146591"/>
                </a:cubicBezTo>
                <a:lnTo>
                  <a:pt x="3130748" y="135991"/>
                </a:lnTo>
                <a:lnTo>
                  <a:pt x="3130948" y="130392"/>
                </a:lnTo>
                <a:cubicBezTo>
                  <a:pt x="3130948" y="128258"/>
                  <a:pt x="3129882" y="126325"/>
                  <a:pt x="3127748" y="124592"/>
                </a:cubicBezTo>
                <a:cubicBezTo>
                  <a:pt x="3119349" y="122325"/>
                  <a:pt x="3113849" y="121025"/>
                  <a:pt x="3111249" y="120692"/>
                </a:cubicBezTo>
                <a:cubicBezTo>
                  <a:pt x="3108650" y="120359"/>
                  <a:pt x="3106350" y="119792"/>
                  <a:pt x="3104350" y="118992"/>
                </a:cubicBezTo>
                <a:close/>
                <a:moveTo>
                  <a:pt x="1494169" y="111793"/>
                </a:moveTo>
                <a:lnTo>
                  <a:pt x="1505568" y="111993"/>
                </a:lnTo>
                <a:lnTo>
                  <a:pt x="1530567" y="111993"/>
                </a:lnTo>
                <a:lnTo>
                  <a:pt x="1538167" y="111793"/>
                </a:lnTo>
                <a:lnTo>
                  <a:pt x="1562765" y="112193"/>
                </a:lnTo>
                <a:cubicBezTo>
                  <a:pt x="1564765" y="112193"/>
                  <a:pt x="1566432" y="112126"/>
                  <a:pt x="1567765" y="111993"/>
                </a:cubicBezTo>
                <a:lnTo>
                  <a:pt x="1571164" y="111993"/>
                </a:lnTo>
                <a:cubicBezTo>
                  <a:pt x="1571964" y="111993"/>
                  <a:pt x="1573098" y="112059"/>
                  <a:pt x="1574564" y="112193"/>
                </a:cubicBezTo>
                <a:lnTo>
                  <a:pt x="1574164" y="118592"/>
                </a:lnTo>
                <a:cubicBezTo>
                  <a:pt x="1572164" y="119792"/>
                  <a:pt x="1568831" y="120659"/>
                  <a:pt x="1564165" y="121192"/>
                </a:cubicBezTo>
                <a:cubicBezTo>
                  <a:pt x="1555365" y="122126"/>
                  <a:pt x="1548632" y="123792"/>
                  <a:pt x="1543966" y="126192"/>
                </a:cubicBezTo>
                <a:cubicBezTo>
                  <a:pt x="1542499" y="127792"/>
                  <a:pt x="1541766" y="129192"/>
                  <a:pt x="1541766" y="130392"/>
                </a:cubicBezTo>
                <a:cubicBezTo>
                  <a:pt x="1541766" y="133325"/>
                  <a:pt x="1542566" y="136991"/>
                  <a:pt x="1544166" y="141391"/>
                </a:cubicBezTo>
                <a:cubicBezTo>
                  <a:pt x="1544701" y="142724"/>
                  <a:pt x="1546105" y="146857"/>
                  <a:pt x="1548375" y="153790"/>
                </a:cubicBezTo>
                <a:lnTo>
                  <a:pt x="1569827" y="210187"/>
                </a:lnTo>
                <a:cubicBezTo>
                  <a:pt x="1576110" y="226986"/>
                  <a:pt x="1580922" y="238718"/>
                  <a:pt x="1584264" y="245385"/>
                </a:cubicBezTo>
                <a:cubicBezTo>
                  <a:pt x="1589853" y="235119"/>
                  <a:pt x="1597705" y="216653"/>
                  <a:pt x="1607821" y="189988"/>
                </a:cubicBezTo>
                <a:cubicBezTo>
                  <a:pt x="1611415" y="180655"/>
                  <a:pt x="1616207" y="169523"/>
                  <a:pt x="1622196" y="156590"/>
                </a:cubicBezTo>
                <a:cubicBezTo>
                  <a:pt x="1626062" y="148413"/>
                  <a:pt x="1627995" y="141375"/>
                  <a:pt x="1627995" y="135476"/>
                </a:cubicBezTo>
                <a:cubicBezTo>
                  <a:pt x="1627995" y="132393"/>
                  <a:pt x="1626862" y="129779"/>
                  <a:pt x="1624596" y="127634"/>
                </a:cubicBezTo>
                <a:cubicBezTo>
                  <a:pt x="1622329" y="125489"/>
                  <a:pt x="1617056" y="123479"/>
                  <a:pt x="1608778" y="121601"/>
                </a:cubicBezTo>
                <a:cubicBezTo>
                  <a:pt x="1603838" y="120529"/>
                  <a:pt x="1600167" y="119537"/>
                  <a:pt x="1597763" y="118627"/>
                </a:cubicBezTo>
                <a:cubicBezTo>
                  <a:pt x="1597096" y="117585"/>
                  <a:pt x="1596763" y="116739"/>
                  <a:pt x="1596763" y="116089"/>
                </a:cubicBezTo>
                <a:cubicBezTo>
                  <a:pt x="1596763" y="114919"/>
                  <a:pt x="1597496" y="113618"/>
                  <a:pt x="1598963" y="112187"/>
                </a:cubicBezTo>
                <a:lnTo>
                  <a:pt x="1601962" y="112187"/>
                </a:lnTo>
                <a:lnTo>
                  <a:pt x="1618162" y="111993"/>
                </a:lnTo>
                <a:cubicBezTo>
                  <a:pt x="1618828" y="111993"/>
                  <a:pt x="1621895" y="112093"/>
                  <a:pt x="1627361" y="112293"/>
                </a:cubicBezTo>
                <a:cubicBezTo>
                  <a:pt x="1632827" y="112493"/>
                  <a:pt x="1638161" y="112593"/>
                  <a:pt x="1643360" y="112593"/>
                </a:cubicBezTo>
                <a:cubicBezTo>
                  <a:pt x="1647360" y="112593"/>
                  <a:pt x="1651960" y="112459"/>
                  <a:pt x="1657159" y="112193"/>
                </a:cubicBezTo>
                <a:lnTo>
                  <a:pt x="1667159" y="112193"/>
                </a:lnTo>
                <a:cubicBezTo>
                  <a:pt x="1667959" y="112459"/>
                  <a:pt x="1668525" y="112793"/>
                  <a:pt x="1668859" y="113193"/>
                </a:cubicBezTo>
                <a:cubicBezTo>
                  <a:pt x="1669192" y="113593"/>
                  <a:pt x="1669359" y="114259"/>
                  <a:pt x="1669359" y="115193"/>
                </a:cubicBezTo>
                <a:cubicBezTo>
                  <a:pt x="1669359" y="116659"/>
                  <a:pt x="1669159" y="118259"/>
                  <a:pt x="1668759" y="119992"/>
                </a:cubicBezTo>
                <a:cubicBezTo>
                  <a:pt x="1662226" y="120792"/>
                  <a:pt x="1657092" y="122292"/>
                  <a:pt x="1653359" y="124492"/>
                </a:cubicBezTo>
                <a:cubicBezTo>
                  <a:pt x="1649626" y="126692"/>
                  <a:pt x="1644560" y="132725"/>
                  <a:pt x="1638161" y="142591"/>
                </a:cubicBezTo>
                <a:lnTo>
                  <a:pt x="1602441" y="228586"/>
                </a:lnTo>
                <a:cubicBezTo>
                  <a:pt x="1599116" y="236585"/>
                  <a:pt x="1593329" y="248851"/>
                  <a:pt x="1585079" y="265383"/>
                </a:cubicBezTo>
                <a:cubicBezTo>
                  <a:pt x="1583350" y="268850"/>
                  <a:pt x="1582053" y="271650"/>
                  <a:pt x="1581189" y="273783"/>
                </a:cubicBezTo>
                <a:cubicBezTo>
                  <a:pt x="1580324" y="275916"/>
                  <a:pt x="1579493" y="277316"/>
                  <a:pt x="1578695" y="277983"/>
                </a:cubicBezTo>
                <a:cubicBezTo>
                  <a:pt x="1577897" y="278649"/>
                  <a:pt x="1576833" y="278983"/>
                  <a:pt x="1575502" y="278983"/>
                </a:cubicBezTo>
                <a:cubicBezTo>
                  <a:pt x="1574566" y="278983"/>
                  <a:pt x="1573295" y="278716"/>
                  <a:pt x="1571689" y="278183"/>
                </a:cubicBezTo>
                <a:cubicBezTo>
                  <a:pt x="1567952" y="270846"/>
                  <a:pt x="1559678" y="250633"/>
                  <a:pt x="1546866" y="217546"/>
                </a:cubicBezTo>
                <a:cubicBezTo>
                  <a:pt x="1543366" y="208742"/>
                  <a:pt x="1540136" y="201252"/>
                  <a:pt x="1537176" y="195075"/>
                </a:cubicBezTo>
                <a:cubicBezTo>
                  <a:pt x="1515504" y="240383"/>
                  <a:pt x="1501299" y="268219"/>
                  <a:pt x="1494560" y="278583"/>
                </a:cubicBezTo>
                <a:cubicBezTo>
                  <a:pt x="1492616" y="278849"/>
                  <a:pt x="1491158" y="278983"/>
                  <a:pt x="1490185" y="278983"/>
                </a:cubicBezTo>
                <a:cubicBezTo>
                  <a:pt x="1489214" y="278983"/>
                  <a:pt x="1487826" y="278849"/>
                  <a:pt x="1486020" y="278583"/>
                </a:cubicBezTo>
                <a:lnTo>
                  <a:pt x="1448197" y="199587"/>
                </a:lnTo>
                <a:lnTo>
                  <a:pt x="1413574" y="131992"/>
                </a:lnTo>
                <a:cubicBezTo>
                  <a:pt x="1411174" y="127858"/>
                  <a:pt x="1409308" y="125325"/>
                  <a:pt x="1407974" y="124392"/>
                </a:cubicBezTo>
                <a:cubicBezTo>
                  <a:pt x="1405708" y="122925"/>
                  <a:pt x="1401708" y="121726"/>
                  <a:pt x="1395975" y="120792"/>
                </a:cubicBezTo>
                <a:cubicBezTo>
                  <a:pt x="1392775" y="120259"/>
                  <a:pt x="1390309" y="119859"/>
                  <a:pt x="1388576" y="119592"/>
                </a:cubicBezTo>
                <a:cubicBezTo>
                  <a:pt x="1388442" y="117592"/>
                  <a:pt x="1388376" y="116059"/>
                  <a:pt x="1388376" y="114993"/>
                </a:cubicBezTo>
                <a:cubicBezTo>
                  <a:pt x="1388376" y="114326"/>
                  <a:pt x="1388442" y="113326"/>
                  <a:pt x="1388576" y="111993"/>
                </a:cubicBezTo>
                <a:lnTo>
                  <a:pt x="1465371" y="112193"/>
                </a:lnTo>
                <a:cubicBezTo>
                  <a:pt x="1466838" y="112193"/>
                  <a:pt x="1467838" y="112459"/>
                  <a:pt x="1468371" y="112993"/>
                </a:cubicBezTo>
                <a:cubicBezTo>
                  <a:pt x="1468904" y="113526"/>
                  <a:pt x="1469171" y="114326"/>
                  <a:pt x="1469171" y="115393"/>
                </a:cubicBezTo>
                <a:cubicBezTo>
                  <a:pt x="1469171" y="117926"/>
                  <a:pt x="1468176" y="119792"/>
                  <a:pt x="1466186" y="120992"/>
                </a:cubicBezTo>
                <a:cubicBezTo>
                  <a:pt x="1456899" y="121659"/>
                  <a:pt x="1451128" y="122792"/>
                  <a:pt x="1448872" y="124392"/>
                </a:cubicBezTo>
                <a:cubicBezTo>
                  <a:pt x="1446616" y="125992"/>
                  <a:pt x="1445488" y="128192"/>
                  <a:pt x="1445488" y="130992"/>
                </a:cubicBezTo>
                <a:cubicBezTo>
                  <a:pt x="1445488" y="132325"/>
                  <a:pt x="1445621" y="133591"/>
                  <a:pt x="1445888" y="134791"/>
                </a:cubicBezTo>
                <a:cubicBezTo>
                  <a:pt x="1446288" y="136391"/>
                  <a:pt x="1448220" y="141124"/>
                  <a:pt x="1451684" y="148991"/>
                </a:cubicBezTo>
                <a:cubicBezTo>
                  <a:pt x="1456217" y="159523"/>
                  <a:pt x="1464281" y="176589"/>
                  <a:pt x="1475877" y="200187"/>
                </a:cubicBezTo>
                <a:lnTo>
                  <a:pt x="1499669" y="248584"/>
                </a:lnTo>
                <a:cubicBezTo>
                  <a:pt x="1513212" y="224878"/>
                  <a:pt x="1524166" y="202836"/>
                  <a:pt x="1532532" y="182460"/>
                </a:cubicBezTo>
                <a:lnTo>
                  <a:pt x="1520274" y="150390"/>
                </a:lnTo>
                <a:cubicBezTo>
                  <a:pt x="1518945" y="147457"/>
                  <a:pt x="1517249" y="143058"/>
                  <a:pt x="1515188" y="137191"/>
                </a:cubicBezTo>
                <a:cubicBezTo>
                  <a:pt x="1513127" y="131325"/>
                  <a:pt x="1511531" y="127892"/>
                  <a:pt x="1510401" y="126892"/>
                </a:cubicBezTo>
                <a:cubicBezTo>
                  <a:pt x="1509271" y="125892"/>
                  <a:pt x="1505182" y="124392"/>
                  <a:pt x="1498134" y="122392"/>
                </a:cubicBezTo>
                <a:cubicBezTo>
                  <a:pt x="1491087" y="120392"/>
                  <a:pt x="1486899" y="118859"/>
                  <a:pt x="1485570" y="117792"/>
                </a:cubicBezTo>
                <a:lnTo>
                  <a:pt x="1485370" y="116393"/>
                </a:lnTo>
                <a:cubicBezTo>
                  <a:pt x="1485370" y="115593"/>
                  <a:pt x="1485770" y="114459"/>
                  <a:pt x="1486570" y="112993"/>
                </a:cubicBezTo>
                <a:cubicBezTo>
                  <a:pt x="1489769" y="112193"/>
                  <a:pt x="1492302" y="111793"/>
                  <a:pt x="1494169" y="111793"/>
                </a:cubicBezTo>
                <a:close/>
                <a:moveTo>
                  <a:pt x="608344" y="111793"/>
                </a:moveTo>
                <a:lnTo>
                  <a:pt x="619744" y="111993"/>
                </a:lnTo>
                <a:lnTo>
                  <a:pt x="644742" y="111993"/>
                </a:lnTo>
                <a:lnTo>
                  <a:pt x="652341" y="111793"/>
                </a:lnTo>
                <a:lnTo>
                  <a:pt x="676940" y="112193"/>
                </a:lnTo>
                <a:cubicBezTo>
                  <a:pt x="678940" y="112193"/>
                  <a:pt x="680606" y="112126"/>
                  <a:pt x="681940" y="111993"/>
                </a:cubicBezTo>
                <a:lnTo>
                  <a:pt x="685339" y="111993"/>
                </a:lnTo>
                <a:cubicBezTo>
                  <a:pt x="686139" y="111993"/>
                  <a:pt x="687273" y="112059"/>
                  <a:pt x="688739" y="112193"/>
                </a:cubicBezTo>
                <a:lnTo>
                  <a:pt x="688339" y="118592"/>
                </a:lnTo>
                <a:cubicBezTo>
                  <a:pt x="686339" y="119792"/>
                  <a:pt x="683006" y="120659"/>
                  <a:pt x="678340" y="121192"/>
                </a:cubicBezTo>
                <a:cubicBezTo>
                  <a:pt x="669540" y="122126"/>
                  <a:pt x="662808" y="123792"/>
                  <a:pt x="658141" y="126192"/>
                </a:cubicBezTo>
                <a:cubicBezTo>
                  <a:pt x="656675" y="127792"/>
                  <a:pt x="655941" y="129192"/>
                  <a:pt x="655941" y="130392"/>
                </a:cubicBezTo>
                <a:cubicBezTo>
                  <a:pt x="655941" y="133325"/>
                  <a:pt x="656741" y="136991"/>
                  <a:pt x="658341" y="141391"/>
                </a:cubicBezTo>
                <a:cubicBezTo>
                  <a:pt x="658877" y="142724"/>
                  <a:pt x="660279" y="146857"/>
                  <a:pt x="662550" y="153790"/>
                </a:cubicBezTo>
                <a:lnTo>
                  <a:pt x="684002" y="210187"/>
                </a:lnTo>
                <a:cubicBezTo>
                  <a:pt x="690285" y="226986"/>
                  <a:pt x="695097" y="238718"/>
                  <a:pt x="698438" y="245385"/>
                </a:cubicBezTo>
                <a:cubicBezTo>
                  <a:pt x="704028" y="235119"/>
                  <a:pt x="711881" y="216653"/>
                  <a:pt x="721996" y="189988"/>
                </a:cubicBezTo>
                <a:cubicBezTo>
                  <a:pt x="725590" y="180655"/>
                  <a:pt x="730381" y="169523"/>
                  <a:pt x="736371" y="156590"/>
                </a:cubicBezTo>
                <a:cubicBezTo>
                  <a:pt x="740237" y="148413"/>
                  <a:pt x="742170" y="141375"/>
                  <a:pt x="742170" y="135476"/>
                </a:cubicBezTo>
                <a:cubicBezTo>
                  <a:pt x="742170" y="132393"/>
                  <a:pt x="741037" y="129779"/>
                  <a:pt x="738770" y="127634"/>
                </a:cubicBezTo>
                <a:cubicBezTo>
                  <a:pt x="736504" y="125489"/>
                  <a:pt x="731231" y="123479"/>
                  <a:pt x="722953" y="121601"/>
                </a:cubicBezTo>
                <a:cubicBezTo>
                  <a:pt x="718013" y="120529"/>
                  <a:pt x="714342" y="119537"/>
                  <a:pt x="711938" y="118627"/>
                </a:cubicBezTo>
                <a:cubicBezTo>
                  <a:pt x="711271" y="117585"/>
                  <a:pt x="710938" y="116739"/>
                  <a:pt x="710938" y="116089"/>
                </a:cubicBezTo>
                <a:cubicBezTo>
                  <a:pt x="710938" y="114919"/>
                  <a:pt x="711671" y="113618"/>
                  <a:pt x="713138" y="112187"/>
                </a:cubicBezTo>
                <a:lnTo>
                  <a:pt x="716137" y="112187"/>
                </a:lnTo>
                <a:lnTo>
                  <a:pt x="732336" y="111993"/>
                </a:lnTo>
                <a:cubicBezTo>
                  <a:pt x="733003" y="111993"/>
                  <a:pt x="736070" y="112093"/>
                  <a:pt x="741536" y="112293"/>
                </a:cubicBezTo>
                <a:cubicBezTo>
                  <a:pt x="747002" y="112493"/>
                  <a:pt x="752335" y="112593"/>
                  <a:pt x="757535" y="112593"/>
                </a:cubicBezTo>
                <a:cubicBezTo>
                  <a:pt x="761535" y="112593"/>
                  <a:pt x="766135" y="112459"/>
                  <a:pt x="771334" y="112193"/>
                </a:cubicBezTo>
                <a:lnTo>
                  <a:pt x="781333" y="112193"/>
                </a:lnTo>
                <a:cubicBezTo>
                  <a:pt x="782133" y="112459"/>
                  <a:pt x="782700" y="112793"/>
                  <a:pt x="783033" y="113193"/>
                </a:cubicBezTo>
                <a:cubicBezTo>
                  <a:pt x="783367" y="113593"/>
                  <a:pt x="783534" y="114259"/>
                  <a:pt x="783534" y="115193"/>
                </a:cubicBezTo>
                <a:cubicBezTo>
                  <a:pt x="783534" y="116659"/>
                  <a:pt x="783333" y="118259"/>
                  <a:pt x="782933" y="119992"/>
                </a:cubicBezTo>
                <a:cubicBezTo>
                  <a:pt x="776400" y="120792"/>
                  <a:pt x="771267" y="122292"/>
                  <a:pt x="767534" y="124492"/>
                </a:cubicBezTo>
                <a:cubicBezTo>
                  <a:pt x="763801" y="126692"/>
                  <a:pt x="758735" y="132725"/>
                  <a:pt x="752335" y="142591"/>
                </a:cubicBezTo>
                <a:lnTo>
                  <a:pt x="716616" y="228586"/>
                </a:lnTo>
                <a:cubicBezTo>
                  <a:pt x="713291" y="236585"/>
                  <a:pt x="707504" y="248851"/>
                  <a:pt x="699254" y="265383"/>
                </a:cubicBezTo>
                <a:cubicBezTo>
                  <a:pt x="697525" y="268850"/>
                  <a:pt x="696228" y="271650"/>
                  <a:pt x="695364" y="273783"/>
                </a:cubicBezTo>
                <a:cubicBezTo>
                  <a:pt x="694499" y="275916"/>
                  <a:pt x="693668" y="277316"/>
                  <a:pt x="692870" y="277983"/>
                </a:cubicBezTo>
                <a:cubicBezTo>
                  <a:pt x="692072" y="278649"/>
                  <a:pt x="691008" y="278983"/>
                  <a:pt x="689676" y="278983"/>
                </a:cubicBezTo>
                <a:cubicBezTo>
                  <a:pt x="688741" y="278983"/>
                  <a:pt x="687470" y="278716"/>
                  <a:pt x="685865" y="278183"/>
                </a:cubicBezTo>
                <a:cubicBezTo>
                  <a:pt x="682127" y="270846"/>
                  <a:pt x="673853" y="250633"/>
                  <a:pt x="661041" y="217546"/>
                </a:cubicBezTo>
                <a:cubicBezTo>
                  <a:pt x="657541" y="208742"/>
                  <a:pt x="654311" y="201252"/>
                  <a:pt x="651351" y="195075"/>
                </a:cubicBezTo>
                <a:cubicBezTo>
                  <a:pt x="629679" y="240383"/>
                  <a:pt x="615474" y="268219"/>
                  <a:pt x="608735" y="278583"/>
                </a:cubicBezTo>
                <a:cubicBezTo>
                  <a:pt x="606791" y="278849"/>
                  <a:pt x="605333" y="278983"/>
                  <a:pt x="604360" y="278983"/>
                </a:cubicBezTo>
                <a:cubicBezTo>
                  <a:pt x="603389" y="278983"/>
                  <a:pt x="602001" y="278849"/>
                  <a:pt x="600195" y="278583"/>
                </a:cubicBezTo>
                <a:lnTo>
                  <a:pt x="562372" y="199587"/>
                </a:lnTo>
                <a:lnTo>
                  <a:pt x="527749" y="131992"/>
                </a:lnTo>
                <a:cubicBezTo>
                  <a:pt x="525349" y="127858"/>
                  <a:pt x="523483" y="125325"/>
                  <a:pt x="522149" y="124392"/>
                </a:cubicBezTo>
                <a:cubicBezTo>
                  <a:pt x="519883" y="122925"/>
                  <a:pt x="515883" y="121726"/>
                  <a:pt x="510150" y="120792"/>
                </a:cubicBezTo>
                <a:cubicBezTo>
                  <a:pt x="506950" y="120259"/>
                  <a:pt x="504484" y="119859"/>
                  <a:pt x="502750" y="119592"/>
                </a:cubicBezTo>
                <a:cubicBezTo>
                  <a:pt x="502617" y="117592"/>
                  <a:pt x="502551" y="116059"/>
                  <a:pt x="502551" y="114993"/>
                </a:cubicBezTo>
                <a:cubicBezTo>
                  <a:pt x="502551" y="114326"/>
                  <a:pt x="502617" y="113326"/>
                  <a:pt x="502750" y="111993"/>
                </a:cubicBezTo>
                <a:lnTo>
                  <a:pt x="579546" y="112193"/>
                </a:lnTo>
                <a:cubicBezTo>
                  <a:pt x="581012" y="112193"/>
                  <a:pt x="582012" y="112459"/>
                  <a:pt x="582546" y="112993"/>
                </a:cubicBezTo>
                <a:cubicBezTo>
                  <a:pt x="583079" y="113526"/>
                  <a:pt x="583346" y="114326"/>
                  <a:pt x="583346" y="115393"/>
                </a:cubicBezTo>
                <a:cubicBezTo>
                  <a:pt x="583346" y="117926"/>
                  <a:pt x="582351" y="119792"/>
                  <a:pt x="580361" y="120992"/>
                </a:cubicBezTo>
                <a:cubicBezTo>
                  <a:pt x="571074" y="121659"/>
                  <a:pt x="565303" y="122792"/>
                  <a:pt x="563047" y="124392"/>
                </a:cubicBezTo>
                <a:cubicBezTo>
                  <a:pt x="560791" y="125992"/>
                  <a:pt x="559663" y="128192"/>
                  <a:pt x="559663" y="130992"/>
                </a:cubicBezTo>
                <a:cubicBezTo>
                  <a:pt x="559663" y="132325"/>
                  <a:pt x="559796" y="133591"/>
                  <a:pt x="560063" y="134791"/>
                </a:cubicBezTo>
                <a:cubicBezTo>
                  <a:pt x="560463" y="136391"/>
                  <a:pt x="562395" y="141124"/>
                  <a:pt x="565859" y="148991"/>
                </a:cubicBezTo>
                <a:cubicBezTo>
                  <a:pt x="570392" y="159523"/>
                  <a:pt x="578456" y="176589"/>
                  <a:pt x="590051" y="200187"/>
                </a:cubicBezTo>
                <a:lnTo>
                  <a:pt x="613844" y="248584"/>
                </a:lnTo>
                <a:cubicBezTo>
                  <a:pt x="627387" y="224878"/>
                  <a:pt x="638341" y="202836"/>
                  <a:pt x="646707" y="182460"/>
                </a:cubicBezTo>
                <a:lnTo>
                  <a:pt x="634449" y="150390"/>
                </a:lnTo>
                <a:cubicBezTo>
                  <a:pt x="633120" y="147457"/>
                  <a:pt x="631424" y="143058"/>
                  <a:pt x="629363" y="137191"/>
                </a:cubicBezTo>
                <a:cubicBezTo>
                  <a:pt x="627302" y="131325"/>
                  <a:pt x="625706" y="127892"/>
                  <a:pt x="624576" y="126892"/>
                </a:cubicBezTo>
                <a:cubicBezTo>
                  <a:pt x="623446" y="125892"/>
                  <a:pt x="619357" y="124392"/>
                  <a:pt x="612309" y="122392"/>
                </a:cubicBezTo>
                <a:cubicBezTo>
                  <a:pt x="605262" y="120392"/>
                  <a:pt x="601074" y="118859"/>
                  <a:pt x="599745" y="117792"/>
                </a:cubicBezTo>
                <a:lnTo>
                  <a:pt x="599545" y="116393"/>
                </a:lnTo>
                <a:cubicBezTo>
                  <a:pt x="599545" y="115593"/>
                  <a:pt x="599945" y="114459"/>
                  <a:pt x="600745" y="112993"/>
                </a:cubicBezTo>
                <a:cubicBezTo>
                  <a:pt x="603944" y="112193"/>
                  <a:pt x="606477" y="111793"/>
                  <a:pt x="608344" y="111793"/>
                </a:cubicBezTo>
                <a:close/>
                <a:moveTo>
                  <a:pt x="3384370" y="105593"/>
                </a:moveTo>
                <a:cubicBezTo>
                  <a:pt x="3393303" y="105593"/>
                  <a:pt x="3401502" y="106860"/>
                  <a:pt x="3408968" y="109393"/>
                </a:cubicBezTo>
                <a:cubicBezTo>
                  <a:pt x="3413235" y="110726"/>
                  <a:pt x="3419567" y="114059"/>
                  <a:pt x="3427967" y="119392"/>
                </a:cubicBezTo>
                <a:cubicBezTo>
                  <a:pt x="3433300" y="122725"/>
                  <a:pt x="3436433" y="124592"/>
                  <a:pt x="3437366" y="124992"/>
                </a:cubicBezTo>
                <a:cubicBezTo>
                  <a:pt x="3439500" y="125659"/>
                  <a:pt x="3441900" y="125992"/>
                  <a:pt x="3444566" y="125992"/>
                </a:cubicBezTo>
                <a:cubicBezTo>
                  <a:pt x="3446833" y="125992"/>
                  <a:pt x="3452332" y="125425"/>
                  <a:pt x="3461065" y="124292"/>
                </a:cubicBezTo>
                <a:cubicBezTo>
                  <a:pt x="3469798" y="123159"/>
                  <a:pt x="3474964" y="122592"/>
                  <a:pt x="3476564" y="122592"/>
                </a:cubicBezTo>
                <a:cubicBezTo>
                  <a:pt x="3479631" y="122592"/>
                  <a:pt x="3482164" y="123192"/>
                  <a:pt x="3484164" y="124392"/>
                </a:cubicBezTo>
                <a:cubicBezTo>
                  <a:pt x="3485763" y="127059"/>
                  <a:pt x="3486563" y="131525"/>
                  <a:pt x="3486563" y="137791"/>
                </a:cubicBezTo>
                <a:cubicBezTo>
                  <a:pt x="3486563" y="139924"/>
                  <a:pt x="3485997" y="141524"/>
                  <a:pt x="3484863" y="142591"/>
                </a:cubicBezTo>
                <a:cubicBezTo>
                  <a:pt x="3483730" y="143658"/>
                  <a:pt x="3482097" y="144191"/>
                  <a:pt x="3479964" y="144191"/>
                </a:cubicBezTo>
                <a:cubicBezTo>
                  <a:pt x="3476231" y="144191"/>
                  <a:pt x="3470064" y="143024"/>
                  <a:pt x="3461465" y="140691"/>
                </a:cubicBezTo>
                <a:cubicBezTo>
                  <a:pt x="3452865" y="138358"/>
                  <a:pt x="3447633" y="137191"/>
                  <a:pt x="3445766" y="137191"/>
                </a:cubicBezTo>
                <a:cubicBezTo>
                  <a:pt x="3445100" y="137191"/>
                  <a:pt x="3443833" y="137325"/>
                  <a:pt x="3441966" y="137591"/>
                </a:cubicBezTo>
                <a:cubicBezTo>
                  <a:pt x="3447699" y="149057"/>
                  <a:pt x="3450566" y="159523"/>
                  <a:pt x="3450566" y="168989"/>
                </a:cubicBezTo>
                <a:cubicBezTo>
                  <a:pt x="3450566" y="178455"/>
                  <a:pt x="3447566" y="188255"/>
                  <a:pt x="3441566" y="198388"/>
                </a:cubicBezTo>
                <a:cubicBezTo>
                  <a:pt x="3435566" y="208520"/>
                  <a:pt x="3427301" y="216253"/>
                  <a:pt x="3416768" y="221586"/>
                </a:cubicBezTo>
                <a:cubicBezTo>
                  <a:pt x="3406235" y="226919"/>
                  <a:pt x="3395569" y="229586"/>
                  <a:pt x="3384770" y="229586"/>
                </a:cubicBezTo>
                <a:cubicBezTo>
                  <a:pt x="3383970" y="229586"/>
                  <a:pt x="3381703" y="229519"/>
                  <a:pt x="3377970" y="229386"/>
                </a:cubicBezTo>
                <a:cubicBezTo>
                  <a:pt x="3365704" y="229386"/>
                  <a:pt x="3354438" y="232452"/>
                  <a:pt x="3344172" y="238585"/>
                </a:cubicBezTo>
                <a:cubicBezTo>
                  <a:pt x="3339239" y="241652"/>
                  <a:pt x="3336773" y="244518"/>
                  <a:pt x="3336773" y="247185"/>
                </a:cubicBezTo>
                <a:cubicBezTo>
                  <a:pt x="3336773" y="249984"/>
                  <a:pt x="3339172" y="252718"/>
                  <a:pt x="3343972" y="255384"/>
                </a:cubicBezTo>
                <a:cubicBezTo>
                  <a:pt x="3356638" y="262184"/>
                  <a:pt x="3380637" y="266117"/>
                  <a:pt x="3415968" y="267183"/>
                </a:cubicBezTo>
                <a:cubicBezTo>
                  <a:pt x="3431300" y="267717"/>
                  <a:pt x="3443233" y="269917"/>
                  <a:pt x="3451765" y="273783"/>
                </a:cubicBezTo>
                <a:cubicBezTo>
                  <a:pt x="3460299" y="277649"/>
                  <a:pt x="3466731" y="283349"/>
                  <a:pt x="3471064" y="290882"/>
                </a:cubicBezTo>
                <a:cubicBezTo>
                  <a:pt x="3475398" y="298415"/>
                  <a:pt x="3477564" y="306181"/>
                  <a:pt x="3477564" y="314180"/>
                </a:cubicBezTo>
                <a:cubicBezTo>
                  <a:pt x="3477564" y="324980"/>
                  <a:pt x="3473898" y="334979"/>
                  <a:pt x="3466565" y="344179"/>
                </a:cubicBezTo>
                <a:cubicBezTo>
                  <a:pt x="3459232" y="353378"/>
                  <a:pt x="3448099" y="360844"/>
                  <a:pt x="3433167" y="366577"/>
                </a:cubicBezTo>
                <a:cubicBezTo>
                  <a:pt x="3418234" y="372310"/>
                  <a:pt x="3401102" y="375177"/>
                  <a:pt x="3381770" y="375177"/>
                </a:cubicBezTo>
                <a:cubicBezTo>
                  <a:pt x="3360438" y="375177"/>
                  <a:pt x="3343972" y="372577"/>
                  <a:pt x="3332373" y="367377"/>
                </a:cubicBezTo>
                <a:cubicBezTo>
                  <a:pt x="3320773" y="362178"/>
                  <a:pt x="3312541" y="356511"/>
                  <a:pt x="3307674" y="350378"/>
                </a:cubicBezTo>
                <a:cubicBezTo>
                  <a:pt x="3302808" y="344245"/>
                  <a:pt x="3300375" y="338179"/>
                  <a:pt x="3300375" y="332179"/>
                </a:cubicBezTo>
                <a:cubicBezTo>
                  <a:pt x="3300375" y="326980"/>
                  <a:pt x="3303041" y="320480"/>
                  <a:pt x="3308374" y="312681"/>
                </a:cubicBezTo>
                <a:cubicBezTo>
                  <a:pt x="3313708" y="304881"/>
                  <a:pt x="3324773" y="296715"/>
                  <a:pt x="3341572" y="288182"/>
                </a:cubicBezTo>
                <a:cubicBezTo>
                  <a:pt x="3346506" y="285649"/>
                  <a:pt x="3349905" y="283849"/>
                  <a:pt x="3351772" y="282782"/>
                </a:cubicBezTo>
                <a:cubicBezTo>
                  <a:pt x="3350172" y="281982"/>
                  <a:pt x="3345039" y="279783"/>
                  <a:pt x="3336373" y="276183"/>
                </a:cubicBezTo>
                <a:cubicBezTo>
                  <a:pt x="3326240" y="269650"/>
                  <a:pt x="3319840" y="264783"/>
                  <a:pt x="3317174" y="261584"/>
                </a:cubicBezTo>
                <a:cubicBezTo>
                  <a:pt x="3314508" y="258384"/>
                  <a:pt x="3313174" y="254851"/>
                  <a:pt x="3313174" y="250984"/>
                </a:cubicBezTo>
                <a:cubicBezTo>
                  <a:pt x="3313174" y="247518"/>
                  <a:pt x="3314174" y="244718"/>
                  <a:pt x="3316174" y="242585"/>
                </a:cubicBezTo>
                <a:cubicBezTo>
                  <a:pt x="3319107" y="239518"/>
                  <a:pt x="3324907" y="236585"/>
                  <a:pt x="3333573" y="233785"/>
                </a:cubicBezTo>
                <a:cubicBezTo>
                  <a:pt x="3342239" y="230986"/>
                  <a:pt x="3349372" y="228252"/>
                  <a:pt x="3354971" y="225586"/>
                </a:cubicBezTo>
                <a:cubicBezTo>
                  <a:pt x="3353238" y="224386"/>
                  <a:pt x="3350505" y="222653"/>
                  <a:pt x="3346772" y="220386"/>
                </a:cubicBezTo>
                <a:cubicBezTo>
                  <a:pt x="3326907" y="208120"/>
                  <a:pt x="3316974" y="191121"/>
                  <a:pt x="3316974" y="169389"/>
                </a:cubicBezTo>
                <a:cubicBezTo>
                  <a:pt x="3316974" y="151524"/>
                  <a:pt x="3323273" y="136425"/>
                  <a:pt x="3335873" y="124092"/>
                </a:cubicBezTo>
                <a:cubicBezTo>
                  <a:pt x="3348472" y="111759"/>
                  <a:pt x="3364638" y="105593"/>
                  <a:pt x="3384370" y="105593"/>
                </a:cubicBezTo>
                <a:close/>
                <a:moveTo>
                  <a:pt x="2994794" y="105593"/>
                </a:moveTo>
                <a:cubicBezTo>
                  <a:pt x="3019726" y="105593"/>
                  <a:pt x="3040557" y="114126"/>
                  <a:pt x="3057290" y="131192"/>
                </a:cubicBezTo>
                <a:cubicBezTo>
                  <a:pt x="3074022" y="148257"/>
                  <a:pt x="3082388" y="168789"/>
                  <a:pt x="3082388" y="192788"/>
                </a:cubicBezTo>
                <a:cubicBezTo>
                  <a:pt x="3082388" y="214120"/>
                  <a:pt x="3073622" y="233152"/>
                  <a:pt x="3056090" y="249884"/>
                </a:cubicBezTo>
                <a:cubicBezTo>
                  <a:pt x="3038558" y="266617"/>
                  <a:pt x="3016392" y="274983"/>
                  <a:pt x="2989594" y="274983"/>
                </a:cubicBezTo>
                <a:cubicBezTo>
                  <a:pt x="2973062" y="274983"/>
                  <a:pt x="2957463" y="270650"/>
                  <a:pt x="2942797" y="261984"/>
                </a:cubicBezTo>
                <a:cubicBezTo>
                  <a:pt x="2931864" y="255451"/>
                  <a:pt x="2922465" y="245785"/>
                  <a:pt x="2914599" y="232985"/>
                </a:cubicBezTo>
                <a:cubicBezTo>
                  <a:pt x="2906732" y="220186"/>
                  <a:pt x="2902799" y="205587"/>
                  <a:pt x="2902799" y="189188"/>
                </a:cubicBezTo>
                <a:cubicBezTo>
                  <a:pt x="2902799" y="180122"/>
                  <a:pt x="2904699" y="170423"/>
                  <a:pt x="2908499" y="160090"/>
                </a:cubicBezTo>
                <a:cubicBezTo>
                  <a:pt x="2912299" y="149757"/>
                  <a:pt x="2918065" y="140491"/>
                  <a:pt x="2925798" y="132292"/>
                </a:cubicBezTo>
                <a:cubicBezTo>
                  <a:pt x="2933531" y="124092"/>
                  <a:pt x="2941730" y="117992"/>
                  <a:pt x="2950396" y="113993"/>
                </a:cubicBezTo>
                <a:cubicBezTo>
                  <a:pt x="2962529" y="108393"/>
                  <a:pt x="2977328" y="105593"/>
                  <a:pt x="2994794" y="105593"/>
                </a:cubicBezTo>
                <a:close/>
                <a:moveTo>
                  <a:pt x="2012770" y="105593"/>
                </a:moveTo>
                <a:cubicBezTo>
                  <a:pt x="2021703" y="105593"/>
                  <a:pt x="2029902" y="106860"/>
                  <a:pt x="2037368" y="109393"/>
                </a:cubicBezTo>
                <a:cubicBezTo>
                  <a:pt x="2041635" y="110726"/>
                  <a:pt x="2047968" y="114059"/>
                  <a:pt x="2056367" y="119392"/>
                </a:cubicBezTo>
                <a:cubicBezTo>
                  <a:pt x="2061700" y="122725"/>
                  <a:pt x="2064833" y="124592"/>
                  <a:pt x="2065767" y="124992"/>
                </a:cubicBezTo>
                <a:cubicBezTo>
                  <a:pt x="2067900" y="125659"/>
                  <a:pt x="2070300" y="125992"/>
                  <a:pt x="2072966" y="125992"/>
                </a:cubicBezTo>
                <a:cubicBezTo>
                  <a:pt x="2075233" y="125992"/>
                  <a:pt x="2080732" y="125425"/>
                  <a:pt x="2089465" y="124292"/>
                </a:cubicBezTo>
                <a:cubicBezTo>
                  <a:pt x="2098198" y="123159"/>
                  <a:pt x="2103364" y="122592"/>
                  <a:pt x="2104964" y="122592"/>
                </a:cubicBezTo>
                <a:cubicBezTo>
                  <a:pt x="2108031" y="122592"/>
                  <a:pt x="2110564" y="123192"/>
                  <a:pt x="2112564" y="124392"/>
                </a:cubicBezTo>
                <a:cubicBezTo>
                  <a:pt x="2114164" y="127059"/>
                  <a:pt x="2114964" y="131525"/>
                  <a:pt x="2114964" y="137791"/>
                </a:cubicBezTo>
                <a:cubicBezTo>
                  <a:pt x="2114964" y="139924"/>
                  <a:pt x="2114397" y="141524"/>
                  <a:pt x="2113264" y="142591"/>
                </a:cubicBezTo>
                <a:cubicBezTo>
                  <a:pt x="2112131" y="143658"/>
                  <a:pt x="2110497" y="144191"/>
                  <a:pt x="2108364" y="144191"/>
                </a:cubicBezTo>
                <a:cubicBezTo>
                  <a:pt x="2104631" y="144191"/>
                  <a:pt x="2098465" y="143024"/>
                  <a:pt x="2089865" y="140691"/>
                </a:cubicBezTo>
                <a:cubicBezTo>
                  <a:pt x="2081266" y="138358"/>
                  <a:pt x="2076033" y="137191"/>
                  <a:pt x="2074166" y="137191"/>
                </a:cubicBezTo>
                <a:cubicBezTo>
                  <a:pt x="2073499" y="137191"/>
                  <a:pt x="2072233" y="137325"/>
                  <a:pt x="2070366" y="137591"/>
                </a:cubicBezTo>
                <a:cubicBezTo>
                  <a:pt x="2076099" y="149057"/>
                  <a:pt x="2078966" y="159523"/>
                  <a:pt x="2078966" y="168989"/>
                </a:cubicBezTo>
                <a:cubicBezTo>
                  <a:pt x="2078966" y="178455"/>
                  <a:pt x="2075966" y="188255"/>
                  <a:pt x="2069966" y="198388"/>
                </a:cubicBezTo>
                <a:cubicBezTo>
                  <a:pt x="2063967" y="208520"/>
                  <a:pt x="2055701" y="216253"/>
                  <a:pt x="2045168" y="221586"/>
                </a:cubicBezTo>
                <a:cubicBezTo>
                  <a:pt x="2034635" y="226919"/>
                  <a:pt x="2023969" y="229586"/>
                  <a:pt x="2013170" y="229586"/>
                </a:cubicBezTo>
                <a:cubicBezTo>
                  <a:pt x="2012370" y="229586"/>
                  <a:pt x="2010103" y="229519"/>
                  <a:pt x="2006370" y="229386"/>
                </a:cubicBezTo>
                <a:cubicBezTo>
                  <a:pt x="1994104" y="229386"/>
                  <a:pt x="1982839" y="232452"/>
                  <a:pt x="1972572" y="238585"/>
                </a:cubicBezTo>
                <a:cubicBezTo>
                  <a:pt x="1967639" y="241652"/>
                  <a:pt x="1965173" y="244518"/>
                  <a:pt x="1965173" y="247185"/>
                </a:cubicBezTo>
                <a:cubicBezTo>
                  <a:pt x="1965173" y="249984"/>
                  <a:pt x="1967573" y="252718"/>
                  <a:pt x="1972372" y="255384"/>
                </a:cubicBezTo>
                <a:cubicBezTo>
                  <a:pt x="1985038" y="262184"/>
                  <a:pt x="2009037" y="266117"/>
                  <a:pt x="2044368" y="267183"/>
                </a:cubicBezTo>
                <a:cubicBezTo>
                  <a:pt x="2059700" y="267717"/>
                  <a:pt x="2071633" y="269917"/>
                  <a:pt x="2080166" y="273783"/>
                </a:cubicBezTo>
                <a:cubicBezTo>
                  <a:pt x="2088699" y="277649"/>
                  <a:pt x="2095132" y="283349"/>
                  <a:pt x="2099465" y="290882"/>
                </a:cubicBezTo>
                <a:cubicBezTo>
                  <a:pt x="2103798" y="298415"/>
                  <a:pt x="2105964" y="306181"/>
                  <a:pt x="2105964" y="314180"/>
                </a:cubicBezTo>
                <a:cubicBezTo>
                  <a:pt x="2105964" y="324980"/>
                  <a:pt x="2102298" y="334979"/>
                  <a:pt x="2094965" y="344179"/>
                </a:cubicBezTo>
                <a:cubicBezTo>
                  <a:pt x="2087632" y="353378"/>
                  <a:pt x="2076499" y="360844"/>
                  <a:pt x="2061567" y="366577"/>
                </a:cubicBezTo>
                <a:cubicBezTo>
                  <a:pt x="2046635" y="372310"/>
                  <a:pt x="2029502" y="375177"/>
                  <a:pt x="2010170" y="375177"/>
                </a:cubicBezTo>
                <a:cubicBezTo>
                  <a:pt x="1988838" y="375177"/>
                  <a:pt x="1972372" y="372577"/>
                  <a:pt x="1960773" y="367377"/>
                </a:cubicBezTo>
                <a:cubicBezTo>
                  <a:pt x="1949174" y="362178"/>
                  <a:pt x="1940941" y="356511"/>
                  <a:pt x="1936075" y="350378"/>
                </a:cubicBezTo>
                <a:cubicBezTo>
                  <a:pt x="1931208" y="344245"/>
                  <a:pt x="1928775" y="338179"/>
                  <a:pt x="1928775" y="332179"/>
                </a:cubicBezTo>
                <a:cubicBezTo>
                  <a:pt x="1928775" y="326980"/>
                  <a:pt x="1931442" y="320480"/>
                  <a:pt x="1936775" y="312681"/>
                </a:cubicBezTo>
                <a:cubicBezTo>
                  <a:pt x="1942108" y="304881"/>
                  <a:pt x="1953174" y="296715"/>
                  <a:pt x="1969973" y="288182"/>
                </a:cubicBezTo>
                <a:cubicBezTo>
                  <a:pt x="1974906" y="285649"/>
                  <a:pt x="1978305" y="283849"/>
                  <a:pt x="1980172" y="282782"/>
                </a:cubicBezTo>
                <a:cubicBezTo>
                  <a:pt x="1978572" y="281982"/>
                  <a:pt x="1973439" y="279783"/>
                  <a:pt x="1964773" y="276183"/>
                </a:cubicBezTo>
                <a:cubicBezTo>
                  <a:pt x="1954640" y="269650"/>
                  <a:pt x="1948241" y="264783"/>
                  <a:pt x="1945574" y="261584"/>
                </a:cubicBezTo>
                <a:cubicBezTo>
                  <a:pt x="1942908" y="258384"/>
                  <a:pt x="1941574" y="254851"/>
                  <a:pt x="1941574" y="250984"/>
                </a:cubicBezTo>
                <a:cubicBezTo>
                  <a:pt x="1941574" y="247518"/>
                  <a:pt x="1942574" y="244718"/>
                  <a:pt x="1944574" y="242585"/>
                </a:cubicBezTo>
                <a:cubicBezTo>
                  <a:pt x="1947507" y="239518"/>
                  <a:pt x="1953307" y="236585"/>
                  <a:pt x="1961973" y="233785"/>
                </a:cubicBezTo>
                <a:cubicBezTo>
                  <a:pt x="1970639" y="230986"/>
                  <a:pt x="1977772" y="228252"/>
                  <a:pt x="1983372" y="225586"/>
                </a:cubicBezTo>
                <a:cubicBezTo>
                  <a:pt x="1981639" y="224386"/>
                  <a:pt x="1978905" y="222653"/>
                  <a:pt x="1975172" y="220386"/>
                </a:cubicBezTo>
                <a:cubicBezTo>
                  <a:pt x="1955307" y="208120"/>
                  <a:pt x="1945374" y="191121"/>
                  <a:pt x="1945374" y="169389"/>
                </a:cubicBezTo>
                <a:cubicBezTo>
                  <a:pt x="1945374" y="151524"/>
                  <a:pt x="1951674" y="136425"/>
                  <a:pt x="1964273" y="124092"/>
                </a:cubicBezTo>
                <a:cubicBezTo>
                  <a:pt x="1976872" y="111759"/>
                  <a:pt x="1993038" y="105593"/>
                  <a:pt x="2012770" y="105593"/>
                </a:cubicBezTo>
                <a:close/>
                <a:moveTo>
                  <a:pt x="1194569" y="105593"/>
                </a:moveTo>
                <a:cubicBezTo>
                  <a:pt x="1219501" y="105593"/>
                  <a:pt x="1240333" y="114126"/>
                  <a:pt x="1257065" y="131192"/>
                </a:cubicBezTo>
                <a:cubicBezTo>
                  <a:pt x="1273797" y="148257"/>
                  <a:pt x="1282163" y="168789"/>
                  <a:pt x="1282163" y="192788"/>
                </a:cubicBezTo>
                <a:cubicBezTo>
                  <a:pt x="1282163" y="214120"/>
                  <a:pt x="1273397" y="233152"/>
                  <a:pt x="1255865" y="249884"/>
                </a:cubicBezTo>
                <a:cubicBezTo>
                  <a:pt x="1238333" y="266617"/>
                  <a:pt x="1216167" y="274983"/>
                  <a:pt x="1189369" y="274983"/>
                </a:cubicBezTo>
                <a:cubicBezTo>
                  <a:pt x="1172837" y="274983"/>
                  <a:pt x="1157238" y="270650"/>
                  <a:pt x="1142572" y="261984"/>
                </a:cubicBezTo>
                <a:cubicBezTo>
                  <a:pt x="1131639" y="255451"/>
                  <a:pt x="1122240" y="245785"/>
                  <a:pt x="1114374" y="232985"/>
                </a:cubicBezTo>
                <a:cubicBezTo>
                  <a:pt x="1106508" y="220186"/>
                  <a:pt x="1102574" y="205587"/>
                  <a:pt x="1102574" y="189188"/>
                </a:cubicBezTo>
                <a:cubicBezTo>
                  <a:pt x="1102574" y="180122"/>
                  <a:pt x="1104474" y="170423"/>
                  <a:pt x="1108274" y="160090"/>
                </a:cubicBezTo>
                <a:cubicBezTo>
                  <a:pt x="1112074" y="149757"/>
                  <a:pt x="1117840" y="140491"/>
                  <a:pt x="1125573" y="132292"/>
                </a:cubicBezTo>
                <a:cubicBezTo>
                  <a:pt x="1133306" y="124092"/>
                  <a:pt x="1141505" y="117992"/>
                  <a:pt x="1150171" y="113993"/>
                </a:cubicBezTo>
                <a:cubicBezTo>
                  <a:pt x="1162304" y="108393"/>
                  <a:pt x="1177103" y="105593"/>
                  <a:pt x="1194569" y="105593"/>
                </a:cubicBezTo>
                <a:close/>
                <a:moveTo>
                  <a:pt x="413519" y="105593"/>
                </a:moveTo>
                <a:cubicBezTo>
                  <a:pt x="438451" y="105593"/>
                  <a:pt x="459283" y="114126"/>
                  <a:pt x="476015" y="131192"/>
                </a:cubicBezTo>
                <a:cubicBezTo>
                  <a:pt x="492747" y="148257"/>
                  <a:pt x="501113" y="168789"/>
                  <a:pt x="501113" y="192788"/>
                </a:cubicBezTo>
                <a:cubicBezTo>
                  <a:pt x="501113" y="214120"/>
                  <a:pt x="492347" y="233152"/>
                  <a:pt x="474815" y="249884"/>
                </a:cubicBezTo>
                <a:cubicBezTo>
                  <a:pt x="457283" y="266617"/>
                  <a:pt x="435118" y="274983"/>
                  <a:pt x="408319" y="274983"/>
                </a:cubicBezTo>
                <a:cubicBezTo>
                  <a:pt x="391787" y="274983"/>
                  <a:pt x="376188" y="270650"/>
                  <a:pt x="361522" y="261984"/>
                </a:cubicBezTo>
                <a:cubicBezTo>
                  <a:pt x="350589" y="255451"/>
                  <a:pt x="341190" y="245785"/>
                  <a:pt x="333324" y="232985"/>
                </a:cubicBezTo>
                <a:cubicBezTo>
                  <a:pt x="325457" y="220186"/>
                  <a:pt x="321524" y="205587"/>
                  <a:pt x="321524" y="189188"/>
                </a:cubicBezTo>
                <a:cubicBezTo>
                  <a:pt x="321524" y="180122"/>
                  <a:pt x="323424" y="170423"/>
                  <a:pt x="327224" y="160090"/>
                </a:cubicBezTo>
                <a:cubicBezTo>
                  <a:pt x="331024" y="149757"/>
                  <a:pt x="336790" y="140491"/>
                  <a:pt x="344523" y="132292"/>
                </a:cubicBezTo>
                <a:cubicBezTo>
                  <a:pt x="352256" y="124092"/>
                  <a:pt x="360455" y="117992"/>
                  <a:pt x="369122" y="113993"/>
                </a:cubicBezTo>
                <a:cubicBezTo>
                  <a:pt x="381254" y="108393"/>
                  <a:pt x="396053" y="105593"/>
                  <a:pt x="413519" y="105593"/>
                </a:cubicBezTo>
                <a:close/>
                <a:moveTo>
                  <a:pt x="2603394" y="105193"/>
                </a:moveTo>
                <a:cubicBezTo>
                  <a:pt x="2615794" y="105193"/>
                  <a:pt x="2625926" y="107460"/>
                  <a:pt x="2633792" y="111993"/>
                </a:cubicBezTo>
                <a:cubicBezTo>
                  <a:pt x="2644458" y="117992"/>
                  <a:pt x="2652425" y="125725"/>
                  <a:pt x="2657691" y="135191"/>
                </a:cubicBezTo>
                <a:cubicBezTo>
                  <a:pt x="2662957" y="144657"/>
                  <a:pt x="2665591" y="153324"/>
                  <a:pt x="2665591" y="161190"/>
                </a:cubicBezTo>
                <a:lnTo>
                  <a:pt x="2665591" y="163990"/>
                </a:lnTo>
                <a:lnTo>
                  <a:pt x="2585395" y="164574"/>
                </a:lnTo>
                <a:lnTo>
                  <a:pt x="2570196" y="164558"/>
                </a:lnTo>
                <a:cubicBezTo>
                  <a:pt x="2564063" y="164558"/>
                  <a:pt x="2557797" y="164835"/>
                  <a:pt x="2551397" y="165390"/>
                </a:cubicBezTo>
                <a:cubicBezTo>
                  <a:pt x="2550198" y="169389"/>
                  <a:pt x="2549598" y="172122"/>
                  <a:pt x="2549598" y="173589"/>
                </a:cubicBezTo>
                <a:lnTo>
                  <a:pt x="2549798" y="175589"/>
                </a:lnTo>
                <a:lnTo>
                  <a:pt x="2549798" y="177589"/>
                </a:lnTo>
                <a:lnTo>
                  <a:pt x="2549598" y="187388"/>
                </a:lnTo>
                <a:cubicBezTo>
                  <a:pt x="2549598" y="195521"/>
                  <a:pt x="2552164" y="205487"/>
                  <a:pt x="2557297" y="217286"/>
                </a:cubicBezTo>
                <a:cubicBezTo>
                  <a:pt x="2562430" y="229086"/>
                  <a:pt x="2569763" y="238085"/>
                  <a:pt x="2579296" y="244285"/>
                </a:cubicBezTo>
                <a:cubicBezTo>
                  <a:pt x="2588829" y="250484"/>
                  <a:pt x="2600728" y="253784"/>
                  <a:pt x="2614994" y="254184"/>
                </a:cubicBezTo>
                <a:cubicBezTo>
                  <a:pt x="2622593" y="253784"/>
                  <a:pt x="2628659" y="252851"/>
                  <a:pt x="2633192" y="251384"/>
                </a:cubicBezTo>
                <a:cubicBezTo>
                  <a:pt x="2637726" y="249918"/>
                  <a:pt x="2644125" y="246518"/>
                  <a:pt x="2652391" y="241185"/>
                </a:cubicBezTo>
                <a:lnTo>
                  <a:pt x="2666790" y="229386"/>
                </a:lnTo>
                <a:lnTo>
                  <a:pt x="2667990" y="237385"/>
                </a:lnTo>
                <a:cubicBezTo>
                  <a:pt x="2667990" y="238318"/>
                  <a:pt x="2667924" y="239318"/>
                  <a:pt x="2667790" y="240385"/>
                </a:cubicBezTo>
                <a:cubicBezTo>
                  <a:pt x="2661791" y="247984"/>
                  <a:pt x="2654191" y="254651"/>
                  <a:pt x="2644992" y="260384"/>
                </a:cubicBezTo>
                <a:cubicBezTo>
                  <a:pt x="2635792" y="266117"/>
                  <a:pt x="2626459" y="270316"/>
                  <a:pt x="2616993" y="272983"/>
                </a:cubicBezTo>
                <a:cubicBezTo>
                  <a:pt x="2612460" y="274183"/>
                  <a:pt x="2604994" y="274783"/>
                  <a:pt x="2594595" y="274783"/>
                </a:cubicBezTo>
                <a:cubicBezTo>
                  <a:pt x="2585129" y="274783"/>
                  <a:pt x="2575796" y="272850"/>
                  <a:pt x="2566597" y="268983"/>
                </a:cubicBezTo>
                <a:cubicBezTo>
                  <a:pt x="2552997" y="263117"/>
                  <a:pt x="2542298" y="253684"/>
                  <a:pt x="2534499" y="240685"/>
                </a:cubicBezTo>
                <a:cubicBezTo>
                  <a:pt x="2526699" y="227686"/>
                  <a:pt x="2522799" y="211920"/>
                  <a:pt x="2522799" y="193388"/>
                </a:cubicBezTo>
                <a:cubicBezTo>
                  <a:pt x="2522799" y="187522"/>
                  <a:pt x="2523899" y="179989"/>
                  <a:pt x="2526099" y="170789"/>
                </a:cubicBezTo>
                <a:cubicBezTo>
                  <a:pt x="2528299" y="161590"/>
                  <a:pt x="2532265" y="151790"/>
                  <a:pt x="2537998" y="141391"/>
                </a:cubicBezTo>
                <a:cubicBezTo>
                  <a:pt x="2541865" y="134325"/>
                  <a:pt x="2546598" y="128525"/>
                  <a:pt x="2552197" y="123992"/>
                </a:cubicBezTo>
                <a:cubicBezTo>
                  <a:pt x="2560197" y="117592"/>
                  <a:pt x="2567197" y="113126"/>
                  <a:pt x="2573196" y="110593"/>
                </a:cubicBezTo>
                <a:cubicBezTo>
                  <a:pt x="2581862" y="106993"/>
                  <a:pt x="2591928" y="105193"/>
                  <a:pt x="2603394" y="105193"/>
                </a:cubicBezTo>
                <a:close/>
                <a:moveTo>
                  <a:pt x="2212869" y="105193"/>
                </a:moveTo>
                <a:cubicBezTo>
                  <a:pt x="2225269" y="105193"/>
                  <a:pt x="2235401" y="107460"/>
                  <a:pt x="2243267" y="111993"/>
                </a:cubicBezTo>
                <a:cubicBezTo>
                  <a:pt x="2253933" y="117992"/>
                  <a:pt x="2261900" y="125725"/>
                  <a:pt x="2267166" y="135191"/>
                </a:cubicBezTo>
                <a:cubicBezTo>
                  <a:pt x="2272432" y="144657"/>
                  <a:pt x="2275066" y="153324"/>
                  <a:pt x="2275066" y="161190"/>
                </a:cubicBezTo>
                <a:lnTo>
                  <a:pt x="2275066" y="163990"/>
                </a:lnTo>
                <a:lnTo>
                  <a:pt x="2194870" y="164574"/>
                </a:lnTo>
                <a:lnTo>
                  <a:pt x="2179671" y="164558"/>
                </a:lnTo>
                <a:cubicBezTo>
                  <a:pt x="2173538" y="164558"/>
                  <a:pt x="2167272" y="164835"/>
                  <a:pt x="2160872" y="165390"/>
                </a:cubicBezTo>
                <a:cubicBezTo>
                  <a:pt x="2159673" y="169389"/>
                  <a:pt x="2159073" y="172122"/>
                  <a:pt x="2159073" y="173589"/>
                </a:cubicBezTo>
                <a:lnTo>
                  <a:pt x="2159273" y="175589"/>
                </a:lnTo>
                <a:lnTo>
                  <a:pt x="2159273" y="177589"/>
                </a:lnTo>
                <a:lnTo>
                  <a:pt x="2159073" y="187388"/>
                </a:lnTo>
                <a:cubicBezTo>
                  <a:pt x="2159073" y="195521"/>
                  <a:pt x="2161639" y="205487"/>
                  <a:pt x="2166772" y="217286"/>
                </a:cubicBezTo>
                <a:cubicBezTo>
                  <a:pt x="2171905" y="229086"/>
                  <a:pt x="2179238" y="238085"/>
                  <a:pt x="2188771" y="244285"/>
                </a:cubicBezTo>
                <a:cubicBezTo>
                  <a:pt x="2198304" y="250484"/>
                  <a:pt x="2210203" y="253784"/>
                  <a:pt x="2224469" y="254184"/>
                </a:cubicBezTo>
                <a:cubicBezTo>
                  <a:pt x="2232068" y="253784"/>
                  <a:pt x="2238134" y="252851"/>
                  <a:pt x="2242667" y="251384"/>
                </a:cubicBezTo>
                <a:cubicBezTo>
                  <a:pt x="2247201" y="249918"/>
                  <a:pt x="2253600" y="246518"/>
                  <a:pt x="2261866" y="241185"/>
                </a:cubicBezTo>
                <a:lnTo>
                  <a:pt x="2276265" y="229386"/>
                </a:lnTo>
                <a:lnTo>
                  <a:pt x="2277465" y="237385"/>
                </a:lnTo>
                <a:cubicBezTo>
                  <a:pt x="2277465" y="238318"/>
                  <a:pt x="2277399" y="239318"/>
                  <a:pt x="2277265" y="240385"/>
                </a:cubicBezTo>
                <a:cubicBezTo>
                  <a:pt x="2271266" y="247984"/>
                  <a:pt x="2263666" y="254651"/>
                  <a:pt x="2254467" y="260384"/>
                </a:cubicBezTo>
                <a:cubicBezTo>
                  <a:pt x="2245267" y="266117"/>
                  <a:pt x="2235934" y="270316"/>
                  <a:pt x="2226468" y="272983"/>
                </a:cubicBezTo>
                <a:cubicBezTo>
                  <a:pt x="2221935" y="274183"/>
                  <a:pt x="2214469" y="274783"/>
                  <a:pt x="2204070" y="274783"/>
                </a:cubicBezTo>
                <a:cubicBezTo>
                  <a:pt x="2194604" y="274783"/>
                  <a:pt x="2185271" y="272850"/>
                  <a:pt x="2176072" y="268983"/>
                </a:cubicBezTo>
                <a:cubicBezTo>
                  <a:pt x="2162472" y="263117"/>
                  <a:pt x="2151773" y="253684"/>
                  <a:pt x="2143974" y="240685"/>
                </a:cubicBezTo>
                <a:cubicBezTo>
                  <a:pt x="2136174" y="227686"/>
                  <a:pt x="2132274" y="211920"/>
                  <a:pt x="2132274" y="193388"/>
                </a:cubicBezTo>
                <a:cubicBezTo>
                  <a:pt x="2132274" y="187522"/>
                  <a:pt x="2133374" y="179989"/>
                  <a:pt x="2135574" y="170789"/>
                </a:cubicBezTo>
                <a:cubicBezTo>
                  <a:pt x="2137774" y="161590"/>
                  <a:pt x="2141740" y="151790"/>
                  <a:pt x="2147473" y="141391"/>
                </a:cubicBezTo>
                <a:cubicBezTo>
                  <a:pt x="2151340" y="134325"/>
                  <a:pt x="2156073" y="128525"/>
                  <a:pt x="2161672" y="123992"/>
                </a:cubicBezTo>
                <a:cubicBezTo>
                  <a:pt x="2169672" y="117592"/>
                  <a:pt x="2176672" y="113126"/>
                  <a:pt x="2182671" y="110593"/>
                </a:cubicBezTo>
                <a:cubicBezTo>
                  <a:pt x="2191337" y="106993"/>
                  <a:pt x="2201403" y="105193"/>
                  <a:pt x="2212869" y="105193"/>
                </a:cubicBezTo>
                <a:close/>
                <a:moveTo>
                  <a:pt x="1755670" y="105193"/>
                </a:moveTo>
                <a:cubicBezTo>
                  <a:pt x="1768069" y="105193"/>
                  <a:pt x="1778202" y="107460"/>
                  <a:pt x="1786068" y="111993"/>
                </a:cubicBezTo>
                <a:cubicBezTo>
                  <a:pt x="1796733" y="117992"/>
                  <a:pt x="1804700" y="125725"/>
                  <a:pt x="1809966" y="135191"/>
                </a:cubicBezTo>
                <a:cubicBezTo>
                  <a:pt x="1815232" y="144657"/>
                  <a:pt x="1817866" y="153324"/>
                  <a:pt x="1817866" y="161190"/>
                </a:cubicBezTo>
                <a:lnTo>
                  <a:pt x="1817866" y="163990"/>
                </a:lnTo>
                <a:lnTo>
                  <a:pt x="1737670" y="164574"/>
                </a:lnTo>
                <a:lnTo>
                  <a:pt x="1722471" y="164558"/>
                </a:lnTo>
                <a:cubicBezTo>
                  <a:pt x="1716338" y="164558"/>
                  <a:pt x="1710072" y="164835"/>
                  <a:pt x="1703673" y="165390"/>
                </a:cubicBezTo>
                <a:cubicBezTo>
                  <a:pt x="1702473" y="169389"/>
                  <a:pt x="1701873" y="172122"/>
                  <a:pt x="1701873" y="173589"/>
                </a:cubicBezTo>
                <a:lnTo>
                  <a:pt x="1702073" y="175589"/>
                </a:lnTo>
                <a:lnTo>
                  <a:pt x="1702073" y="177589"/>
                </a:lnTo>
                <a:lnTo>
                  <a:pt x="1701873" y="187388"/>
                </a:lnTo>
                <a:cubicBezTo>
                  <a:pt x="1701873" y="195521"/>
                  <a:pt x="1704439" y="205487"/>
                  <a:pt x="1709572" y="217286"/>
                </a:cubicBezTo>
                <a:cubicBezTo>
                  <a:pt x="1714705" y="229086"/>
                  <a:pt x="1722038" y="238085"/>
                  <a:pt x="1731571" y="244285"/>
                </a:cubicBezTo>
                <a:cubicBezTo>
                  <a:pt x="1741104" y="250484"/>
                  <a:pt x="1753003" y="253784"/>
                  <a:pt x="1767269" y="254184"/>
                </a:cubicBezTo>
                <a:cubicBezTo>
                  <a:pt x="1774868" y="253784"/>
                  <a:pt x="1780934" y="252851"/>
                  <a:pt x="1785468" y="251384"/>
                </a:cubicBezTo>
                <a:cubicBezTo>
                  <a:pt x="1790001" y="249918"/>
                  <a:pt x="1796400" y="246518"/>
                  <a:pt x="1804666" y="241185"/>
                </a:cubicBezTo>
                <a:lnTo>
                  <a:pt x="1819066" y="229386"/>
                </a:lnTo>
                <a:lnTo>
                  <a:pt x="1820265" y="237385"/>
                </a:lnTo>
                <a:cubicBezTo>
                  <a:pt x="1820265" y="238318"/>
                  <a:pt x="1820199" y="239318"/>
                  <a:pt x="1820065" y="240385"/>
                </a:cubicBezTo>
                <a:cubicBezTo>
                  <a:pt x="1814066" y="247984"/>
                  <a:pt x="1806466" y="254651"/>
                  <a:pt x="1797267" y="260384"/>
                </a:cubicBezTo>
                <a:cubicBezTo>
                  <a:pt x="1788067" y="266117"/>
                  <a:pt x="1778735" y="270316"/>
                  <a:pt x="1769269" y="272983"/>
                </a:cubicBezTo>
                <a:cubicBezTo>
                  <a:pt x="1764736" y="274183"/>
                  <a:pt x="1757269" y="274783"/>
                  <a:pt x="1746870" y="274783"/>
                </a:cubicBezTo>
                <a:cubicBezTo>
                  <a:pt x="1737404" y="274783"/>
                  <a:pt x="1728071" y="272850"/>
                  <a:pt x="1718872" y="268983"/>
                </a:cubicBezTo>
                <a:cubicBezTo>
                  <a:pt x="1705273" y="263117"/>
                  <a:pt x="1694573" y="253684"/>
                  <a:pt x="1686774" y="240685"/>
                </a:cubicBezTo>
                <a:cubicBezTo>
                  <a:pt x="1678974" y="227686"/>
                  <a:pt x="1675074" y="211920"/>
                  <a:pt x="1675074" y="193388"/>
                </a:cubicBezTo>
                <a:cubicBezTo>
                  <a:pt x="1675074" y="187522"/>
                  <a:pt x="1676174" y="179989"/>
                  <a:pt x="1678374" y="170789"/>
                </a:cubicBezTo>
                <a:cubicBezTo>
                  <a:pt x="1680574" y="161590"/>
                  <a:pt x="1684540" y="151790"/>
                  <a:pt x="1690273" y="141391"/>
                </a:cubicBezTo>
                <a:cubicBezTo>
                  <a:pt x="1694140" y="134325"/>
                  <a:pt x="1698873" y="128525"/>
                  <a:pt x="1704472" y="123992"/>
                </a:cubicBezTo>
                <a:cubicBezTo>
                  <a:pt x="1712472" y="117592"/>
                  <a:pt x="1719472" y="113126"/>
                  <a:pt x="1725471" y="110593"/>
                </a:cubicBezTo>
                <a:cubicBezTo>
                  <a:pt x="1734137" y="106993"/>
                  <a:pt x="1744204" y="105193"/>
                  <a:pt x="1755670" y="105193"/>
                </a:cubicBezTo>
                <a:close/>
                <a:moveTo>
                  <a:pt x="2734047" y="100993"/>
                </a:moveTo>
                <a:lnTo>
                  <a:pt x="2740846" y="101193"/>
                </a:lnTo>
                <a:cubicBezTo>
                  <a:pt x="2741246" y="107481"/>
                  <a:pt x="2741446" y="111961"/>
                  <a:pt x="2741446" y="114636"/>
                </a:cubicBezTo>
                <a:lnTo>
                  <a:pt x="2741446" y="127879"/>
                </a:lnTo>
                <a:lnTo>
                  <a:pt x="2741646" y="131492"/>
                </a:lnTo>
                <a:cubicBezTo>
                  <a:pt x="2743246" y="130421"/>
                  <a:pt x="2745113" y="129082"/>
                  <a:pt x="2747246" y="127476"/>
                </a:cubicBezTo>
                <a:cubicBezTo>
                  <a:pt x="2755246" y="121456"/>
                  <a:pt x="2763445" y="116539"/>
                  <a:pt x="2771844" y="112726"/>
                </a:cubicBezTo>
                <a:cubicBezTo>
                  <a:pt x="2780244" y="108912"/>
                  <a:pt x="2787710" y="106270"/>
                  <a:pt x="2794243" y="104799"/>
                </a:cubicBezTo>
                <a:cubicBezTo>
                  <a:pt x="2798376" y="103729"/>
                  <a:pt x="2803043" y="103193"/>
                  <a:pt x="2808242" y="103193"/>
                </a:cubicBezTo>
                <a:cubicBezTo>
                  <a:pt x="2819175" y="103193"/>
                  <a:pt x="2828574" y="106130"/>
                  <a:pt x="2836441" y="112004"/>
                </a:cubicBezTo>
                <a:cubicBezTo>
                  <a:pt x="2844307" y="117877"/>
                  <a:pt x="2849406" y="124786"/>
                  <a:pt x="2851740" y="132729"/>
                </a:cubicBezTo>
                <a:cubicBezTo>
                  <a:pt x="2854073" y="140672"/>
                  <a:pt x="2855239" y="156458"/>
                  <a:pt x="2855239" y="180086"/>
                </a:cubicBezTo>
                <a:lnTo>
                  <a:pt x="2855239" y="210321"/>
                </a:lnTo>
                <a:cubicBezTo>
                  <a:pt x="2855239" y="211121"/>
                  <a:pt x="2855139" y="213791"/>
                  <a:pt x="2854939" y="218330"/>
                </a:cubicBezTo>
                <a:cubicBezTo>
                  <a:pt x="2854739" y="222869"/>
                  <a:pt x="2854639" y="228075"/>
                  <a:pt x="2854639" y="233948"/>
                </a:cubicBezTo>
                <a:cubicBezTo>
                  <a:pt x="2854639" y="243293"/>
                  <a:pt x="2855039" y="249233"/>
                  <a:pt x="2855839" y="251769"/>
                </a:cubicBezTo>
                <a:cubicBezTo>
                  <a:pt x="2856506" y="253504"/>
                  <a:pt x="2858239" y="255240"/>
                  <a:pt x="2861039" y="256978"/>
                </a:cubicBezTo>
                <a:cubicBezTo>
                  <a:pt x="2873838" y="258713"/>
                  <a:pt x="2881304" y="260782"/>
                  <a:pt x="2883438" y="263184"/>
                </a:cubicBezTo>
                <a:lnTo>
                  <a:pt x="2883438" y="264783"/>
                </a:lnTo>
                <a:cubicBezTo>
                  <a:pt x="2883438" y="266117"/>
                  <a:pt x="2883038" y="267783"/>
                  <a:pt x="2882238" y="269783"/>
                </a:cubicBezTo>
                <a:lnTo>
                  <a:pt x="2878438" y="269783"/>
                </a:lnTo>
                <a:lnTo>
                  <a:pt x="2852040" y="269383"/>
                </a:lnTo>
                <a:lnTo>
                  <a:pt x="2826041" y="269983"/>
                </a:lnTo>
                <a:cubicBezTo>
                  <a:pt x="2816442" y="270250"/>
                  <a:pt x="2807576" y="270183"/>
                  <a:pt x="2799443" y="269783"/>
                </a:cubicBezTo>
                <a:lnTo>
                  <a:pt x="2798243" y="265583"/>
                </a:lnTo>
                <a:cubicBezTo>
                  <a:pt x="2798243" y="264783"/>
                  <a:pt x="2798709" y="263717"/>
                  <a:pt x="2799643" y="262384"/>
                </a:cubicBezTo>
                <a:cubicBezTo>
                  <a:pt x="2803243" y="260782"/>
                  <a:pt x="2808309" y="259714"/>
                  <a:pt x="2814842" y="259181"/>
                </a:cubicBezTo>
                <a:cubicBezTo>
                  <a:pt x="2818708" y="258912"/>
                  <a:pt x="2821375" y="258511"/>
                  <a:pt x="2822841" y="257978"/>
                </a:cubicBezTo>
                <a:cubicBezTo>
                  <a:pt x="2824308" y="257444"/>
                  <a:pt x="2826108" y="256376"/>
                  <a:pt x="2828241" y="254772"/>
                </a:cubicBezTo>
                <a:cubicBezTo>
                  <a:pt x="2829841" y="251568"/>
                  <a:pt x="2830641" y="248898"/>
                  <a:pt x="2830641" y="246763"/>
                </a:cubicBezTo>
                <a:cubicBezTo>
                  <a:pt x="2830641" y="245827"/>
                  <a:pt x="2830507" y="243958"/>
                  <a:pt x="2830241" y="241154"/>
                </a:cubicBezTo>
                <a:cubicBezTo>
                  <a:pt x="2829841" y="235012"/>
                  <a:pt x="2829574" y="219725"/>
                  <a:pt x="2829441" y="195291"/>
                </a:cubicBezTo>
                <a:lnTo>
                  <a:pt x="2829441" y="184876"/>
                </a:lnTo>
                <a:lnTo>
                  <a:pt x="2829841" y="168855"/>
                </a:lnTo>
                <a:cubicBezTo>
                  <a:pt x="2829841" y="151631"/>
                  <a:pt x="2826375" y="139748"/>
                  <a:pt x="2819442" y="133207"/>
                </a:cubicBezTo>
                <a:cubicBezTo>
                  <a:pt x="2812509" y="126664"/>
                  <a:pt x="2803243" y="123392"/>
                  <a:pt x="2791643" y="123392"/>
                </a:cubicBezTo>
                <a:cubicBezTo>
                  <a:pt x="2782710" y="123392"/>
                  <a:pt x="2773978" y="125359"/>
                  <a:pt x="2765445" y="129292"/>
                </a:cubicBezTo>
                <a:cubicBezTo>
                  <a:pt x="2756912" y="133225"/>
                  <a:pt x="2748646" y="139124"/>
                  <a:pt x="2740646" y="146991"/>
                </a:cubicBezTo>
                <a:cubicBezTo>
                  <a:pt x="2740380" y="153390"/>
                  <a:pt x="2740246" y="158857"/>
                  <a:pt x="2740246" y="163390"/>
                </a:cubicBezTo>
                <a:lnTo>
                  <a:pt x="2740846" y="207587"/>
                </a:lnTo>
                <a:cubicBezTo>
                  <a:pt x="2740846" y="230652"/>
                  <a:pt x="2741180" y="244785"/>
                  <a:pt x="2741846" y="249984"/>
                </a:cubicBezTo>
                <a:cubicBezTo>
                  <a:pt x="2742113" y="252118"/>
                  <a:pt x="2742580" y="253584"/>
                  <a:pt x="2743246" y="254384"/>
                </a:cubicBezTo>
                <a:cubicBezTo>
                  <a:pt x="2744313" y="255451"/>
                  <a:pt x="2746446" y="256317"/>
                  <a:pt x="2749646" y="256984"/>
                </a:cubicBezTo>
                <a:cubicBezTo>
                  <a:pt x="2752846" y="257651"/>
                  <a:pt x="2756545" y="258584"/>
                  <a:pt x="2760745" y="259784"/>
                </a:cubicBezTo>
                <a:cubicBezTo>
                  <a:pt x="2764945" y="260984"/>
                  <a:pt x="2767711" y="261717"/>
                  <a:pt x="2769045" y="261984"/>
                </a:cubicBezTo>
                <a:cubicBezTo>
                  <a:pt x="2771711" y="262650"/>
                  <a:pt x="2773511" y="263983"/>
                  <a:pt x="2774444" y="265983"/>
                </a:cubicBezTo>
                <a:lnTo>
                  <a:pt x="2774244" y="269983"/>
                </a:lnTo>
                <a:lnTo>
                  <a:pt x="2753246" y="269983"/>
                </a:lnTo>
                <a:lnTo>
                  <a:pt x="2710048" y="269383"/>
                </a:lnTo>
                <a:cubicBezTo>
                  <a:pt x="2700049" y="269516"/>
                  <a:pt x="2693716" y="269583"/>
                  <a:pt x="2691049" y="269583"/>
                </a:cubicBezTo>
                <a:lnTo>
                  <a:pt x="2686050" y="269583"/>
                </a:lnTo>
                <a:lnTo>
                  <a:pt x="2685650" y="266983"/>
                </a:lnTo>
                <a:cubicBezTo>
                  <a:pt x="2685650" y="266050"/>
                  <a:pt x="2685850" y="264717"/>
                  <a:pt x="2686250" y="262984"/>
                </a:cubicBezTo>
                <a:cubicBezTo>
                  <a:pt x="2689583" y="262052"/>
                  <a:pt x="2693449" y="261256"/>
                  <a:pt x="2697849" y="260593"/>
                </a:cubicBezTo>
                <a:cubicBezTo>
                  <a:pt x="2706248" y="259395"/>
                  <a:pt x="2711282" y="257999"/>
                  <a:pt x="2712948" y="256406"/>
                </a:cubicBezTo>
                <a:cubicBezTo>
                  <a:pt x="2714615" y="254812"/>
                  <a:pt x="2715448" y="251158"/>
                  <a:pt x="2715448" y="245444"/>
                </a:cubicBezTo>
                <a:lnTo>
                  <a:pt x="2715848" y="238266"/>
                </a:lnTo>
                <a:cubicBezTo>
                  <a:pt x="2715981" y="235610"/>
                  <a:pt x="2716048" y="232222"/>
                  <a:pt x="2716048" y="228101"/>
                </a:cubicBezTo>
                <a:lnTo>
                  <a:pt x="2715648" y="166911"/>
                </a:lnTo>
                <a:cubicBezTo>
                  <a:pt x="2715648" y="158672"/>
                  <a:pt x="2714581" y="153357"/>
                  <a:pt x="2712448" y="150965"/>
                </a:cubicBezTo>
                <a:cubicBezTo>
                  <a:pt x="2708848" y="147245"/>
                  <a:pt x="2702182" y="144653"/>
                  <a:pt x="2692449" y="143191"/>
                </a:cubicBezTo>
                <a:lnTo>
                  <a:pt x="2692449" y="135891"/>
                </a:lnTo>
                <a:cubicBezTo>
                  <a:pt x="2702182" y="133216"/>
                  <a:pt x="2709648" y="129740"/>
                  <a:pt x="2714848" y="125461"/>
                </a:cubicBezTo>
                <a:cubicBezTo>
                  <a:pt x="2722448" y="119444"/>
                  <a:pt x="2728847" y="111289"/>
                  <a:pt x="2734047" y="100993"/>
                </a:cubicBezTo>
                <a:close/>
                <a:moveTo>
                  <a:pt x="2345321" y="71995"/>
                </a:moveTo>
                <a:lnTo>
                  <a:pt x="2351521" y="72195"/>
                </a:lnTo>
                <a:lnTo>
                  <a:pt x="2352321" y="91194"/>
                </a:lnTo>
                <a:lnTo>
                  <a:pt x="2351921" y="115793"/>
                </a:lnTo>
                <a:cubicBezTo>
                  <a:pt x="2354454" y="115926"/>
                  <a:pt x="2356054" y="115993"/>
                  <a:pt x="2356721" y="115993"/>
                </a:cubicBezTo>
                <a:cubicBezTo>
                  <a:pt x="2360187" y="115993"/>
                  <a:pt x="2366787" y="115726"/>
                  <a:pt x="2376519" y="115193"/>
                </a:cubicBezTo>
                <a:cubicBezTo>
                  <a:pt x="2382786" y="114793"/>
                  <a:pt x="2388786" y="114593"/>
                  <a:pt x="2394518" y="114593"/>
                </a:cubicBezTo>
                <a:cubicBezTo>
                  <a:pt x="2397185" y="114593"/>
                  <a:pt x="2401185" y="114659"/>
                  <a:pt x="2406518" y="114793"/>
                </a:cubicBezTo>
                <a:cubicBezTo>
                  <a:pt x="2406785" y="117459"/>
                  <a:pt x="2406918" y="119592"/>
                  <a:pt x="2406918" y="121192"/>
                </a:cubicBezTo>
                <a:cubicBezTo>
                  <a:pt x="2406918" y="122925"/>
                  <a:pt x="2406518" y="125659"/>
                  <a:pt x="2405718" y="129392"/>
                </a:cubicBezTo>
                <a:lnTo>
                  <a:pt x="2402318" y="129392"/>
                </a:lnTo>
                <a:lnTo>
                  <a:pt x="2371320" y="130392"/>
                </a:lnTo>
                <a:lnTo>
                  <a:pt x="2355921" y="130792"/>
                </a:lnTo>
                <a:lnTo>
                  <a:pt x="2352321" y="131192"/>
                </a:lnTo>
                <a:cubicBezTo>
                  <a:pt x="2351254" y="134525"/>
                  <a:pt x="2350721" y="138391"/>
                  <a:pt x="2350721" y="142791"/>
                </a:cubicBezTo>
                <a:lnTo>
                  <a:pt x="2351321" y="172789"/>
                </a:lnTo>
                <a:lnTo>
                  <a:pt x="2350921" y="225586"/>
                </a:lnTo>
                <a:cubicBezTo>
                  <a:pt x="2350921" y="239452"/>
                  <a:pt x="2352721" y="248651"/>
                  <a:pt x="2356321" y="253184"/>
                </a:cubicBezTo>
                <a:cubicBezTo>
                  <a:pt x="2359787" y="257851"/>
                  <a:pt x="2364987" y="260184"/>
                  <a:pt x="2371920" y="260184"/>
                </a:cubicBezTo>
                <a:cubicBezTo>
                  <a:pt x="2375386" y="260184"/>
                  <a:pt x="2381919" y="259117"/>
                  <a:pt x="2391519" y="256984"/>
                </a:cubicBezTo>
                <a:cubicBezTo>
                  <a:pt x="2394452" y="256317"/>
                  <a:pt x="2398385" y="254117"/>
                  <a:pt x="2403318" y="250384"/>
                </a:cubicBezTo>
                <a:lnTo>
                  <a:pt x="2405118" y="250384"/>
                </a:lnTo>
                <a:cubicBezTo>
                  <a:pt x="2406318" y="250384"/>
                  <a:pt x="2407284" y="250751"/>
                  <a:pt x="2408018" y="251484"/>
                </a:cubicBezTo>
                <a:cubicBezTo>
                  <a:pt x="2408751" y="252218"/>
                  <a:pt x="2409118" y="253184"/>
                  <a:pt x="2409118" y="254384"/>
                </a:cubicBezTo>
                <a:lnTo>
                  <a:pt x="2408918" y="255784"/>
                </a:lnTo>
                <a:cubicBezTo>
                  <a:pt x="2403185" y="262050"/>
                  <a:pt x="2396618" y="266617"/>
                  <a:pt x="2389219" y="269483"/>
                </a:cubicBezTo>
                <a:cubicBezTo>
                  <a:pt x="2381819" y="272350"/>
                  <a:pt x="2371987" y="273783"/>
                  <a:pt x="2359721" y="273783"/>
                </a:cubicBezTo>
                <a:cubicBezTo>
                  <a:pt x="2351054" y="273783"/>
                  <a:pt x="2343888" y="271783"/>
                  <a:pt x="2338222" y="267783"/>
                </a:cubicBezTo>
                <a:cubicBezTo>
                  <a:pt x="2332556" y="263784"/>
                  <a:pt x="2328923" y="259050"/>
                  <a:pt x="2327323" y="253584"/>
                </a:cubicBezTo>
                <a:cubicBezTo>
                  <a:pt x="2325723" y="248118"/>
                  <a:pt x="2324923" y="236185"/>
                  <a:pt x="2324923" y="217786"/>
                </a:cubicBezTo>
                <a:lnTo>
                  <a:pt x="2325723" y="172789"/>
                </a:lnTo>
                <a:lnTo>
                  <a:pt x="2325523" y="151190"/>
                </a:lnTo>
                <a:lnTo>
                  <a:pt x="2325523" y="143191"/>
                </a:lnTo>
                <a:cubicBezTo>
                  <a:pt x="2325523" y="139458"/>
                  <a:pt x="2325390" y="135725"/>
                  <a:pt x="2325123" y="131992"/>
                </a:cubicBezTo>
                <a:lnTo>
                  <a:pt x="2321723" y="131792"/>
                </a:lnTo>
                <a:lnTo>
                  <a:pt x="2305324" y="132392"/>
                </a:lnTo>
                <a:lnTo>
                  <a:pt x="2303724" y="132592"/>
                </a:lnTo>
                <a:cubicBezTo>
                  <a:pt x="2302258" y="132592"/>
                  <a:pt x="2301158" y="132258"/>
                  <a:pt x="2300424" y="131592"/>
                </a:cubicBezTo>
                <a:cubicBezTo>
                  <a:pt x="2299691" y="130925"/>
                  <a:pt x="2299324" y="130125"/>
                  <a:pt x="2299324" y="129192"/>
                </a:cubicBezTo>
                <a:cubicBezTo>
                  <a:pt x="2299324" y="127592"/>
                  <a:pt x="2299824" y="126292"/>
                  <a:pt x="2300824" y="125292"/>
                </a:cubicBezTo>
                <a:cubicBezTo>
                  <a:pt x="2301824" y="124292"/>
                  <a:pt x="2304857" y="122725"/>
                  <a:pt x="2309924" y="120592"/>
                </a:cubicBezTo>
                <a:cubicBezTo>
                  <a:pt x="2313390" y="119126"/>
                  <a:pt x="2317423" y="116359"/>
                  <a:pt x="2322023" y="112293"/>
                </a:cubicBezTo>
                <a:cubicBezTo>
                  <a:pt x="2326623" y="108226"/>
                  <a:pt x="2330522" y="103727"/>
                  <a:pt x="2333722" y="98794"/>
                </a:cubicBezTo>
                <a:cubicBezTo>
                  <a:pt x="2335322" y="96127"/>
                  <a:pt x="2337589" y="91061"/>
                  <a:pt x="2340522" y="83594"/>
                </a:cubicBezTo>
                <a:cubicBezTo>
                  <a:pt x="2342655" y="78128"/>
                  <a:pt x="2344255" y="74262"/>
                  <a:pt x="2345321" y="71995"/>
                </a:cubicBezTo>
                <a:close/>
                <a:moveTo>
                  <a:pt x="114193" y="11799"/>
                </a:moveTo>
                <a:cubicBezTo>
                  <a:pt x="114459" y="12999"/>
                  <a:pt x="114593" y="14132"/>
                  <a:pt x="114593" y="15199"/>
                </a:cubicBezTo>
                <a:cubicBezTo>
                  <a:pt x="114593" y="16532"/>
                  <a:pt x="114293" y="17565"/>
                  <a:pt x="113693" y="18299"/>
                </a:cubicBezTo>
                <a:cubicBezTo>
                  <a:pt x="113093" y="19032"/>
                  <a:pt x="112059" y="19532"/>
                  <a:pt x="110593" y="19798"/>
                </a:cubicBezTo>
                <a:cubicBezTo>
                  <a:pt x="93128" y="21265"/>
                  <a:pt x="82828" y="23432"/>
                  <a:pt x="79695" y="26298"/>
                </a:cubicBezTo>
                <a:cubicBezTo>
                  <a:pt x="76562" y="29165"/>
                  <a:pt x="74995" y="36464"/>
                  <a:pt x="74995" y="48197"/>
                </a:cubicBezTo>
                <a:cubicBezTo>
                  <a:pt x="74995" y="69795"/>
                  <a:pt x="75329" y="92061"/>
                  <a:pt x="75995" y="114993"/>
                </a:cubicBezTo>
                <a:lnTo>
                  <a:pt x="76795" y="133791"/>
                </a:lnTo>
                <a:cubicBezTo>
                  <a:pt x="77462" y="134325"/>
                  <a:pt x="86128" y="134991"/>
                  <a:pt x="102794" y="135791"/>
                </a:cubicBezTo>
                <a:cubicBezTo>
                  <a:pt x="107327" y="136058"/>
                  <a:pt x="109993" y="136191"/>
                  <a:pt x="110793" y="136191"/>
                </a:cubicBezTo>
                <a:lnTo>
                  <a:pt x="140191" y="135791"/>
                </a:lnTo>
                <a:lnTo>
                  <a:pt x="159590" y="136391"/>
                </a:lnTo>
                <a:lnTo>
                  <a:pt x="210387" y="134798"/>
                </a:lnTo>
                <a:cubicBezTo>
                  <a:pt x="216653" y="134664"/>
                  <a:pt x="220453" y="134399"/>
                  <a:pt x="221786" y="134001"/>
                </a:cubicBezTo>
                <a:cubicBezTo>
                  <a:pt x="222586" y="110881"/>
                  <a:pt x="222986" y="88493"/>
                  <a:pt x="222986" y="66836"/>
                </a:cubicBezTo>
                <a:cubicBezTo>
                  <a:pt x="222986" y="45977"/>
                  <a:pt x="222520" y="33687"/>
                  <a:pt x="221586" y="29967"/>
                </a:cubicBezTo>
                <a:cubicBezTo>
                  <a:pt x="221053" y="27708"/>
                  <a:pt x="220120" y="26180"/>
                  <a:pt x="218787" y="25382"/>
                </a:cubicBezTo>
                <a:cubicBezTo>
                  <a:pt x="217987" y="24985"/>
                  <a:pt x="211054" y="23922"/>
                  <a:pt x="197988" y="22195"/>
                </a:cubicBezTo>
                <a:cubicBezTo>
                  <a:pt x="195721" y="21928"/>
                  <a:pt x="193588" y="21596"/>
                  <a:pt x="191588" y="21198"/>
                </a:cubicBezTo>
                <a:cubicBezTo>
                  <a:pt x="190922" y="19146"/>
                  <a:pt x="190588" y="16822"/>
                  <a:pt x="190588" y="14224"/>
                </a:cubicBezTo>
                <a:cubicBezTo>
                  <a:pt x="195121" y="13540"/>
                  <a:pt x="197988" y="13199"/>
                  <a:pt x="199188" y="13199"/>
                </a:cubicBezTo>
                <a:lnTo>
                  <a:pt x="212387" y="13911"/>
                </a:lnTo>
                <a:cubicBezTo>
                  <a:pt x="224519" y="14503"/>
                  <a:pt x="236719" y="14799"/>
                  <a:pt x="248985" y="14799"/>
                </a:cubicBezTo>
                <a:cubicBezTo>
                  <a:pt x="256851" y="14799"/>
                  <a:pt x="269917" y="14132"/>
                  <a:pt x="288182" y="12799"/>
                </a:cubicBezTo>
                <a:cubicBezTo>
                  <a:pt x="288049" y="15465"/>
                  <a:pt x="287716" y="17865"/>
                  <a:pt x="287182" y="19998"/>
                </a:cubicBezTo>
                <a:cubicBezTo>
                  <a:pt x="282116" y="21998"/>
                  <a:pt x="276050" y="23265"/>
                  <a:pt x="268983" y="23798"/>
                </a:cubicBezTo>
                <a:cubicBezTo>
                  <a:pt x="264450" y="24065"/>
                  <a:pt x="260651" y="24798"/>
                  <a:pt x="257584" y="25998"/>
                </a:cubicBezTo>
                <a:cubicBezTo>
                  <a:pt x="255051" y="27865"/>
                  <a:pt x="253784" y="31664"/>
                  <a:pt x="253784" y="37397"/>
                </a:cubicBezTo>
                <a:cubicBezTo>
                  <a:pt x="253784" y="38731"/>
                  <a:pt x="253851" y="40197"/>
                  <a:pt x="253984" y="41797"/>
                </a:cubicBezTo>
                <a:cubicBezTo>
                  <a:pt x="254118" y="46597"/>
                  <a:pt x="254184" y="49730"/>
                  <a:pt x="254184" y="51197"/>
                </a:cubicBezTo>
                <a:lnTo>
                  <a:pt x="254184" y="74195"/>
                </a:lnTo>
                <a:lnTo>
                  <a:pt x="254384" y="88594"/>
                </a:lnTo>
                <a:lnTo>
                  <a:pt x="253984" y="107193"/>
                </a:lnTo>
                <a:lnTo>
                  <a:pt x="254184" y="141991"/>
                </a:lnTo>
                <a:lnTo>
                  <a:pt x="253784" y="174789"/>
                </a:lnTo>
                <a:cubicBezTo>
                  <a:pt x="253784" y="181322"/>
                  <a:pt x="253984" y="191521"/>
                  <a:pt x="254384" y="205387"/>
                </a:cubicBezTo>
                <a:lnTo>
                  <a:pt x="254184" y="232385"/>
                </a:lnTo>
                <a:cubicBezTo>
                  <a:pt x="254184" y="241451"/>
                  <a:pt x="254984" y="247918"/>
                  <a:pt x="256584" y="251784"/>
                </a:cubicBezTo>
                <a:cubicBezTo>
                  <a:pt x="257384" y="253651"/>
                  <a:pt x="258717" y="254984"/>
                  <a:pt x="260584" y="255784"/>
                </a:cubicBezTo>
                <a:lnTo>
                  <a:pt x="276783" y="259384"/>
                </a:lnTo>
                <a:cubicBezTo>
                  <a:pt x="284782" y="261384"/>
                  <a:pt x="289549" y="263017"/>
                  <a:pt x="291082" y="264283"/>
                </a:cubicBezTo>
                <a:cubicBezTo>
                  <a:pt x="292615" y="265550"/>
                  <a:pt x="293382" y="267050"/>
                  <a:pt x="293382" y="268783"/>
                </a:cubicBezTo>
                <a:lnTo>
                  <a:pt x="292782" y="271183"/>
                </a:lnTo>
                <a:lnTo>
                  <a:pt x="291782" y="271383"/>
                </a:lnTo>
                <a:cubicBezTo>
                  <a:pt x="291115" y="271383"/>
                  <a:pt x="290249" y="271250"/>
                  <a:pt x="289182" y="270983"/>
                </a:cubicBezTo>
                <a:cubicBezTo>
                  <a:pt x="274650" y="268317"/>
                  <a:pt x="259384" y="266983"/>
                  <a:pt x="243385" y="266983"/>
                </a:cubicBezTo>
                <a:cubicBezTo>
                  <a:pt x="230852" y="266983"/>
                  <a:pt x="221953" y="267183"/>
                  <a:pt x="216687" y="267583"/>
                </a:cubicBezTo>
                <a:cubicBezTo>
                  <a:pt x="211420" y="267983"/>
                  <a:pt x="200454" y="269450"/>
                  <a:pt x="183789" y="271983"/>
                </a:cubicBezTo>
                <a:cubicBezTo>
                  <a:pt x="183522" y="270250"/>
                  <a:pt x="183389" y="268983"/>
                  <a:pt x="183389" y="268183"/>
                </a:cubicBezTo>
                <a:cubicBezTo>
                  <a:pt x="183389" y="267250"/>
                  <a:pt x="183522" y="265983"/>
                  <a:pt x="183789" y="264383"/>
                </a:cubicBezTo>
                <a:cubicBezTo>
                  <a:pt x="187922" y="261984"/>
                  <a:pt x="194455" y="260317"/>
                  <a:pt x="203388" y="259384"/>
                </a:cubicBezTo>
                <a:cubicBezTo>
                  <a:pt x="210054" y="258717"/>
                  <a:pt x="215320" y="256584"/>
                  <a:pt x="219186" y="252984"/>
                </a:cubicBezTo>
                <a:cubicBezTo>
                  <a:pt x="221720" y="250584"/>
                  <a:pt x="222986" y="247051"/>
                  <a:pt x="222986" y="242385"/>
                </a:cubicBezTo>
                <a:lnTo>
                  <a:pt x="222786" y="213587"/>
                </a:lnTo>
                <a:cubicBezTo>
                  <a:pt x="223186" y="204920"/>
                  <a:pt x="223386" y="200187"/>
                  <a:pt x="223386" y="199387"/>
                </a:cubicBezTo>
                <a:cubicBezTo>
                  <a:pt x="223386" y="188055"/>
                  <a:pt x="223186" y="171523"/>
                  <a:pt x="222786" y="149790"/>
                </a:cubicBezTo>
                <a:cubicBezTo>
                  <a:pt x="222386" y="147924"/>
                  <a:pt x="221653" y="146791"/>
                  <a:pt x="220586" y="146391"/>
                </a:cubicBezTo>
                <a:cubicBezTo>
                  <a:pt x="216987" y="145191"/>
                  <a:pt x="199254" y="145457"/>
                  <a:pt x="167390" y="147191"/>
                </a:cubicBezTo>
                <a:cubicBezTo>
                  <a:pt x="160990" y="147591"/>
                  <a:pt x="156190" y="147791"/>
                  <a:pt x="152991" y="147791"/>
                </a:cubicBezTo>
                <a:cubicBezTo>
                  <a:pt x="149791" y="147791"/>
                  <a:pt x="143091" y="147624"/>
                  <a:pt x="132892" y="147291"/>
                </a:cubicBezTo>
                <a:cubicBezTo>
                  <a:pt x="122692" y="146957"/>
                  <a:pt x="113260" y="146791"/>
                  <a:pt x="104593" y="146791"/>
                </a:cubicBezTo>
                <a:cubicBezTo>
                  <a:pt x="99927" y="146791"/>
                  <a:pt x="95994" y="146857"/>
                  <a:pt x="92794" y="146991"/>
                </a:cubicBezTo>
                <a:cubicBezTo>
                  <a:pt x="86661" y="147124"/>
                  <a:pt x="83261" y="147191"/>
                  <a:pt x="82595" y="147191"/>
                </a:cubicBezTo>
                <a:cubicBezTo>
                  <a:pt x="79528" y="147191"/>
                  <a:pt x="77428" y="147791"/>
                  <a:pt x="76295" y="148991"/>
                </a:cubicBezTo>
                <a:cubicBezTo>
                  <a:pt x="75162" y="150190"/>
                  <a:pt x="74595" y="152390"/>
                  <a:pt x="74595" y="155590"/>
                </a:cubicBezTo>
                <a:lnTo>
                  <a:pt x="74795" y="169589"/>
                </a:lnTo>
                <a:cubicBezTo>
                  <a:pt x="74795" y="171856"/>
                  <a:pt x="74462" y="184455"/>
                  <a:pt x="73795" y="207387"/>
                </a:cubicBezTo>
                <a:cubicBezTo>
                  <a:pt x="73662" y="212053"/>
                  <a:pt x="73595" y="215920"/>
                  <a:pt x="73595" y="218986"/>
                </a:cubicBezTo>
                <a:cubicBezTo>
                  <a:pt x="73595" y="237252"/>
                  <a:pt x="74262" y="249384"/>
                  <a:pt x="75595" y="255384"/>
                </a:cubicBezTo>
                <a:cubicBezTo>
                  <a:pt x="76262" y="258184"/>
                  <a:pt x="77462" y="260117"/>
                  <a:pt x="79195" y="261184"/>
                </a:cubicBezTo>
                <a:cubicBezTo>
                  <a:pt x="80395" y="261984"/>
                  <a:pt x="85595" y="263384"/>
                  <a:pt x="94794" y="265383"/>
                </a:cubicBezTo>
                <a:cubicBezTo>
                  <a:pt x="100927" y="266717"/>
                  <a:pt x="105593" y="267983"/>
                  <a:pt x="108793" y="269183"/>
                </a:cubicBezTo>
                <a:lnTo>
                  <a:pt x="109993" y="271183"/>
                </a:lnTo>
                <a:cubicBezTo>
                  <a:pt x="109993" y="271850"/>
                  <a:pt x="109727" y="272383"/>
                  <a:pt x="109193" y="272783"/>
                </a:cubicBezTo>
                <a:cubicBezTo>
                  <a:pt x="108393" y="273450"/>
                  <a:pt x="107260" y="273783"/>
                  <a:pt x="105793" y="273783"/>
                </a:cubicBezTo>
                <a:cubicBezTo>
                  <a:pt x="104727" y="273783"/>
                  <a:pt x="103460" y="273749"/>
                  <a:pt x="101994" y="273683"/>
                </a:cubicBezTo>
                <a:cubicBezTo>
                  <a:pt x="100527" y="273616"/>
                  <a:pt x="97661" y="273516"/>
                  <a:pt x="93394" y="273383"/>
                </a:cubicBezTo>
                <a:cubicBezTo>
                  <a:pt x="86595" y="273250"/>
                  <a:pt x="78128" y="272783"/>
                  <a:pt x="67996" y="271983"/>
                </a:cubicBezTo>
                <a:cubicBezTo>
                  <a:pt x="61463" y="271450"/>
                  <a:pt x="55663" y="271183"/>
                  <a:pt x="50597" y="271183"/>
                </a:cubicBezTo>
                <a:cubicBezTo>
                  <a:pt x="42064" y="271183"/>
                  <a:pt x="28398" y="271640"/>
                  <a:pt x="9599" y="272555"/>
                </a:cubicBezTo>
                <a:cubicBezTo>
                  <a:pt x="6000" y="272707"/>
                  <a:pt x="2933" y="272783"/>
                  <a:pt x="400" y="272783"/>
                </a:cubicBezTo>
                <a:lnTo>
                  <a:pt x="600" y="268383"/>
                </a:lnTo>
                <a:cubicBezTo>
                  <a:pt x="5133" y="265850"/>
                  <a:pt x="10399" y="264250"/>
                  <a:pt x="16399" y="263583"/>
                </a:cubicBezTo>
                <a:cubicBezTo>
                  <a:pt x="25865" y="262384"/>
                  <a:pt x="31865" y="261150"/>
                  <a:pt x="34398" y="259882"/>
                </a:cubicBezTo>
                <a:cubicBezTo>
                  <a:pt x="36931" y="258615"/>
                  <a:pt x="38731" y="256846"/>
                  <a:pt x="39797" y="254578"/>
                </a:cubicBezTo>
                <a:cubicBezTo>
                  <a:pt x="41664" y="250174"/>
                  <a:pt x="42597" y="245703"/>
                  <a:pt x="42597" y="241166"/>
                </a:cubicBezTo>
                <a:lnTo>
                  <a:pt x="42197" y="225955"/>
                </a:lnTo>
                <a:lnTo>
                  <a:pt x="42397" y="211943"/>
                </a:lnTo>
                <a:lnTo>
                  <a:pt x="41997" y="195531"/>
                </a:lnTo>
                <a:cubicBezTo>
                  <a:pt x="41997" y="188726"/>
                  <a:pt x="42197" y="180219"/>
                  <a:pt x="42597" y="170011"/>
                </a:cubicBezTo>
                <a:cubicBezTo>
                  <a:pt x="42997" y="159803"/>
                  <a:pt x="43197" y="154366"/>
                  <a:pt x="43197" y="153700"/>
                </a:cubicBezTo>
                <a:lnTo>
                  <a:pt x="43197" y="99056"/>
                </a:lnTo>
                <a:cubicBezTo>
                  <a:pt x="43197" y="90384"/>
                  <a:pt x="43397" y="81010"/>
                  <a:pt x="43797" y="70936"/>
                </a:cubicBezTo>
                <a:cubicBezTo>
                  <a:pt x="44197" y="60861"/>
                  <a:pt x="44397" y="53889"/>
                  <a:pt x="44397" y="50018"/>
                </a:cubicBezTo>
                <a:cubicBezTo>
                  <a:pt x="44397" y="38544"/>
                  <a:pt x="44131" y="31873"/>
                  <a:pt x="43597" y="30004"/>
                </a:cubicBezTo>
                <a:cubicBezTo>
                  <a:pt x="43064" y="28135"/>
                  <a:pt x="42064" y="26801"/>
                  <a:pt x="40597" y="26001"/>
                </a:cubicBezTo>
                <a:cubicBezTo>
                  <a:pt x="39131" y="25201"/>
                  <a:pt x="34331" y="24467"/>
                  <a:pt x="26198" y="23798"/>
                </a:cubicBezTo>
                <a:cubicBezTo>
                  <a:pt x="19932" y="23265"/>
                  <a:pt x="15599" y="22798"/>
                  <a:pt x="13199" y="22398"/>
                </a:cubicBezTo>
                <a:cubicBezTo>
                  <a:pt x="12532" y="20932"/>
                  <a:pt x="12199" y="19732"/>
                  <a:pt x="12199" y="18798"/>
                </a:cubicBezTo>
                <a:cubicBezTo>
                  <a:pt x="12199" y="17732"/>
                  <a:pt x="12266" y="16465"/>
                  <a:pt x="12399" y="14999"/>
                </a:cubicBezTo>
                <a:cubicBezTo>
                  <a:pt x="15599" y="14732"/>
                  <a:pt x="18065" y="14599"/>
                  <a:pt x="19799" y="14599"/>
                </a:cubicBezTo>
                <a:lnTo>
                  <a:pt x="38597" y="14799"/>
                </a:lnTo>
                <a:cubicBezTo>
                  <a:pt x="51930" y="14799"/>
                  <a:pt x="66063" y="14265"/>
                  <a:pt x="80995" y="13199"/>
                </a:cubicBezTo>
                <a:cubicBezTo>
                  <a:pt x="88328" y="12666"/>
                  <a:pt x="99394" y="12199"/>
                  <a:pt x="114193" y="11799"/>
                </a:cubicBezTo>
                <a:close/>
                <a:moveTo>
                  <a:pt x="3530747" y="3199"/>
                </a:moveTo>
                <a:lnTo>
                  <a:pt x="3540546" y="3199"/>
                </a:lnTo>
                <a:cubicBezTo>
                  <a:pt x="3540813" y="6935"/>
                  <a:pt x="3540946" y="18740"/>
                  <a:pt x="3540946" y="38616"/>
                </a:cubicBezTo>
                <a:lnTo>
                  <a:pt x="3540746" y="64027"/>
                </a:lnTo>
                <a:lnTo>
                  <a:pt x="3540946" y="96841"/>
                </a:lnTo>
                <a:lnTo>
                  <a:pt x="3540146" y="137260"/>
                </a:lnTo>
                <a:cubicBezTo>
                  <a:pt x="3540146" y="139660"/>
                  <a:pt x="3540280" y="142327"/>
                  <a:pt x="3540546" y="145263"/>
                </a:cubicBezTo>
                <a:cubicBezTo>
                  <a:pt x="3548960" y="135511"/>
                  <a:pt x="3555104" y="129032"/>
                  <a:pt x="3558977" y="125826"/>
                </a:cubicBezTo>
                <a:cubicBezTo>
                  <a:pt x="3565922" y="120216"/>
                  <a:pt x="3573334" y="115775"/>
                  <a:pt x="3581214" y="112502"/>
                </a:cubicBezTo>
                <a:cubicBezTo>
                  <a:pt x="3589094" y="109229"/>
                  <a:pt x="3597375" y="107593"/>
                  <a:pt x="3606058" y="107593"/>
                </a:cubicBezTo>
                <a:cubicBezTo>
                  <a:pt x="3622486" y="107593"/>
                  <a:pt x="3635908" y="114518"/>
                  <a:pt x="3646325" y="128367"/>
                </a:cubicBezTo>
                <a:cubicBezTo>
                  <a:pt x="3652334" y="136489"/>
                  <a:pt x="3655339" y="148006"/>
                  <a:pt x="3655339" y="162918"/>
                </a:cubicBezTo>
                <a:lnTo>
                  <a:pt x="3654739" y="183292"/>
                </a:lnTo>
                <a:lnTo>
                  <a:pt x="3654939" y="194675"/>
                </a:lnTo>
                <a:lnTo>
                  <a:pt x="3654139" y="214449"/>
                </a:lnTo>
                <a:cubicBezTo>
                  <a:pt x="3653606" y="230827"/>
                  <a:pt x="3653340" y="240548"/>
                  <a:pt x="3653340" y="243613"/>
                </a:cubicBezTo>
                <a:cubicBezTo>
                  <a:pt x="3653340" y="247073"/>
                  <a:pt x="3653473" y="251733"/>
                  <a:pt x="3653740" y="257593"/>
                </a:cubicBezTo>
                <a:lnTo>
                  <a:pt x="3665139" y="260190"/>
                </a:lnTo>
                <a:cubicBezTo>
                  <a:pt x="3672738" y="261788"/>
                  <a:pt x="3678605" y="263252"/>
                  <a:pt x="3682738" y="264583"/>
                </a:cubicBezTo>
                <a:lnTo>
                  <a:pt x="3682538" y="270783"/>
                </a:lnTo>
                <a:lnTo>
                  <a:pt x="3639940" y="269583"/>
                </a:lnTo>
                <a:cubicBezTo>
                  <a:pt x="3637540" y="269583"/>
                  <a:pt x="3631007" y="269850"/>
                  <a:pt x="3620342" y="270383"/>
                </a:cubicBezTo>
                <a:cubicBezTo>
                  <a:pt x="3613809" y="270650"/>
                  <a:pt x="3610009" y="270783"/>
                  <a:pt x="3608942" y="270783"/>
                </a:cubicBezTo>
                <a:lnTo>
                  <a:pt x="3604543" y="270783"/>
                </a:lnTo>
                <a:cubicBezTo>
                  <a:pt x="3603876" y="269583"/>
                  <a:pt x="3603543" y="268583"/>
                  <a:pt x="3603543" y="267783"/>
                </a:cubicBezTo>
                <a:lnTo>
                  <a:pt x="3603543" y="265983"/>
                </a:lnTo>
                <a:cubicBezTo>
                  <a:pt x="3605409" y="263583"/>
                  <a:pt x="3608876" y="261985"/>
                  <a:pt x="3613942" y="261187"/>
                </a:cubicBezTo>
                <a:lnTo>
                  <a:pt x="3625941" y="258390"/>
                </a:lnTo>
                <a:cubicBezTo>
                  <a:pt x="3627541" y="257059"/>
                  <a:pt x="3628474" y="255661"/>
                  <a:pt x="3628741" y="254197"/>
                </a:cubicBezTo>
                <a:cubicBezTo>
                  <a:pt x="3629274" y="250734"/>
                  <a:pt x="3629874" y="233560"/>
                  <a:pt x="3630541" y="202675"/>
                </a:cubicBezTo>
                <a:lnTo>
                  <a:pt x="3630941" y="187898"/>
                </a:lnTo>
                <a:cubicBezTo>
                  <a:pt x="3631474" y="172321"/>
                  <a:pt x="3630271" y="159408"/>
                  <a:pt x="3627332" y="149156"/>
                </a:cubicBezTo>
                <a:cubicBezTo>
                  <a:pt x="3625461" y="142100"/>
                  <a:pt x="3621219" y="136476"/>
                  <a:pt x="3614604" y="132282"/>
                </a:cubicBezTo>
                <a:cubicBezTo>
                  <a:pt x="3607990" y="128089"/>
                  <a:pt x="3600340" y="125992"/>
                  <a:pt x="3591656" y="125992"/>
                </a:cubicBezTo>
                <a:cubicBezTo>
                  <a:pt x="3584441" y="125992"/>
                  <a:pt x="3577628" y="127523"/>
                  <a:pt x="3571213" y="130585"/>
                </a:cubicBezTo>
                <a:cubicBezTo>
                  <a:pt x="3566803" y="132848"/>
                  <a:pt x="3561525" y="136775"/>
                  <a:pt x="3555378" y="142367"/>
                </a:cubicBezTo>
                <a:cubicBezTo>
                  <a:pt x="3549232" y="147960"/>
                  <a:pt x="3544956" y="152753"/>
                  <a:pt x="3542549" y="156746"/>
                </a:cubicBezTo>
                <a:cubicBezTo>
                  <a:pt x="3540947" y="159404"/>
                  <a:pt x="3540146" y="163790"/>
                  <a:pt x="3540146" y="169902"/>
                </a:cubicBezTo>
                <a:lnTo>
                  <a:pt x="3540346" y="183851"/>
                </a:lnTo>
                <a:lnTo>
                  <a:pt x="3539946" y="198403"/>
                </a:lnTo>
                <a:cubicBezTo>
                  <a:pt x="3539946" y="199599"/>
                  <a:pt x="3540146" y="207903"/>
                  <a:pt x="3540546" y="223314"/>
                </a:cubicBezTo>
                <a:lnTo>
                  <a:pt x="3540346" y="236069"/>
                </a:lnTo>
                <a:lnTo>
                  <a:pt x="3540746" y="250022"/>
                </a:lnTo>
                <a:cubicBezTo>
                  <a:pt x="3540880" y="252015"/>
                  <a:pt x="3541080" y="253477"/>
                  <a:pt x="3541346" y="254406"/>
                </a:cubicBezTo>
                <a:lnTo>
                  <a:pt x="3569545" y="261184"/>
                </a:lnTo>
                <a:cubicBezTo>
                  <a:pt x="3571011" y="261594"/>
                  <a:pt x="3573211" y="262415"/>
                  <a:pt x="3576144" y="263646"/>
                </a:cubicBezTo>
                <a:lnTo>
                  <a:pt x="3576744" y="265902"/>
                </a:lnTo>
                <a:cubicBezTo>
                  <a:pt x="3576744" y="266585"/>
                  <a:pt x="3576411" y="267679"/>
                  <a:pt x="3575744" y="269183"/>
                </a:cubicBezTo>
                <a:cubicBezTo>
                  <a:pt x="3571878" y="269317"/>
                  <a:pt x="3568945" y="269383"/>
                  <a:pt x="3566945" y="269383"/>
                </a:cubicBezTo>
                <a:lnTo>
                  <a:pt x="3551346" y="269183"/>
                </a:lnTo>
                <a:lnTo>
                  <a:pt x="3516948" y="269583"/>
                </a:lnTo>
                <a:lnTo>
                  <a:pt x="3491149" y="270383"/>
                </a:lnTo>
                <a:cubicBezTo>
                  <a:pt x="3489816" y="270250"/>
                  <a:pt x="3487816" y="270116"/>
                  <a:pt x="3485150" y="269983"/>
                </a:cubicBezTo>
                <a:lnTo>
                  <a:pt x="3484950" y="268583"/>
                </a:lnTo>
                <a:cubicBezTo>
                  <a:pt x="3484950" y="267517"/>
                  <a:pt x="3485483" y="266183"/>
                  <a:pt x="3486550" y="264583"/>
                </a:cubicBezTo>
                <a:cubicBezTo>
                  <a:pt x="3502149" y="261786"/>
                  <a:pt x="3511148" y="259655"/>
                  <a:pt x="3513548" y="258190"/>
                </a:cubicBezTo>
                <a:cubicBezTo>
                  <a:pt x="3515015" y="257257"/>
                  <a:pt x="3515748" y="255125"/>
                  <a:pt x="3515748" y="251794"/>
                </a:cubicBezTo>
                <a:lnTo>
                  <a:pt x="3515548" y="238607"/>
                </a:lnTo>
                <a:lnTo>
                  <a:pt x="3515748" y="215227"/>
                </a:lnTo>
                <a:lnTo>
                  <a:pt x="3515348" y="155681"/>
                </a:lnTo>
                <a:lnTo>
                  <a:pt x="3515548" y="133501"/>
                </a:lnTo>
                <a:lnTo>
                  <a:pt x="3515548" y="117714"/>
                </a:lnTo>
                <a:lnTo>
                  <a:pt x="3516148" y="98331"/>
                </a:lnTo>
                <a:cubicBezTo>
                  <a:pt x="3516148" y="67958"/>
                  <a:pt x="3515848" y="49808"/>
                  <a:pt x="3515248" y="43880"/>
                </a:cubicBezTo>
                <a:cubicBezTo>
                  <a:pt x="3514648" y="37952"/>
                  <a:pt x="3513481" y="34255"/>
                  <a:pt x="3511748" y="32788"/>
                </a:cubicBezTo>
                <a:cubicBezTo>
                  <a:pt x="3508548" y="29726"/>
                  <a:pt x="3499749" y="26529"/>
                  <a:pt x="3485350" y="23198"/>
                </a:cubicBezTo>
                <a:lnTo>
                  <a:pt x="3485350" y="22198"/>
                </a:lnTo>
                <a:cubicBezTo>
                  <a:pt x="3485350" y="21265"/>
                  <a:pt x="3485483" y="19932"/>
                  <a:pt x="3485750" y="18199"/>
                </a:cubicBezTo>
                <a:cubicBezTo>
                  <a:pt x="3487616" y="17932"/>
                  <a:pt x="3489416" y="17598"/>
                  <a:pt x="3491149" y="17198"/>
                </a:cubicBezTo>
                <a:cubicBezTo>
                  <a:pt x="3492883" y="16799"/>
                  <a:pt x="3494549" y="16532"/>
                  <a:pt x="3496149" y="16399"/>
                </a:cubicBezTo>
                <a:cubicBezTo>
                  <a:pt x="3512015" y="11866"/>
                  <a:pt x="3523547" y="7466"/>
                  <a:pt x="3530747" y="3199"/>
                </a:cubicBezTo>
                <a:close/>
                <a:moveTo>
                  <a:pt x="1050215" y="0"/>
                </a:moveTo>
                <a:cubicBezTo>
                  <a:pt x="1050748" y="9066"/>
                  <a:pt x="1051015" y="19198"/>
                  <a:pt x="1051015" y="30398"/>
                </a:cubicBezTo>
                <a:lnTo>
                  <a:pt x="1050215" y="107393"/>
                </a:lnTo>
                <a:lnTo>
                  <a:pt x="1051615" y="194188"/>
                </a:lnTo>
                <a:lnTo>
                  <a:pt x="1051015" y="240385"/>
                </a:lnTo>
                <a:cubicBezTo>
                  <a:pt x="1051015" y="249851"/>
                  <a:pt x="1051681" y="255184"/>
                  <a:pt x="1053015" y="256384"/>
                </a:cubicBezTo>
                <a:cubicBezTo>
                  <a:pt x="1055681" y="259050"/>
                  <a:pt x="1061547" y="260450"/>
                  <a:pt x="1070614" y="260584"/>
                </a:cubicBezTo>
                <a:cubicBezTo>
                  <a:pt x="1072480" y="260584"/>
                  <a:pt x="1075013" y="260717"/>
                  <a:pt x="1078213" y="260984"/>
                </a:cubicBezTo>
                <a:lnTo>
                  <a:pt x="1078213" y="264583"/>
                </a:lnTo>
                <a:cubicBezTo>
                  <a:pt x="1078213" y="265517"/>
                  <a:pt x="1078146" y="266517"/>
                  <a:pt x="1078013" y="267583"/>
                </a:cubicBezTo>
                <a:cubicBezTo>
                  <a:pt x="1073880" y="268517"/>
                  <a:pt x="1069614" y="269383"/>
                  <a:pt x="1065214" y="270183"/>
                </a:cubicBezTo>
                <a:lnTo>
                  <a:pt x="1036216" y="275783"/>
                </a:lnTo>
                <a:cubicBezTo>
                  <a:pt x="1031949" y="276583"/>
                  <a:pt x="1028549" y="276983"/>
                  <a:pt x="1026016" y="276983"/>
                </a:cubicBezTo>
                <a:lnTo>
                  <a:pt x="1026016" y="257784"/>
                </a:lnTo>
                <a:cubicBezTo>
                  <a:pt x="1023750" y="258450"/>
                  <a:pt x="1020216" y="259784"/>
                  <a:pt x="1015417" y="261784"/>
                </a:cubicBezTo>
                <a:cubicBezTo>
                  <a:pt x="994618" y="270583"/>
                  <a:pt x="975486" y="274983"/>
                  <a:pt x="958020" y="274983"/>
                </a:cubicBezTo>
                <a:cubicBezTo>
                  <a:pt x="947488" y="274983"/>
                  <a:pt x="936755" y="271550"/>
                  <a:pt x="925823" y="264683"/>
                </a:cubicBezTo>
                <a:cubicBezTo>
                  <a:pt x="914890" y="257817"/>
                  <a:pt x="906490" y="248251"/>
                  <a:pt x="900624" y="235985"/>
                </a:cubicBezTo>
                <a:cubicBezTo>
                  <a:pt x="894758" y="223719"/>
                  <a:pt x="891825" y="211187"/>
                  <a:pt x="891825" y="198388"/>
                </a:cubicBezTo>
                <a:cubicBezTo>
                  <a:pt x="891825" y="186922"/>
                  <a:pt x="893758" y="175956"/>
                  <a:pt x="897624" y="165490"/>
                </a:cubicBezTo>
                <a:cubicBezTo>
                  <a:pt x="901491" y="155023"/>
                  <a:pt x="906557" y="146324"/>
                  <a:pt x="912823" y="139391"/>
                </a:cubicBezTo>
                <a:cubicBezTo>
                  <a:pt x="916823" y="134858"/>
                  <a:pt x="922489" y="130358"/>
                  <a:pt x="929822" y="125892"/>
                </a:cubicBezTo>
                <a:cubicBezTo>
                  <a:pt x="937155" y="121425"/>
                  <a:pt x="943222" y="118592"/>
                  <a:pt x="948021" y="117392"/>
                </a:cubicBezTo>
                <a:cubicBezTo>
                  <a:pt x="959887" y="114326"/>
                  <a:pt x="967820" y="112793"/>
                  <a:pt x="971820" y="112793"/>
                </a:cubicBezTo>
                <a:cubicBezTo>
                  <a:pt x="989819" y="112793"/>
                  <a:pt x="1004618" y="115459"/>
                  <a:pt x="1016217" y="120792"/>
                </a:cubicBezTo>
                <a:cubicBezTo>
                  <a:pt x="1019817" y="122525"/>
                  <a:pt x="1022550" y="123725"/>
                  <a:pt x="1024416" y="124392"/>
                </a:cubicBezTo>
                <a:lnTo>
                  <a:pt x="1024616" y="118592"/>
                </a:lnTo>
                <a:lnTo>
                  <a:pt x="1024416" y="95194"/>
                </a:lnTo>
                <a:lnTo>
                  <a:pt x="1024616" y="50997"/>
                </a:lnTo>
                <a:cubicBezTo>
                  <a:pt x="1024616" y="38731"/>
                  <a:pt x="1023283" y="30931"/>
                  <a:pt x="1020617" y="27598"/>
                </a:cubicBezTo>
                <a:cubicBezTo>
                  <a:pt x="1017950" y="24265"/>
                  <a:pt x="1010151" y="20865"/>
                  <a:pt x="997218" y="17399"/>
                </a:cubicBezTo>
                <a:cubicBezTo>
                  <a:pt x="996285" y="17132"/>
                  <a:pt x="994818" y="16732"/>
                  <a:pt x="992818" y="16199"/>
                </a:cubicBezTo>
                <a:lnTo>
                  <a:pt x="992818" y="13999"/>
                </a:lnTo>
                <a:cubicBezTo>
                  <a:pt x="992818" y="12666"/>
                  <a:pt x="992952" y="11199"/>
                  <a:pt x="993218" y="9599"/>
                </a:cubicBezTo>
                <a:cubicBezTo>
                  <a:pt x="1011351" y="7732"/>
                  <a:pt x="1026950" y="4599"/>
                  <a:pt x="1040015" y="200"/>
                </a:cubicBezTo>
                <a:close/>
              </a:path>
            </a:pathLst>
          </a:custGeom>
          <a:solidFill>
            <a:srgbClr val="2E4637"/>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l-GR" sz="3200" dirty="0">
              <a:solidFill>
                <a:srgbClr val="2E4637"/>
              </a:solidFill>
              <a:latin typeface="Garamond" panose="02020404030301010803" pitchFamily="18" charset="0"/>
            </a:endParaRPr>
          </a:p>
        </p:txBody>
      </p:sp>
    </p:spTree>
    <p:extLst>
      <p:ext uri="{BB962C8B-B14F-4D97-AF65-F5344CB8AC3E}">
        <p14:creationId xmlns:p14="http://schemas.microsoft.com/office/powerpoint/2010/main" val="17288064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sp>
        <p:nvSpPr>
          <p:cNvPr id="24" name="Ελεύθερη σχεδίαση: Σχήμα 23">
            <a:extLst>
              <a:ext uri="{FF2B5EF4-FFF2-40B4-BE49-F238E27FC236}">
                <a16:creationId xmlns:a16="http://schemas.microsoft.com/office/drawing/2014/main" id="{75C9C585-1BF7-240B-2FB8-DA5C4FCDC52C}"/>
              </a:ext>
            </a:extLst>
          </p:cNvPr>
          <p:cNvSpPr/>
          <p:nvPr/>
        </p:nvSpPr>
        <p:spPr>
          <a:xfrm>
            <a:off x="7572377" y="-2495553"/>
            <a:ext cx="7874000" cy="10985505"/>
          </a:xfrm>
          <a:custGeom>
            <a:avLst/>
            <a:gdLst>
              <a:gd name="connsiteX0" fmla="*/ 2063750 w 5207000"/>
              <a:gd name="connsiteY0" fmla="*/ 9232905 h 10985505"/>
              <a:gd name="connsiteX1" fmla="*/ 3143250 w 5207000"/>
              <a:gd name="connsiteY1" fmla="*/ 9232905 h 10985505"/>
              <a:gd name="connsiteX2" fmla="*/ 3581400 w 5207000"/>
              <a:gd name="connsiteY2" fmla="*/ 10109205 h 10985505"/>
              <a:gd name="connsiteX3" fmla="*/ 3143250 w 5207000"/>
              <a:gd name="connsiteY3" fmla="*/ 10985505 h 10985505"/>
              <a:gd name="connsiteX4" fmla="*/ 2063750 w 5207000"/>
              <a:gd name="connsiteY4" fmla="*/ 10985505 h 10985505"/>
              <a:gd name="connsiteX5" fmla="*/ 1625600 w 5207000"/>
              <a:gd name="connsiteY5" fmla="*/ 10109205 h 10985505"/>
              <a:gd name="connsiteX6" fmla="*/ 438150 w 5207000"/>
              <a:gd name="connsiteY6" fmla="*/ 8324854 h 10985505"/>
              <a:gd name="connsiteX7" fmla="*/ 1517650 w 5207000"/>
              <a:gd name="connsiteY7" fmla="*/ 8324854 h 10985505"/>
              <a:gd name="connsiteX8" fmla="*/ 1955800 w 5207000"/>
              <a:gd name="connsiteY8" fmla="*/ 9201154 h 10985505"/>
              <a:gd name="connsiteX9" fmla="*/ 1517650 w 5207000"/>
              <a:gd name="connsiteY9" fmla="*/ 10077454 h 10985505"/>
              <a:gd name="connsiteX10" fmla="*/ 438150 w 5207000"/>
              <a:gd name="connsiteY10" fmla="*/ 10077454 h 10985505"/>
              <a:gd name="connsiteX11" fmla="*/ 0 w 5207000"/>
              <a:gd name="connsiteY11" fmla="*/ 9201154 h 10985505"/>
              <a:gd name="connsiteX12" fmla="*/ 3689350 w 5207000"/>
              <a:gd name="connsiteY12" fmla="*/ 8267704 h 10985505"/>
              <a:gd name="connsiteX13" fmla="*/ 4768850 w 5207000"/>
              <a:gd name="connsiteY13" fmla="*/ 8267704 h 10985505"/>
              <a:gd name="connsiteX14" fmla="*/ 5207000 w 5207000"/>
              <a:gd name="connsiteY14" fmla="*/ 9144004 h 10985505"/>
              <a:gd name="connsiteX15" fmla="*/ 4768850 w 5207000"/>
              <a:gd name="connsiteY15" fmla="*/ 10020304 h 10985505"/>
              <a:gd name="connsiteX16" fmla="*/ 3689350 w 5207000"/>
              <a:gd name="connsiteY16" fmla="*/ 10020304 h 10985505"/>
              <a:gd name="connsiteX17" fmla="*/ 3251200 w 5207000"/>
              <a:gd name="connsiteY17" fmla="*/ 9144004 h 10985505"/>
              <a:gd name="connsiteX18" fmla="*/ 2063750 w 5207000"/>
              <a:gd name="connsiteY18" fmla="*/ 7423152 h 10985505"/>
              <a:gd name="connsiteX19" fmla="*/ 3143250 w 5207000"/>
              <a:gd name="connsiteY19" fmla="*/ 7423152 h 10985505"/>
              <a:gd name="connsiteX20" fmla="*/ 3581400 w 5207000"/>
              <a:gd name="connsiteY20" fmla="*/ 8299452 h 10985505"/>
              <a:gd name="connsiteX21" fmla="*/ 3143250 w 5207000"/>
              <a:gd name="connsiteY21" fmla="*/ 9175752 h 10985505"/>
              <a:gd name="connsiteX22" fmla="*/ 2063750 w 5207000"/>
              <a:gd name="connsiteY22" fmla="*/ 9175752 h 10985505"/>
              <a:gd name="connsiteX23" fmla="*/ 1625600 w 5207000"/>
              <a:gd name="connsiteY23" fmla="*/ 8299452 h 10985505"/>
              <a:gd name="connsiteX24" fmla="*/ 438150 w 5207000"/>
              <a:gd name="connsiteY24" fmla="*/ 6483352 h 10985505"/>
              <a:gd name="connsiteX25" fmla="*/ 1517650 w 5207000"/>
              <a:gd name="connsiteY25" fmla="*/ 6483352 h 10985505"/>
              <a:gd name="connsiteX26" fmla="*/ 1955800 w 5207000"/>
              <a:gd name="connsiteY26" fmla="*/ 7359652 h 10985505"/>
              <a:gd name="connsiteX27" fmla="*/ 1517650 w 5207000"/>
              <a:gd name="connsiteY27" fmla="*/ 8235952 h 10985505"/>
              <a:gd name="connsiteX28" fmla="*/ 438150 w 5207000"/>
              <a:gd name="connsiteY28" fmla="*/ 8235952 h 10985505"/>
              <a:gd name="connsiteX29" fmla="*/ 0 w 5207000"/>
              <a:gd name="connsiteY29" fmla="*/ 7359652 h 10985505"/>
              <a:gd name="connsiteX30" fmla="*/ 3689350 w 5207000"/>
              <a:gd name="connsiteY30" fmla="*/ 6419851 h 10985505"/>
              <a:gd name="connsiteX31" fmla="*/ 4768850 w 5207000"/>
              <a:gd name="connsiteY31" fmla="*/ 6419851 h 10985505"/>
              <a:gd name="connsiteX32" fmla="*/ 5207000 w 5207000"/>
              <a:gd name="connsiteY32" fmla="*/ 7296151 h 10985505"/>
              <a:gd name="connsiteX33" fmla="*/ 4768850 w 5207000"/>
              <a:gd name="connsiteY33" fmla="*/ 8172451 h 10985505"/>
              <a:gd name="connsiteX34" fmla="*/ 3689350 w 5207000"/>
              <a:gd name="connsiteY34" fmla="*/ 8172451 h 10985505"/>
              <a:gd name="connsiteX35" fmla="*/ 3251200 w 5207000"/>
              <a:gd name="connsiteY35" fmla="*/ 7296151 h 10985505"/>
              <a:gd name="connsiteX36" fmla="*/ 2063750 w 5207000"/>
              <a:gd name="connsiteY36" fmla="*/ 5543552 h 10985505"/>
              <a:gd name="connsiteX37" fmla="*/ 3143250 w 5207000"/>
              <a:gd name="connsiteY37" fmla="*/ 5543552 h 10985505"/>
              <a:gd name="connsiteX38" fmla="*/ 3581400 w 5207000"/>
              <a:gd name="connsiteY38" fmla="*/ 6419851 h 10985505"/>
              <a:gd name="connsiteX39" fmla="*/ 3143250 w 5207000"/>
              <a:gd name="connsiteY39" fmla="*/ 7296151 h 10985505"/>
              <a:gd name="connsiteX40" fmla="*/ 2063750 w 5207000"/>
              <a:gd name="connsiteY40" fmla="*/ 7296151 h 10985505"/>
              <a:gd name="connsiteX41" fmla="*/ 1625600 w 5207000"/>
              <a:gd name="connsiteY41" fmla="*/ 6419851 h 10985505"/>
              <a:gd name="connsiteX42" fmla="*/ 438150 w 5207000"/>
              <a:gd name="connsiteY42" fmla="*/ 4641851 h 10985505"/>
              <a:gd name="connsiteX43" fmla="*/ 1517650 w 5207000"/>
              <a:gd name="connsiteY43" fmla="*/ 4641851 h 10985505"/>
              <a:gd name="connsiteX44" fmla="*/ 1955800 w 5207000"/>
              <a:gd name="connsiteY44" fmla="*/ 5518151 h 10985505"/>
              <a:gd name="connsiteX45" fmla="*/ 1517650 w 5207000"/>
              <a:gd name="connsiteY45" fmla="*/ 6394450 h 10985505"/>
              <a:gd name="connsiteX46" fmla="*/ 438150 w 5207000"/>
              <a:gd name="connsiteY46" fmla="*/ 6394450 h 10985505"/>
              <a:gd name="connsiteX47" fmla="*/ 0 w 5207000"/>
              <a:gd name="connsiteY47" fmla="*/ 5518151 h 10985505"/>
              <a:gd name="connsiteX48" fmla="*/ 3689350 w 5207000"/>
              <a:gd name="connsiteY48" fmla="*/ 4540251 h 10985505"/>
              <a:gd name="connsiteX49" fmla="*/ 4768850 w 5207000"/>
              <a:gd name="connsiteY49" fmla="*/ 4540251 h 10985505"/>
              <a:gd name="connsiteX50" fmla="*/ 5207000 w 5207000"/>
              <a:gd name="connsiteY50" fmla="*/ 5416551 h 10985505"/>
              <a:gd name="connsiteX51" fmla="*/ 4768850 w 5207000"/>
              <a:gd name="connsiteY51" fmla="*/ 6292850 h 10985505"/>
              <a:gd name="connsiteX52" fmla="*/ 3689350 w 5207000"/>
              <a:gd name="connsiteY52" fmla="*/ 6292850 h 10985505"/>
              <a:gd name="connsiteX53" fmla="*/ 3251200 w 5207000"/>
              <a:gd name="connsiteY53" fmla="*/ 5416551 h 10985505"/>
              <a:gd name="connsiteX54" fmla="*/ 2063750 w 5207000"/>
              <a:gd name="connsiteY54" fmla="*/ 3702052 h 10985505"/>
              <a:gd name="connsiteX55" fmla="*/ 3143250 w 5207000"/>
              <a:gd name="connsiteY55" fmla="*/ 3702052 h 10985505"/>
              <a:gd name="connsiteX56" fmla="*/ 3581400 w 5207000"/>
              <a:gd name="connsiteY56" fmla="*/ 4578352 h 10985505"/>
              <a:gd name="connsiteX57" fmla="*/ 3143250 w 5207000"/>
              <a:gd name="connsiteY57" fmla="*/ 5454652 h 10985505"/>
              <a:gd name="connsiteX58" fmla="*/ 2063750 w 5207000"/>
              <a:gd name="connsiteY58" fmla="*/ 5454652 h 10985505"/>
              <a:gd name="connsiteX59" fmla="*/ 1625600 w 5207000"/>
              <a:gd name="connsiteY59" fmla="*/ 4578352 h 10985505"/>
              <a:gd name="connsiteX60" fmla="*/ 438150 w 5207000"/>
              <a:gd name="connsiteY60" fmla="*/ 2787652 h 10985505"/>
              <a:gd name="connsiteX61" fmla="*/ 1517650 w 5207000"/>
              <a:gd name="connsiteY61" fmla="*/ 2787652 h 10985505"/>
              <a:gd name="connsiteX62" fmla="*/ 1955800 w 5207000"/>
              <a:gd name="connsiteY62" fmla="*/ 3663952 h 10985505"/>
              <a:gd name="connsiteX63" fmla="*/ 1517650 w 5207000"/>
              <a:gd name="connsiteY63" fmla="*/ 4540251 h 10985505"/>
              <a:gd name="connsiteX64" fmla="*/ 438150 w 5207000"/>
              <a:gd name="connsiteY64" fmla="*/ 4540251 h 10985505"/>
              <a:gd name="connsiteX65" fmla="*/ 0 w 5207000"/>
              <a:gd name="connsiteY65" fmla="*/ 3663952 h 10985505"/>
              <a:gd name="connsiteX66" fmla="*/ 3689350 w 5207000"/>
              <a:gd name="connsiteY66" fmla="*/ 2736851 h 10985505"/>
              <a:gd name="connsiteX67" fmla="*/ 4768850 w 5207000"/>
              <a:gd name="connsiteY67" fmla="*/ 2736851 h 10985505"/>
              <a:gd name="connsiteX68" fmla="*/ 5207000 w 5207000"/>
              <a:gd name="connsiteY68" fmla="*/ 3613151 h 10985505"/>
              <a:gd name="connsiteX69" fmla="*/ 4768850 w 5207000"/>
              <a:gd name="connsiteY69" fmla="*/ 4489451 h 10985505"/>
              <a:gd name="connsiteX70" fmla="*/ 3689350 w 5207000"/>
              <a:gd name="connsiteY70" fmla="*/ 4489451 h 10985505"/>
              <a:gd name="connsiteX71" fmla="*/ 3251200 w 5207000"/>
              <a:gd name="connsiteY71" fmla="*/ 3613151 h 10985505"/>
              <a:gd name="connsiteX72" fmla="*/ 2063750 w 5207000"/>
              <a:gd name="connsiteY72" fmla="*/ 1860552 h 10985505"/>
              <a:gd name="connsiteX73" fmla="*/ 3143250 w 5207000"/>
              <a:gd name="connsiteY73" fmla="*/ 1860552 h 10985505"/>
              <a:gd name="connsiteX74" fmla="*/ 3581400 w 5207000"/>
              <a:gd name="connsiteY74" fmla="*/ 2736852 h 10985505"/>
              <a:gd name="connsiteX75" fmla="*/ 3143250 w 5207000"/>
              <a:gd name="connsiteY75" fmla="*/ 3613151 h 10985505"/>
              <a:gd name="connsiteX76" fmla="*/ 2063750 w 5207000"/>
              <a:gd name="connsiteY76" fmla="*/ 3613151 h 10985505"/>
              <a:gd name="connsiteX77" fmla="*/ 1625600 w 5207000"/>
              <a:gd name="connsiteY77" fmla="*/ 2736852 h 10985505"/>
              <a:gd name="connsiteX78" fmla="*/ 438150 w 5207000"/>
              <a:gd name="connsiteY78" fmla="*/ 965201 h 10985505"/>
              <a:gd name="connsiteX79" fmla="*/ 1517650 w 5207000"/>
              <a:gd name="connsiteY79" fmla="*/ 965201 h 10985505"/>
              <a:gd name="connsiteX80" fmla="*/ 1955800 w 5207000"/>
              <a:gd name="connsiteY80" fmla="*/ 1841501 h 10985505"/>
              <a:gd name="connsiteX81" fmla="*/ 1517650 w 5207000"/>
              <a:gd name="connsiteY81" fmla="*/ 2717800 h 10985505"/>
              <a:gd name="connsiteX82" fmla="*/ 438150 w 5207000"/>
              <a:gd name="connsiteY82" fmla="*/ 2717800 h 10985505"/>
              <a:gd name="connsiteX83" fmla="*/ 0 w 5207000"/>
              <a:gd name="connsiteY83" fmla="*/ 1841501 h 10985505"/>
              <a:gd name="connsiteX84" fmla="*/ 3689350 w 5207000"/>
              <a:gd name="connsiteY84" fmla="*/ 895350 h 10985505"/>
              <a:gd name="connsiteX85" fmla="*/ 4768850 w 5207000"/>
              <a:gd name="connsiteY85" fmla="*/ 895350 h 10985505"/>
              <a:gd name="connsiteX86" fmla="*/ 5207000 w 5207000"/>
              <a:gd name="connsiteY86" fmla="*/ 1771650 h 10985505"/>
              <a:gd name="connsiteX87" fmla="*/ 4768850 w 5207000"/>
              <a:gd name="connsiteY87" fmla="*/ 2647950 h 10985505"/>
              <a:gd name="connsiteX88" fmla="*/ 3689350 w 5207000"/>
              <a:gd name="connsiteY88" fmla="*/ 2647950 h 10985505"/>
              <a:gd name="connsiteX89" fmla="*/ 3251200 w 5207000"/>
              <a:gd name="connsiteY89" fmla="*/ 1771650 h 10985505"/>
              <a:gd name="connsiteX90" fmla="*/ 2063750 w 5207000"/>
              <a:gd name="connsiteY90" fmla="*/ 0 h 10985505"/>
              <a:gd name="connsiteX91" fmla="*/ 3143250 w 5207000"/>
              <a:gd name="connsiteY91" fmla="*/ 0 h 10985505"/>
              <a:gd name="connsiteX92" fmla="*/ 3581400 w 5207000"/>
              <a:gd name="connsiteY92" fmla="*/ 876299 h 10985505"/>
              <a:gd name="connsiteX93" fmla="*/ 3143250 w 5207000"/>
              <a:gd name="connsiteY93" fmla="*/ 1752600 h 10985505"/>
              <a:gd name="connsiteX94" fmla="*/ 2063750 w 5207000"/>
              <a:gd name="connsiteY94" fmla="*/ 1752600 h 10985505"/>
              <a:gd name="connsiteX95" fmla="*/ 1625600 w 5207000"/>
              <a:gd name="connsiteY95" fmla="*/ 876299 h 10985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207000" h="10985505">
                <a:moveTo>
                  <a:pt x="2063750" y="9232905"/>
                </a:moveTo>
                <a:lnTo>
                  <a:pt x="3143250" y="9232905"/>
                </a:lnTo>
                <a:lnTo>
                  <a:pt x="3581400" y="10109205"/>
                </a:lnTo>
                <a:lnTo>
                  <a:pt x="3143250" y="10985505"/>
                </a:lnTo>
                <a:lnTo>
                  <a:pt x="2063750" y="10985505"/>
                </a:lnTo>
                <a:lnTo>
                  <a:pt x="1625600" y="10109205"/>
                </a:lnTo>
                <a:close/>
                <a:moveTo>
                  <a:pt x="438150" y="8324854"/>
                </a:moveTo>
                <a:lnTo>
                  <a:pt x="1517650" y="8324854"/>
                </a:lnTo>
                <a:lnTo>
                  <a:pt x="1955800" y="9201154"/>
                </a:lnTo>
                <a:lnTo>
                  <a:pt x="1517650" y="10077454"/>
                </a:lnTo>
                <a:lnTo>
                  <a:pt x="438150" y="10077454"/>
                </a:lnTo>
                <a:lnTo>
                  <a:pt x="0" y="9201154"/>
                </a:lnTo>
                <a:close/>
                <a:moveTo>
                  <a:pt x="3689350" y="8267704"/>
                </a:moveTo>
                <a:lnTo>
                  <a:pt x="4768850" y="8267704"/>
                </a:lnTo>
                <a:lnTo>
                  <a:pt x="5207000" y="9144004"/>
                </a:lnTo>
                <a:lnTo>
                  <a:pt x="4768850" y="10020304"/>
                </a:lnTo>
                <a:lnTo>
                  <a:pt x="3689350" y="10020304"/>
                </a:lnTo>
                <a:lnTo>
                  <a:pt x="3251200" y="9144004"/>
                </a:lnTo>
                <a:close/>
                <a:moveTo>
                  <a:pt x="2063750" y="7423152"/>
                </a:moveTo>
                <a:lnTo>
                  <a:pt x="3143250" y="7423152"/>
                </a:lnTo>
                <a:lnTo>
                  <a:pt x="3581400" y="8299452"/>
                </a:lnTo>
                <a:lnTo>
                  <a:pt x="3143250" y="9175752"/>
                </a:lnTo>
                <a:lnTo>
                  <a:pt x="2063750" y="9175752"/>
                </a:lnTo>
                <a:lnTo>
                  <a:pt x="1625600" y="8299452"/>
                </a:lnTo>
                <a:close/>
                <a:moveTo>
                  <a:pt x="438150" y="6483352"/>
                </a:moveTo>
                <a:lnTo>
                  <a:pt x="1517650" y="6483352"/>
                </a:lnTo>
                <a:lnTo>
                  <a:pt x="1955800" y="7359652"/>
                </a:lnTo>
                <a:lnTo>
                  <a:pt x="1517650" y="8235952"/>
                </a:lnTo>
                <a:lnTo>
                  <a:pt x="438150" y="8235952"/>
                </a:lnTo>
                <a:lnTo>
                  <a:pt x="0" y="7359652"/>
                </a:lnTo>
                <a:close/>
                <a:moveTo>
                  <a:pt x="3689350" y="6419851"/>
                </a:moveTo>
                <a:lnTo>
                  <a:pt x="4768850" y="6419851"/>
                </a:lnTo>
                <a:lnTo>
                  <a:pt x="5207000" y="7296151"/>
                </a:lnTo>
                <a:lnTo>
                  <a:pt x="4768850" y="8172451"/>
                </a:lnTo>
                <a:lnTo>
                  <a:pt x="3689350" y="8172451"/>
                </a:lnTo>
                <a:lnTo>
                  <a:pt x="3251200" y="7296151"/>
                </a:lnTo>
                <a:close/>
                <a:moveTo>
                  <a:pt x="2063750" y="5543552"/>
                </a:moveTo>
                <a:lnTo>
                  <a:pt x="3143250" y="5543552"/>
                </a:lnTo>
                <a:lnTo>
                  <a:pt x="3581400" y="6419851"/>
                </a:lnTo>
                <a:lnTo>
                  <a:pt x="3143250" y="7296151"/>
                </a:lnTo>
                <a:lnTo>
                  <a:pt x="2063750" y="7296151"/>
                </a:lnTo>
                <a:lnTo>
                  <a:pt x="1625600" y="6419851"/>
                </a:lnTo>
                <a:close/>
                <a:moveTo>
                  <a:pt x="438150" y="4641851"/>
                </a:moveTo>
                <a:lnTo>
                  <a:pt x="1517650" y="4641851"/>
                </a:lnTo>
                <a:lnTo>
                  <a:pt x="1955800" y="5518151"/>
                </a:lnTo>
                <a:lnTo>
                  <a:pt x="1517650" y="6394450"/>
                </a:lnTo>
                <a:lnTo>
                  <a:pt x="438150" y="6394450"/>
                </a:lnTo>
                <a:lnTo>
                  <a:pt x="0" y="5518151"/>
                </a:lnTo>
                <a:close/>
                <a:moveTo>
                  <a:pt x="3689350" y="4540251"/>
                </a:moveTo>
                <a:lnTo>
                  <a:pt x="4768850" y="4540251"/>
                </a:lnTo>
                <a:lnTo>
                  <a:pt x="5207000" y="5416551"/>
                </a:lnTo>
                <a:lnTo>
                  <a:pt x="4768850" y="6292850"/>
                </a:lnTo>
                <a:lnTo>
                  <a:pt x="3689350" y="6292850"/>
                </a:lnTo>
                <a:lnTo>
                  <a:pt x="3251200" y="5416551"/>
                </a:lnTo>
                <a:close/>
                <a:moveTo>
                  <a:pt x="2063750" y="3702052"/>
                </a:moveTo>
                <a:lnTo>
                  <a:pt x="3143250" y="3702052"/>
                </a:lnTo>
                <a:lnTo>
                  <a:pt x="3581400" y="4578352"/>
                </a:lnTo>
                <a:lnTo>
                  <a:pt x="3143250" y="5454652"/>
                </a:lnTo>
                <a:lnTo>
                  <a:pt x="2063750" y="5454652"/>
                </a:lnTo>
                <a:lnTo>
                  <a:pt x="1625600" y="4578352"/>
                </a:lnTo>
                <a:close/>
                <a:moveTo>
                  <a:pt x="438150" y="2787652"/>
                </a:moveTo>
                <a:lnTo>
                  <a:pt x="1517650" y="2787652"/>
                </a:lnTo>
                <a:lnTo>
                  <a:pt x="1955800" y="3663952"/>
                </a:lnTo>
                <a:lnTo>
                  <a:pt x="1517650" y="4540251"/>
                </a:lnTo>
                <a:lnTo>
                  <a:pt x="438150" y="4540251"/>
                </a:lnTo>
                <a:lnTo>
                  <a:pt x="0" y="3663952"/>
                </a:lnTo>
                <a:close/>
                <a:moveTo>
                  <a:pt x="3689350" y="2736851"/>
                </a:moveTo>
                <a:lnTo>
                  <a:pt x="4768850" y="2736851"/>
                </a:lnTo>
                <a:lnTo>
                  <a:pt x="5207000" y="3613151"/>
                </a:lnTo>
                <a:lnTo>
                  <a:pt x="4768850" y="4489451"/>
                </a:lnTo>
                <a:lnTo>
                  <a:pt x="3689350" y="4489451"/>
                </a:lnTo>
                <a:lnTo>
                  <a:pt x="3251200" y="3613151"/>
                </a:lnTo>
                <a:close/>
                <a:moveTo>
                  <a:pt x="2063750" y="1860552"/>
                </a:moveTo>
                <a:lnTo>
                  <a:pt x="3143250" y="1860552"/>
                </a:lnTo>
                <a:lnTo>
                  <a:pt x="3581400" y="2736852"/>
                </a:lnTo>
                <a:lnTo>
                  <a:pt x="3143250" y="3613151"/>
                </a:lnTo>
                <a:lnTo>
                  <a:pt x="2063750" y="3613151"/>
                </a:lnTo>
                <a:lnTo>
                  <a:pt x="1625600" y="2736852"/>
                </a:lnTo>
                <a:close/>
                <a:moveTo>
                  <a:pt x="438150" y="965201"/>
                </a:moveTo>
                <a:lnTo>
                  <a:pt x="1517650" y="965201"/>
                </a:lnTo>
                <a:lnTo>
                  <a:pt x="1955800" y="1841501"/>
                </a:lnTo>
                <a:lnTo>
                  <a:pt x="1517650" y="2717800"/>
                </a:lnTo>
                <a:lnTo>
                  <a:pt x="438150" y="2717800"/>
                </a:lnTo>
                <a:lnTo>
                  <a:pt x="0" y="1841501"/>
                </a:lnTo>
                <a:close/>
                <a:moveTo>
                  <a:pt x="3689350" y="895350"/>
                </a:moveTo>
                <a:lnTo>
                  <a:pt x="4768850" y="895350"/>
                </a:lnTo>
                <a:lnTo>
                  <a:pt x="5207000" y="1771650"/>
                </a:lnTo>
                <a:lnTo>
                  <a:pt x="4768850" y="2647950"/>
                </a:lnTo>
                <a:lnTo>
                  <a:pt x="3689350" y="2647950"/>
                </a:lnTo>
                <a:lnTo>
                  <a:pt x="3251200" y="1771650"/>
                </a:lnTo>
                <a:close/>
                <a:moveTo>
                  <a:pt x="2063750" y="0"/>
                </a:moveTo>
                <a:lnTo>
                  <a:pt x="3143250" y="0"/>
                </a:lnTo>
                <a:lnTo>
                  <a:pt x="3581400" y="876299"/>
                </a:lnTo>
                <a:lnTo>
                  <a:pt x="3143250" y="1752600"/>
                </a:lnTo>
                <a:lnTo>
                  <a:pt x="2063750" y="1752600"/>
                </a:lnTo>
                <a:lnTo>
                  <a:pt x="1625600" y="876299"/>
                </a:lnTo>
                <a:close/>
              </a:path>
            </a:pathLst>
          </a:cu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28" name="TextBox 27">
            <a:extLst>
              <a:ext uri="{FF2B5EF4-FFF2-40B4-BE49-F238E27FC236}">
                <a16:creationId xmlns:a16="http://schemas.microsoft.com/office/drawing/2014/main" id="{C439B759-05EB-2772-2F01-73EF09390430}"/>
              </a:ext>
            </a:extLst>
          </p:cNvPr>
          <p:cNvSpPr txBox="1"/>
          <p:nvPr/>
        </p:nvSpPr>
        <p:spPr>
          <a:xfrm>
            <a:off x="515938" y="-5112838"/>
            <a:ext cx="3909417" cy="6479145"/>
          </a:xfrm>
          <a:custGeom>
            <a:avLst/>
            <a:gdLst/>
            <a:ahLst/>
            <a:cxnLst/>
            <a:rect l="l" t="t" r="r" b="b"/>
            <a:pathLst>
              <a:path w="3909417" h="6479145">
                <a:moveTo>
                  <a:pt x="2250044" y="6294756"/>
                </a:moveTo>
                <a:cubicBezTo>
                  <a:pt x="2241080" y="6297956"/>
                  <a:pt x="2231581" y="6302823"/>
                  <a:pt x="2221549" y="6309355"/>
                </a:cubicBezTo>
                <a:cubicBezTo>
                  <a:pt x="2211516" y="6315888"/>
                  <a:pt x="2203556" y="6323421"/>
                  <a:pt x="2197669" y="6331954"/>
                </a:cubicBezTo>
                <a:cubicBezTo>
                  <a:pt x="2193388" y="6338087"/>
                  <a:pt x="2191247" y="6343887"/>
                  <a:pt x="2191247" y="6349353"/>
                </a:cubicBezTo>
                <a:cubicBezTo>
                  <a:pt x="2191247" y="6354553"/>
                  <a:pt x="2193020" y="6358886"/>
                  <a:pt x="2196566" y="6362352"/>
                </a:cubicBezTo>
                <a:cubicBezTo>
                  <a:pt x="2200111" y="6365819"/>
                  <a:pt x="2204559" y="6367552"/>
                  <a:pt x="2209909" y="6367552"/>
                </a:cubicBezTo>
                <a:cubicBezTo>
                  <a:pt x="2214056" y="6367552"/>
                  <a:pt x="2219074" y="6366085"/>
                  <a:pt x="2224961" y="6363152"/>
                </a:cubicBezTo>
                <a:cubicBezTo>
                  <a:pt x="2232719" y="6359286"/>
                  <a:pt x="2240812" y="6353286"/>
                  <a:pt x="2249241" y="6345153"/>
                </a:cubicBezTo>
                <a:cubicBezTo>
                  <a:pt x="2250176" y="6328221"/>
                  <a:pt x="2250644" y="6316288"/>
                  <a:pt x="2250644" y="6309355"/>
                </a:cubicBezTo>
                <a:cubicBezTo>
                  <a:pt x="2250644" y="6305756"/>
                  <a:pt x="2250444" y="6300889"/>
                  <a:pt x="2250044" y="6294756"/>
                </a:cubicBezTo>
                <a:close/>
                <a:moveTo>
                  <a:pt x="1964294" y="6294756"/>
                </a:moveTo>
                <a:cubicBezTo>
                  <a:pt x="1955330" y="6297956"/>
                  <a:pt x="1945831" y="6302823"/>
                  <a:pt x="1935799" y="6309355"/>
                </a:cubicBezTo>
                <a:cubicBezTo>
                  <a:pt x="1925766" y="6315888"/>
                  <a:pt x="1917806" y="6323421"/>
                  <a:pt x="1911919" y="6331954"/>
                </a:cubicBezTo>
                <a:cubicBezTo>
                  <a:pt x="1907638" y="6338087"/>
                  <a:pt x="1905497" y="6343887"/>
                  <a:pt x="1905497" y="6349353"/>
                </a:cubicBezTo>
                <a:cubicBezTo>
                  <a:pt x="1905497" y="6354553"/>
                  <a:pt x="1907270" y="6358886"/>
                  <a:pt x="1910816" y="6362352"/>
                </a:cubicBezTo>
                <a:cubicBezTo>
                  <a:pt x="1914361" y="6365819"/>
                  <a:pt x="1918809" y="6367552"/>
                  <a:pt x="1924159" y="6367552"/>
                </a:cubicBezTo>
                <a:cubicBezTo>
                  <a:pt x="1928307" y="6367552"/>
                  <a:pt x="1933324" y="6366085"/>
                  <a:pt x="1939211" y="6363152"/>
                </a:cubicBezTo>
                <a:cubicBezTo>
                  <a:pt x="1946969" y="6359286"/>
                  <a:pt x="1955062" y="6353286"/>
                  <a:pt x="1963491" y="6345153"/>
                </a:cubicBezTo>
                <a:cubicBezTo>
                  <a:pt x="1964426" y="6328221"/>
                  <a:pt x="1964894" y="6316288"/>
                  <a:pt x="1964894" y="6309355"/>
                </a:cubicBezTo>
                <a:cubicBezTo>
                  <a:pt x="1964894" y="6305756"/>
                  <a:pt x="1964694" y="6300889"/>
                  <a:pt x="1964294" y="6294756"/>
                </a:cubicBezTo>
                <a:close/>
                <a:moveTo>
                  <a:pt x="1001794" y="6223161"/>
                </a:moveTo>
                <a:cubicBezTo>
                  <a:pt x="986329" y="6223161"/>
                  <a:pt x="973929" y="6228960"/>
                  <a:pt x="964597" y="6240560"/>
                </a:cubicBezTo>
                <a:cubicBezTo>
                  <a:pt x="957397" y="6249359"/>
                  <a:pt x="953797" y="6257625"/>
                  <a:pt x="953797" y="6265358"/>
                </a:cubicBezTo>
                <a:lnTo>
                  <a:pt x="963197" y="6265358"/>
                </a:lnTo>
                <a:cubicBezTo>
                  <a:pt x="969996" y="6265358"/>
                  <a:pt x="990262" y="6264292"/>
                  <a:pt x="1023993" y="6262158"/>
                </a:cubicBezTo>
                <a:cubicBezTo>
                  <a:pt x="1029326" y="6261892"/>
                  <a:pt x="1032593" y="6261358"/>
                  <a:pt x="1033792" y="6260558"/>
                </a:cubicBezTo>
                <a:cubicBezTo>
                  <a:pt x="1036192" y="6258025"/>
                  <a:pt x="1037392" y="6255759"/>
                  <a:pt x="1037392" y="6253759"/>
                </a:cubicBezTo>
                <a:cubicBezTo>
                  <a:pt x="1037392" y="6249626"/>
                  <a:pt x="1036059" y="6244926"/>
                  <a:pt x="1033392" y="6239660"/>
                </a:cubicBezTo>
                <a:cubicBezTo>
                  <a:pt x="1030726" y="6234393"/>
                  <a:pt x="1026626" y="6230327"/>
                  <a:pt x="1021093" y="6227460"/>
                </a:cubicBezTo>
                <a:cubicBezTo>
                  <a:pt x="1015560" y="6224594"/>
                  <a:pt x="1009127" y="6223161"/>
                  <a:pt x="1001794" y="6223161"/>
                </a:cubicBezTo>
                <a:close/>
                <a:moveTo>
                  <a:pt x="225023" y="6219761"/>
                </a:moveTo>
                <a:lnTo>
                  <a:pt x="242022" y="6220361"/>
                </a:lnTo>
                <a:lnTo>
                  <a:pt x="255821" y="6219961"/>
                </a:lnTo>
                <a:cubicBezTo>
                  <a:pt x="263154" y="6219961"/>
                  <a:pt x="269754" y="6220428"/>
                  <a:pt x="275620" y="6221361"/>
                </a:cubicBezTo>
                <a:cubicBezTo>
                  <a:pt x="276153" y="6222694"/>
                  <a:pt x="276420" y="6223761"/>
                  <a:pt x="276420" y="6224561"/>
                </a:cubicBezTo>
                <a:lnTo>
                  <a:pt x="276220" y="6226161"/>
                </a:lnTo>
                <a:cubicBezTo>
                  <a:pt x="273420" y="6227494"/>
                  <a:pt x="269087" y="6228427"/>
                  <a:pt x="263221" y="6228960"/>
                </a:cubicBezTo>
                <a:cubicBezTo>
                  <a:pt x="254955" y="6229627"/>
                  <a:pt x="249022" y="6231094"/>
                  <a:pt x="245422" y="6233360"/>
                </a:cubicBezTo>
                <a:lnTo>
                  <a:pt x="245022" y="6235560"/>
                </a:lnTo>
                <a:cubicBezTo>
                  <a:pt x="245022" y="6236895"/>
                  <a:pt x="245557" y="6238898"/>
                  <a:pt x="246628" y="6241569"/>
                </a:cubicBezTo>
                <a:cubicBezTo>
                  <a:pt x="247297" y="6243173"/>
                  <a:pt x="248168" y="6245578"/>
                  <a:pt x="249240" y="6248784"/>
                </a:cubicBezTo>
                <a:cubicBezTo>
                  <a:pt x="252184" y="6258667"/>
                  <a:pt x="258543" y="6277767"/>
                  <a:pt x="268317" y="6306084"/>
                </a:cubicBezTo>
                <a:cubicBezTo>
                  <a:pt x="275413" y="6326518"/>
                  <a:pt x="281973" y="6344081"/>
                  <a:pt x="287997" y="6358774"/>
                </a:cubicBezTo>
                <a:cubicBezTo>
                  <a:pt x="291672" y="6350714"/>
                  <a:pt x="295871" y="6340505"/>
                  <a:pt x="300594" y="6328145"/>
                </a:cubicBezTo>
                <a:lnTo>
                  <a:pt x="317383" y="6280670"/>
                </a:lnTo>
                <a:cubicBezTo>
                  <a:pt x="321272" y="6270329"/>
                  <a:pt x="324217" y="6259958"/>
                  <a:pt x="326217" y="6249559"/>
                </a:cubicBezTo>
                <a:cubicBezTo>
                  <a:pt x="327017" y="6245426"/>
                  <a:pt x="327417" y="6242160"/>
                  <a:pt x="327417" y="6239760"/>
                </a:cubicBezTo>
                <a:cubicBezTo>
                  <a:pt x="327417" y="6237760"/>
                  <a:pt x="326550" y="6235893"/>
                  <a:pt x="324817" y="6234160"/>
                </a:cubicBezTo>
                <a:cubicBezTo>
                  <a:pt x="323084" y="6232427"/>
                  <a:pt x="319617" y="6230960"/>
                  <a:pt x="314418" y="6229760"/>
                </a:cubicBezTo>
                <a:cubicBezTo>
                  <a:pt x="304952" y="6227360"/>
                  <a:pt x="299819" y="6225861"/>
                  <a:pt x="299019" y="6225261"/>
                </a:cubicBezTo>
                <a:cubicBezTo>
                  <a:pt x="298219" y="6224661"/>
                  <a:pt x="297752" y="6223361"/>
                  <a:pt x="297619" y="6221361"/>
                </a:cubicBezTo>
                <a:cubicBezTo>
                  <a:pt x="298419" y="6220694"/>
                  <a:pt x="299352" y="6220161"/>
                  <a:pt x="300419" y="6219761"/>
                </a:cubicBezTo>
                <a:lnTo>
                  <a:pt x="312818" y="6219761"/>
                </a:lnTo>
                <a:lnTo>
                  <a:pt x="326217" y="6219961"/>
                </a:lnTo>
                <a:lnTo>
                  <a:pt x="346216" y="6219761"/>
                </a:lnTo>
                <a:lnTo>
                  <a:pt x="359015" y="6219961"/>
                </a:lnTo>
                <a:lnTo>
                  <a:pt x="362215" y="6219761"/>
                </a:lnTo>
                <a:cubicBezTo>
                  <a:pt x="363148" y="6219761"/>
                  <a:pt x="364681" y="6219894"/>
                  <a:pt x="366814" y="6220161"/>
                </a:cubicBezTo>
                <a:cubicBezTo>
                  <a:pt x="368148" y="6220827"/>
                  <a:pt x="368814" y="6221894"/>
                  <a:pt x="368814" y="6223361"/>
                </a:cubicBezTo>
                <a:cubicBezTo>
                  <a:pt x="368814" y="6224694"/>
                  <a:pt x="368214" y="6225894"/>
                  <a:pt x="367014" y="6226960"/>
                </a:cubicBezTo>
                <a:lnTo>
                  <a:pt x="363015" y="6227560"/>
                </a:lnTo>
                <a:cubicBezTo>
                  <a:pt x="355282" y="6228627"/>
                  <a:pt x="349349" y="6230627"/>
                  <a:pt x="345216" y="6233560"/>
                </a:cubicBezTo>
                <a:cubicBezTo>
                  <a:pt x="342949" y="6235160"/>
                  <a:pt x="341016" y="6238493"/>
                  <a:pt x="339416" y="6243559"/>
                </a:cubicBezTo>
                <a:cubicBezTo>
                  <a:pt x="338883" y="6245426"/>
                  <a:pt x="338016" y="6247826"/>
                  <a:pt x="336816" y="6250759"/>
                </a:cubicBezTo>
                <a:cubicBezTo>
                  <a:pt x="336150" y="6252357"/>
                  <a:pt x="335184" y="6255021"/>
                  <a:pt x="333920" y="6258752"/>
                </a:cubicBezTo>
                <a:cubicBezTo>
                  <a:pt x="332655" y="6262483"/>
                  <a:pt x="331024" y="6266880"/>
                  <a:pt x="329026" y="6271942"/>
                </a:cubicBezTo>
                <a:lnTo>
                  <a:pt x="326629" y="6277535"/>
                </a:lnTo>
                <a:lnTo>
                  <a:pt x="326429" y="6278535"/>
                </a:lnTo>
                <a:lnTo>
                  <a:pt x="292469" y="6368058"/>
                </a:lnTo>
                <a:lnTo>
                  <a:pt x="267699" y="6435401"/>
                </a:lnTo>
                <a:cubicBezTo>
                  <a:pt x="266097" y="6438744"/>
                  <a:pt x="264228" y="6442891"/>
                  <a:pt x="262093" y="6447841"/>
                </a:cubicBezTo>
                <a:cubicBezTo>
                  <a:pt x="257018" y="6457340"/>
                  <a:pt x="254014" y="6462558"/>
                  <a:pt x="253081" y="6463493"/>
                </a:cubicBezTo>
                <a:cubicBezTo>
                  <a:pt x="249075" y="6468443"/>
                  <a:pt x="245603" y="6471921"/>
                  <a:pt x="242666" y="6473927"/>
                </a:cubicBezTo>
                <a:lnTo>
                  <a:pt x="232454" y="6478342"/>
                </a:lnTo>
                <a:cubicBezTo>
                  <a:pt x="230452" y="6478877"/>
                  <a:pt x="228316" y="6479145"/>
                  <a:pt x="226045" y="6479145"/>
                </a:cubicBezTo>
                <a:cubicBezTo>
                  <a:pt x="220039" y="6479145"/>
                  <a:pt x="215634" y="6477835"/>
                  <a:pt x="212830" y="6475214"/>
                </a:cubicBezTo>
                <a:cubicBezTo>
                  <a:pt x="210026" y="6472593"/>
                  <a:pt x="208624" y="6468999"/>
                  <a:pt x="208624" y="6464430"/>
                </a:cubicBezTo>
                <a:cubicBezTo>
                  <a:pt x="208624" y="6460131"/>
                  <a:pt x="210694" y="6456236"/>
                  <a:pt x="214833" y="6452747"/>
                </a:cubicBezTo>
                <a:cubicBezTo>
                  <a:pt x="216168" y="6452347"/>
                  <a:pt x="217503" y="6451813"/>
                  <a:pt x="218836" y="6451147"/>
                </a:cubicBezTo>
                <a:lnTo>
                  <a:pt x="221442" y="6450547"/>
                </a:lnTo>
                <a:cubicBezTo>
                  <a:pt x="233323" y="6452680"/>
                  <a:pt x="240732" y="6453747"/>
                  <a:pt x="243669" y="6453747"/>
                </a:cubicBezTo>
                <a:cubicBezTo>
                  <a:pt x="246473" y="6452284"/>
                  <a:pt x="248543" y="6450556"/>
                  <a:pt x="249878" y="6448563"/>
                </a:cubicBezTo>
                <a:cubicBezTo>
                  <a:pt x="256419" y="6438857"/>
                  <a:pt x="262041" y="6428039"/>
                  <a:pt x="266742" y="6416110"/>
                </a:cubicBezTo>
                <a:cubicBezTo>
                  <a:pt x="271444" y="6404180"/>
                  <a:pt x="273795" y="6396127"/>
                  <a:pt x="273795" y="6391950"/>
                </a:cubicBezTo>
                <a:cubicBezTo>
                  <a:pt x="273795" y="6387417"/>
                  <a:pt x="272030" y="6380818"/>
                  <a:pt x="268499" y="6372152"/>
                </a:cubicBezTo>
                <a:lnTo>
                  <a:pt x="246266" y="6313355"/>
                </a:lnTo>
                <a:cubicBezTo>
                  <a:pt x="243193" y="6305756"/>
                  <a:pt x="234046" y="6280957"/>
                  <a:pt x="218824" y="6238960"/>
                </a:cubicBezTo>
                <a:cubicBezTo>
                  <a:pt x="217890" y="6236293"/>
                  <a:pt x="216690" y="6234293"/>
                  <a:pt x="215224" y="6232960"/>
                </a:cubicBezTo>
                <a:lnTo>
                  <a:pt x="201625" y="6227960"/>
                </a:lnTo>
                <a:lnTo>
                  <a:pt x="197425" y="6227160"/>
                </a:lnTo>
                <a:cubicBezTo>
                  <a:pt x="195158" y="6226227"/>
                  <a:pt x="194025" y="6224894"/>
                  <a:pt x="194025" y="6223161"/>
                </a:cubicBezTo>
                <a:lnTo>
                  <a:pt x="195025" y="6220561"/>
                </a:lnTo>
                <a:cubicBezTo>
                  <a:pt x="197958" y="6220294"/>
                  <a:pt x="200425" y="6220161"/>
                  <a:pt x="202425" y="6220161"/>
                </a:cubicBezTo>
                <a:lnTo>
                  <a:pt x="212024" y="6220161"/>
                </a:lnTo>
                <a:close/>
                <a:moveTo>
                  <a:pt x="1404319" y="6214961"/>
                </a:moveTo>
                <a:cubicBezTo>
                  <a:pt x="1422984" y="6214961"/>
                  <a:pt x="1437183" y="6218161"/>
                  <a:pt x="1446916" y="6224561"/>
                </a:cubicBezTo>
                <a:cubicBezTo>
                  <a:pt x="1452382" y="6228294"/>
                  <a:pt x="1455116" y="6233093"/>
                  <a:pt x="1455116" y="6238960"/>
                </a:cubicBezTo>
                <a:cubicBezTo>
                  <a:pt x="1455116" y="6243226"/>
                  <a:pt x="1453716" y="6246759"/>
                  <a:pt x="1450916" y="6249559"/>
                </a:cubicBezTo>
                <a:cubicBezTo>
                  <a:pt x="1448116" y="6252359"/>
                  <a:pt x="1444516" y="6253759"/>
                  <a:pt x="1440116" y="6253759"/>
                </a:cubicBezTo>
                <a:cubicBezTo>
                  <a:pt x="1433450" y="6253759"/>
                  <a:pt x="1426117" y="6249626"/>
                  <a:pt x="1418118" y="6241360"/>
                </a:cubicBezTo>
                <a:cubicBezTo>
                  <a:pt x="1413185" y="6236293"/>
                  <a:pt x="1408718" y="6232793"/>
                  <a:pt x="1404719" y="6230860"/>
                </a:cubicBezTo>
                <a:cubicBezTo>
                  <a:pt x="1400719" y="6228927"/>
                  <a:pt x="1396253" y="6227960"/>
                  <a:pt x="1391319" y="6227960"/>
                </a:cubicBezTo>
                <a:cubicBezTo>
                  <a:pt x="1379453" y="6227960"/>
                  <a:pt x="1369587" y="6232827"/>
                  <a:pt x="1361721" y="6242560"/>
                </a:cubicBezTo>
                <a:cubicBezTo>
                  <a:pt x="1350788" y="6256425"/>
                  <a:pt x="1345322" y="6273824"/>
                  <a:pt x="1345322" y="6294756"/>
                </a:cubicBezTo>
                <a:cubicBezTo>
                  <a:pt x="1345322" y="6316355"/>
                  <a:pt x="1350922" y="6333554"/>
                  <a:pt x="1362121" y="6346353"/>
                </a:cubicBezTo>
                <a:cubicBezTo>
                  <a:pt x="1373320" y="6359152"/>
                  <a:pt x="1386386" y="6365552"/>
                  <a:pt x="1401319" y="6365552"/>
                </a:cubicBezTo>
                <a:cubicBezTo>
                  <a:pt x="1411718" y="6365552"/>
                  <a:pt x="1420951" y="6363852"/>
                  <a:pt x="1429017" y="6360452"/>
                </a:cubicBezTo>
                <a:cubicBezTo>
                  <a:pt x="1437083" y="6357053"/>
                  <a:pt x="1446516" y="6350753"/>
                  <a:pt x="1457315" y="6341553"/>
                </a:cubicBezTo>
                <a:lnTo>
                  <a:pt x="1457515" y="6354553"/>
                </a:lnTo>
                <a:cubicBezTo>
                  <a:pt x="1447116" y="6365619"/>
                  <a:pt x="1436850" y="6373352"/>
                  <a:pt x="1426717" y="6377751"/>
                </a:cubicBezTo>
                <a:cubicBezTo>
                  <a:pt x="1416585" y="6382151"/>
                  <a:pt x="1404652" y="6384351"/>
                  <a:pt x="1390920" y="6384351"/>
                </a:cubicBezTo>
                <a:cubicBezTo>
                  <a:pt x="1375987" y="6384351"/>
                  <a:pt x="1362521" y="6380451"/>
                  <a:pt x="1350522" y="6372652"/>
                </a:cubicBezTo>
                <a:cubicBezTo>
                  <a:pt x="1338523" y="6364852"/>
                  <a:pt x="1329290" y="6353819"/>
                  <a:pt x="1322824" y="6339554"/>
                </a:cubicBezTo>
                <a:cubicBezTo>
                  <a:pt x="1316357" y="6325288"/>
                  <a:pt x="1313124" y="6311289"/>
                  <a:pt x="1313124" y="6297556"/>
                </a:cubicBezTo>
                <a:cubicBezTo>
                  <a:pt x="1313124" y="6282490"/>
                  <a:pt x="1317024" y="6268258"/>
                  <a:pt x="1324823" y="6254859"/>
                </a:cubicBezTo>
                <a:cubicBezTo>
                  <a:pt x="1332623" y="6241460"/>
                  <a:pt x="1342956" y="6231460"/>
                  <a:pt x="1355822" y="6224861"/>
                </a:cubicBezTo>
                <a:cubicBezTo>
                  <a:pt x="1368687" y="6218261"/>
                  <a:pt x="1384853" y="6214961"/>
                  <a:pt x="1404319" y="6214961"/>
                </a:cubicBezTo>
                <a:close/>
                <a:moveTo>
                  <a:pt x="2227045" y="6214761"/>
                </a:moveTo>
                <a:cubicBezTo>
                  <a:pt x="2238511" y="6214761"/>
                  <a:pt x="2247044" y="6215794"/>
                  <a:pt x="2252644" y="6217861"/>
                </a:cubicBezTo>
                <a:cubicBezTo>
                  <a:pt x="2258243" y="6219928"/>
                  <a:pt x="2263176" y="6223561"/>
                  <a:pt x="2267443" y="6228760"/>
                </a:cubicBezTo>
                <a:cubicBezTo>
                  <a:pt x="2271709" y="6233960"/>
                  <a:pt x="2274309" y="6239626"/>
                  <a:pt x="2275242" y="6245759"/>
                </a:cubicBezTo>
                <a:cubicBezTo>
                  <a:pt x="2275776" y="6248692"/>
                  <a:pt x="2276042" y="6259159"/>
                  <a:pt x="2276042" y="6277157"/>
                </a:cubicBezTo>
                <a:lnTo>
                  <a:pt x="2275442" y="6308955"/>
                </a:lnTo>
                <a:lnTo>
                  <a:pt x="2275642" y="6332154"/>
                </a:lnTo>
                <a:cubicBezTo>
                  <a:pt x="2275642" y="6335221"/>
                  <a:pt x="2275576" y="6337820"/>
                  <a:pt x="2275442" y="6339954"/>
                </a:cubicBezTo>
                <a:cubicBezTo>
                  <a:pt x="2275309" y="6343820"/>
                  <a:pt x="2275242" y="6346687"/>
                  <a:pt x="2275242" y="6348553"/>
                </a:cubicBezTo>
                <a:cubicBezTo>
                  <a:pt x="2275242" y="6352953"/>
                  <a:pt x="2276509" y="6356486"/>
                  <a:pt x="2279042" y="6359152"/>
                </a:cubicBezTo>
                <a:cubicBezTo>
                  <a:pt x="2281575" y="6361819"/>
                  <a:pt x="2284575" y="6363152"/>
                  <a:pt x="2288041" y="6363152"/>
                </a:cubicBezTo>
                <a:cubicBezTo>
                  <a:pt x="2293108" y="6363152"/>
                  <a:pt x="2297441" y="6360619"/>
                  <a:pt x="2301041" y="6355553"/>
                </a:cubicBezTo>
                <a:lnTo>
                  <a:pt x="2303441" y="6352353"/>
                </a:lnTo>
                <a:cubicBezTo>
                  <a:pt x="2304107" y="6351953"/>
                  <a:pt x="2305574" y="6351486"/>
                  <a:pt x="2307840" y="6350953"/>
                </a:cubicBezTo>
                <a:cubicBezTo>
                  <a:pt x="2308640" y="6352686"/>
                  <a:pt x="2309040" y="6353953"/>
                  <a:pt x="2309040" y="6354753"/>
                </a:cubicBezTo>
                <a:cubicBezTo>
                  <a:pt x="2309040" y="6356753"/>
                  <a:pt x="2307440" y="6360286"/>
                  <a:pt x="2304240" y="6365352"/>
                </a:cubicBezTo>
                <a:cubicBezTo>
                  <a:pt x="2300107" y="6372018"/>
                  <a:pt x="2295508" y="6376885"/>
                  <a:pt x="2290441" y="6379951"/>
                </a:cubicBezTo>
                <a:cubicBezTo>
                  <a:pt x="2287242" y="6381951"/>
                  <a:pt x="2282842" y="6382951"/>
                  <a:pt x="2277242" y="6382951"/>
                </a:cubicBezTo>
                <a:cubicBezTo>
                  <a:pt x="2267643" y="6382951"/>
                  <a:pt x="2260443" y="6380018"/>
                  <a:pt x="2255643" y="6374151"/>
                </a:cubicBezTo>
                <a:cubicBezTo>
                  <a:pt x="2252710" y="6370685"/>
                  <a:pt x="2250644" y="6364485"/>
                  <a:pt x="2249444" y="6355553"/>
                </a:cubicBezTo>
                <a:lnTo>
                  <a:pt x="2227045" y="6371152"/>
                </a:lnTo>
                <a:cubicBezTo>
                  <a:pt x="2219179" y="6375685"/>
                  <a:pt x="2213179" y="6378551"/>
                  <a:pt x="2209046" y="6379751"/>
                </a:cubicBezTo>
                <a:cubicBezTo>
                  <a:pt x="2202380" y="6381484"/>
                  <a:pt x="2194380" y="6382351"/>
                  <a:pt x="2185048" y="6382351"/>
                </a:cubicBezTo>
                <a:cubicBezTo>
                  <a:pt x="2178248" y="6382351"/>
                  <a:pt x="2172882" y="6380318"/>
                  <a:pt x="2168949" y="6376251"/>
                </a:cubicBezTo>
                <a:cubicBezTo>
                  <a:pt x="2165016" y="6372185"/>
                  <a:pt x="2163049" y="6366952"/>
                  <a:pt x="2163049" y="6360552"/>
                </a:cubicBezTo>
                <a:cubicBezTo>
                  <a:pt x="2163049" y="6351353"/>
                  <a:pt x="2168695" y="6340354"/>
                  <a:pt x="2179987" y="6327554"/>
                </a:cubicBezTo>
                <a:cubicBezTo>
                  <a:pt x="2191279" y="6314755"/>
                  <a:pt x="2206613" y="6304289"/>
                  <a:pt x="2225989" y="6296156"/>
                </a:cubicBezTo>
                <a:cubicBezTo>
                  <a:pt x="2239619" y="6290423"/>
                  <a:pt x="2247971" y="6286757"/>
                  <a:pt x="2251044" y="6285157"/>
                </a:cubicBezTo>
                <a:cubicBezTo>
                  <a:pt x="2251310" y="6280757"/>
                  <a:pt x="2251444" y="6275957"/>
                  <a:pt x="2251444" y="6270758"/>
                </a:cubicBezTo>
                <a:cubicBezTo>
                  <a:pt x="2251444" y="6253825"/>
                  <a:pt x="2249070" y="6242360"/>
                  <a:pt x="2244322" y="6236360"/>
                </a:cubicBezTo>
                <a:cubicBezTo>
                  <a:pt x="2239575" y="6230360"/>
                  <a:pt x="2232787" y="6227360"/>
                  <a:pt x="2223961" y="6227360"/>
                </a:cubicBezTo>
                <a:cubicBezTo>
                  <a:pt x="2214732" y="6227360"/>
                  <a:pt x="2206106" y="6230960"/>
                  <a:pt x="2198081" y="6238160"/>
                </a:cubicBezTo>
                <a:cubicBezTo>
                  <a:pt x="2193134" y="6242693"/>
                  <a:pt x="2189389" y="6251226"/>
                  <a:pt x="2186848" y="6263758"/>
                </a:cubicBezTo>
                <a:cubicBezTo>
                  <a:pt x="2186048" y="6267225"/>
                  <a:pt x="2184515" y="6270958"/>
                  <a:pt x="2182248" y="6274958"/>
                </a:cubicBezTo>
                <a:cubicBezTo>
                  <a:pt x="2176515" y="6278691"/>
                  <a:pt x="2171915" y="6280557"/>
                  <a:pt x="2168449" y="6280557"/>
                </a:cubicBezTo>
                <a:cubicBezTo>
                  <a:pt x="2165516" y="6280557"/>
                  <a:pt x="2162849" y="6279691"/>
                  <a:pt x="2160449" y="6277957"/>
                </a:cubicBezTo>
                <a:cubicBezTo>
                  <a:pt x="2159116" y="6277024"/>
                  <a:pt x="2158449" y="6275957"/>
                  <a:pt x="2158449" y="6274758"/>
                </a:cubicBezTo>
                <a:cubicBezTo>
                  <a:pt x="2158449" y="6271291"/>
                  <a:pt x="2162149" y="6263458"/>
                  <a:pt x="2169549" y="6251259"/>
                </a:cubicBezTo>
                <a:cubicBezTo>
                  <a:pt x="2176948" y="6239060"/>
                  <a:pt x="2186281" y="6229927"/>
                  <a:pt x="2197547" y="6223861"/>
                </a:cubicBezTo>
                <a:cubicBezTo>
                  <a:pt x="2208813" y="6217794"/>
                  <a:pt x="2218646" y="6214761"/>
                  <a:pt x="2227045" y="6214761"/>
                </a:cubicBezTo>
                <a:close/>
                <a:moveTo>
                  <a:pt x="1941295" y="6214761"/>
                </a:moveTo>
                <a:cubicBezTo>
                  <a:pt x="1952761" y="6214761"/>
                  <a:pt x="1961294" y="6215794"/>
                  <a:pt x="1966894" y="6217861"/>
                </a:cubicBezTo>
                <a:cubicBezTo>
                  <a:pt x="1972493" y="6219928"/>
                  <a:pt x="1977426" y="6223561"/>
                  <a:pt x="1981693" y="6228760"/>
                </a:cubicBezTo>
                <a:cubicBezTo>
                  <a:pt x="1985959" y="6233960"/>
                  <a:pt x="1988559" y="6239626"/>
                  <a:pt x="1989492" y="6245759"/>
                </a:cubicBezTo>
                <a:cubicBezTo>
                  <a:pt x="1990026" y="6248692"/>
                  <a:pt x="1990292" y="6259159"/>
                  <a:pt x="1990292" y="6277157"/>
                </a:cubicBezTo>
                <a:lnTo>
                  <a:pt x="1989692" y="6308955"/>
                </a:lnTo>
                <a:lnTo>
                  <a:pt x="1989892" y="6332154"/>
                </a:lnTo>
                <a:cubicBezTo>
                  <a:pt x="1989892" y="6335221"/>
                  <a:pt x="1989826" y="6337820"/>
                  <a:pt x="1989692" y="6339954"/>
                </a:cubicBezTo>
                <a:cubicBezTo>
                  <a:pt x="1989559" y="6343820"/>
                  <a:pt x="1989492" y="6346687"/>
                  <a:pt x="1989492" y="6348553"/>
                </a:cubicBezTo>
                <a:cubicBezTo>
                  <a:pt x="1989492" y="6352953"/>
                  <a:pt x="1990759" y="6356486"/>
                  <a:pt x="1993292" y="6359152"/>
                </a:cubicBezTo>
                <a:cubicBezTo>
                  <a:pt x="1995825" y="6361819"/>
                  <a:pt x="1998825" y="6363152"/>
                  <a:pt x="2002291" y="6363152"/>
                </a:cubicBezTo>
                <a:cubicBezTo>
                  <a:pt x="2007358" y="6363152"/>
                  <a:pt x="2011691" y="6360619"/>
                  <a:pt x="2015291" y="6355553"/>
                </a:cubicBezTo>
                <a:lnTo>
                  <a:pt x="2017690" y="6352353"/>
                </a:lnTo>
                <a:cubicBezTo>
                  <a:pt x="2018357" y="6351953"/>
                  <a:pt x="2019824" y="6351486"/>
                  <a:pt x="2022090" y="6350953"/>
                </a:cubicBezTo>
                <a:cubicBezTo>
                  <a:pt x="2022890" y="6352686"/>
                  <a:pt x="2023290" y="6353953"/>
                  <a:pt x="2023290" y="6354753"/>
                </a:cubicBezTo>
                <a:cubicBezTo>
                  <a:pt x="2023290" y="6356753"/>
                  <a:pt x="2021690" y="6360286"/>
                  <a:pt x="2018490" y="6365352"/>
                </a:cubicBezTo>
                <a:cubicBezTo>
                  <a:pt x="2014357" y="6372018"/>
                  <a:pt x="2009758" y="6376885"/>
                  <a:pt x="2004691" y="6379951"/>
                </a:cubicBezTo>
                <a:cubicBezTo>
                  <a:pt x="2001491" y="6381951"/>
                  <a:pt x="1997092" y="6382951"/>
                  <a:pt x="1991492" y="6382951"/>
                </a:cubicBezTo>
                <a:cubicBezTo>
                  <a:pt x="1981893" y="6382951"/>
                  <a:pt x="1974693" y="6380018"/>
                  <a:pt x="1969893" y="6374151"/>
                </a:cubicBezTo>
                <a:cubicBezTo>
                  <a:pt x="1966960" y="6370685"/>
                  <a:pt x="1964894" y="6364485"/>
                  <a:pt x="1963694" y="6355553"/>
                </a:cubicBezTo>
                <a:lnTo>
                  <a:pt x="1941295" y="6371152"/>
                </a:lnTo>
                <a:cubicBezTo>
                  <a:pt x="1933429" y="6375685"/>
                  <a:pt x="1927429" y="6378551"/>
                  <a:pt x="1923296" y="6379751"/>
                </a:cubicBezTo>
                <a:cubicBezTo>
                  <a:pt x="1916630" y="6381484"/>
                  <a:pt x="1908631" y="6382351"/>
                  <a:pt x="1899298" y="6382351"/>
                </a:cubicBezTo>
                <a:cubicBezTo>
                  <a:pt x="1892498" y="6382351"/>
                  <a:pt x="1887132" y="6380318"/>
                  <a:pt x="1883199" y="6376251"/>
                </a:cubicBezTo>
                <a:cubicBezTo>
                  <a:pt x="1879266" y="6372185"/>
                  <a:pt x="1877299" y="6366952"/>
                  <a:pt x="1877299" y="6360552"/>
                </a:cubicBezTo>
                <a:cubicBezTo>
                  <a:pt x="1877299" y="6351353"/>
                  <a:pt x="1882945" y="6340354"/>
                  <a:pt x="1894237" y="6327554"/>
                </a:cubicBezTo>
                <a:cubicBezTo>
                  <a:pt x="1905529" y="6314755"/>
                  <a:pt x="1920863" y="6304289"/>
                  <a:pt x="1940239" y="6296156"/>
                </a:cubicBezTo>
                <a:cubicBezTo>
                  <a:pt x="1953869" y="6290423"/>
                  <a:pt x="1962221" y="6286757"/>
                  <a:pt x="1965294" y="6285157"/>
                </a:cubicBezTo>
                <a:cubicBezTo>
                  <a:pt x="1965560" y="6280757"/>
                  <a:pt x="1965694" y="6275957"/>
                  <a:pt x="1965694" y="6270758"/>
                </a:cubicBezTo>
                <a:cubicBezTo>
                  <a:pt x="1965694" y="6253825"/>
                  <a:pt x="1963320" y="6242360"/>
                  <a:pt x="1958572" y="6236360"/>
                </a:cubicBezTo>
                <a:cubicBezTo>
                  <a:pt x="1953825" y="6230360"/>
                  <a:pt x="1947038" y="6227360"/>
                  <a:pt x="1938211" y="6227360"/>
                </a:cubicBezTo>
                <a:cubicBezTo>
                  <a:pt x="1928982" y="6227360"/>
                  <a:pt x="1920356" y="6230960"/>
                  <a:pt x="1912331" y="6238160"/>
                </a:cubicBezTo>
                <a:cubicBezTo>
                  <a:pt x="1907384" y="6242693"/>
                  <a:pt x="1903639" y="6251226"/>
                  <a:pt x="1901098" y="6263758"/>
                </a:cubicBezTo>
                <a:cubicBezTo>
                  <a:pt x="1900298" y="6267225"/>
                  <a:pt x="1898765" y="6270958"/>
                  <a:pt x="1896498" y="6274958"/>
                </a:cubicBezTo>
                <a:cubicBezTo>
                  <a:pt x="1890765" y="6278691"/>
                  <a:pt x="1886165" y="6280557"/>
                  <a:pt x="1882699" y="6280557"/>
                </a:cubicBezTo>
                <a:cubicBezTo>
                  <a:pt x="1879766" y="6280557"/>
                  <a:pt x="1877099" y="6279691"/>
                  <a:pt x="1874699" y="6277957"/>
                </a:cubicBezTo>
                <a:cubicBezTo>
                  <a:pt x="1873366" y="6277024"/>
                  <a:pt x="1872699" y="6275957"/>
                  <a:pt x="1872699" y="6274758"/>
                </a:cubicBezTo>
                <a:cubicBezTo>
                  <a:pt x="1872699" y="6271291"/>
                  <a:pt x="1876399" y="6263458"/>
                  <a:pt x="1883799" y="6251259"/>
                </a:cubicBezTo>
                <a:cubicBezTo>
                  <a:pt x="1891198" y="6239060"/>
                  <a:pt x="1900531" y="6229927"/>
                  <a:pt x="1911797" y="6223861"/>
                </a:cubicBezTo>
                <a:cubicBezTo>
                  <a:pt x="1923063" y="6217794"/>
                  <a:pt x="1932896" y="6214761"/>
                  <a:pt x="1941295" y="6214761"/>
                </a:cubicBezTo>
                <a:close/>
                <a:moveTo>
                  <a:pt x="1003194" y="6213761"/>
                </a:moveTo>
                <a:cubicBezTo>
                  <a:pt x="1015593" y="6213761"/>
                  <a:pt x="1025726" y="6216028"/>
                  <a:pt x="1033592" y="6220561"/>
                </a:cubicBezTo>
                <a:cubicBezTo>
                  <a:pt x="1044258" y="6226560"/>
                  <a:pt x="1052225" y="6234293"/>
                  <a:pt x="1057491" y="6243759"/>
                </a:cubicBezTo>
                <a:cubicBezTo>
                  <a:pt x="1062757" y="6253226"/>
                  <a:pt x="1065390" y="6261892"/>
                  <a:pt x="1065390" y="6269758"/>
                </a:cubicBezTo>
                <a:lnTo>
                  <a:pt x="1065390" y="6272558"/>
                </a:lnTo>
                <a:lnTo>
                  <a:pt x="985196" y="6273142"/>
                </a:lnTo>
                <a:lnTo>
                  <a:pt x="969996" y="6273126"/>
                </a:lnTo>
                <a:cubicBezTo>
                  <a:pt x="963863" y="6273126"/>
                  <a:pt x="957597" y="6273403"/>
                  <a:pt x="951198" y="6273958"/>
                </a:cubicBezTo>
                <a:cubicBezTo>
                  <a:pt x="949998" y="6277957"/>
                  <a:pt x="949398" y="6280691"/>
                  <a:pt x="949398" y="6282157"/>
                </a:cubicBezTo>
                <a:lnTo>
                  <a:pt x="949598" y="6284157"/>
                </a:lnTo>
                <a:lnTo>
                  <a:pt x="949598" y="6286157"/>
                </a:lnTo>
                <a:lnTo>
                  <a:pt x="949398" y="6295956"/>
                </a:lnTo>
                <a:cubicBezTo>
                  <a:pt x="949398" y="6304089"/>
                  <a:pt x="951964" y="6314055"/>
                  <a:pt x="957097" y="6325854"/>
                </a:cubicBezTo>
                <a:cubicBezTo>
                  <a:pt x="962230" y="6337654"/>
                  <a:pt x="969563" y="6346653"/>
                  <a:pt x="979096" y="6352853"/>
                </a:cubicBezTo>
                <a:cubicBezTo>
                  <a:pt x="988628" y="6359052"/>
                  <a:pt x="1000528" y="6362352"/>
                  <a:pt x="1014794" y="6362752"/>
                </a:cubicBezTo>
                <a:cubicBezTo>
                  <a:pt x="1022393" y="6362352"/>
                  <a:pt x="1028459" y="6361419"/>
                  <a:pt x="1032993" y="6359952"/>
                </a:cubicBezTo>
                <a:cubicBezTo>
                  <a:pt x="1037525" y="6358486"/>
                  <a:pt x="1043925" y="6355086"/>
                  <a:pt x="1052191" y="6349753"/>
                </a:cubicBezTo>
                <a:lnTo>
                  <a:pt x="1066590" y="6337954"/>
                </a:lnTo>
                <a:lnTo>
                  <a:pt x="1067790" y="6345953"/>
                </a:lnTo>
                <a:cubicBezTo>
                  <a:pt x="1067790" y="6346886"/>
                  <a:pt x="1067724" y="6347886"/>
                  <a:pt x="1067590" y="6348953"/>
                </a:cubicBezTo>
                <a:cubicBezTo>
                  <a:pt x="1061591" y="6356553"/>
                  <a:pt x="1053991" y="6363219"/>
                  <a:pt x="1044792" y="6368952"/>
                </a:cubicBezTo>
                <a:cubicBezTo>
                  <a:pt x="1035592" y="6374685"/>
                  <a:pt x="1026259" y="6378885"/>
                  <a:pt x="1016793" y="6381551"/>
                </a:cubicBezTo>
                <a:cubicBezTo>
                  <a:pt x="1012260" y="6382751"/>
                  <a:pt x="1004794" y="6383351"/>
                  <a:pt x="994395" y="6383351"/>
                </a:cubicBezTo>
                <a:cubicBezTo>
                  <a:pt x="984929" y="6383351"/>
                  <a:pt x="975596" y="6381418"/>
                  <a:pt x="966396" y="6377551"/>
                </a:cubicBezTo>
                <a:cubicBezTo>
                  <a:pt x="952797" y="6371685"/>
                  <a:pt x="942098" y="6362252"/>
                  <a:pt x="934299" y="6349253"/>
                </a:cubicBezTo>
                <a:cubicBezTo>
                  <a:pt x="926499" y="6336254"/>
                  <a:pt x="922599" y="6320488"/>
                  <a:pt x="922599" y="6301956"/>
                </a:cubicBezTo>
                <a:cubicBezTo>
                  <a:pt x="922599" y="6296090"/>
                  <a:pt x="923699" y="6288557"/>
                  <a:pt x="925899" y="6279357"/>
                </a:cubicBezTo>
                <a:cubicBezTo>
                  <a:pt x="928099" y="6270158"/>
                  <a:pt x="932065" y="6260358"/>
                  <a:pt x="937798" y="6249959"/>
                </a:cubicBezTo>
                <a:cubicBezTo>
                  <a:pt x="941665" y="6242893"/>
                  <a:pt x="946398" y="6237093"/>
                  <a:pt x="951997" y="6232560"/>
                </a:cubicBezTo>
                <a:cubicBezTo>
                  <a:pt x="959997" y="6226161"/>
                  <a:pt x="966997" y="6221694"/>
                  <a:pt x="972996" y="6219161"/>
                </a:cubicBezTo>
                <a:cubicBezTo>
                  <a:pt x="981662" y="6215561"/>
                  <a:pt x="991728" y="6213761"/>
                  <a:pt x="1003194" y="6213761"/>
                </a:cubicBezTo>
                <a:close/>
                <a:moveTo>
                  <a:pt x="419472" y="6209562"/>
                </a:moveTo>
                <a:lnTo>
                  <a:pt x="426271" y="6209762"/>
                </a:lnTo>
                <a:cubicBezTo>
                  <a:pt x="426671" y="6216049"/>
                  <a:pt x="426871" y="6220530"/>
                  <a:pt x="426871" y="6223204"/>
                </a:cubicBezTo>
                <a:lnTo>
                  <a:pt x="426871" y="6236447"/>
                </a:lnTo>
                <a:lnTo>
                  <a:pt x="427071" y="6240060"/>
                </a:lnTo>
                <a:cubicBezTo>
                  <a:pt x="428671" y="6238989"/>
                  <a:pt x="430538" y="6237650"/>
                  <a:pt x="432671" y="6236044"/>
                </a:cubicBezTo>
                <a:cubicBezTo>
                  <a:pt x="440670" y="6230024"/>
                  <a:pt x="448870" y="6225107"/>
                  <a:pt x="457269" y="6221294"/>
                </a:cubicBezTo>
                <a:cubicBezTo>
                  <a:pt x="465669" y="6217480"/>
                  <a:pt x="473135" y="6214838"/>
                  <a:pt x="479668" y="6213368"/>
                </a:cubicBezTo>
                <a:cubicBezTo>
                  <a:pt x="483801" y="6212297"/>
                  <a:pt x="488467" y="6211761"/>
                  <a:pt x="493667" y="6211761"/>
                </a:cubicBezTo>
                <a:cubicBezTo>
                  <a:pt x="504600" y="6211761"/>
                  <a:pt x="513999" y="6214698"/>
                  <a:pt x="521866" y="6220572"/>
                </a:cubicBezTo>
                <a:cubicBezTo>
                  <a:pt x="529732" y="6226445"/>
                  <a:pt x="534831" y="6233354"/>
                  <a:pt x="537165" y="6241297"/>
                </a:cubicBezTo>
                <a:cubicBezTo>
                  <a:pt x="539498" y="6249240"/>
                  <a:pt x="540664" y="6265026"/>
                  <a:pt x="540664" y="6288654"/>
                </a:cubicBezTo>
                <a:lnTo>
                  <a:pt x="540664" y="6318889"/>
                </a:lnTo>
                <a:cubicBezTo>
                  <a:pt x="540664" y="6319689"/>
                  <a:pt x="540564" y="6322359"/>
                  <a:pt x="540364" y="6326898"/>
                </a:cubicBezTo>
                <a:cubicBezTo>
                  <a:pt x="540164" y="6331437"/>
                  <a:pt x="540064" y="6336643"/>
                  <a:pt x="540064" y="6342516"/>
                </a:cubicBezTo>
                <a:cubicBezTo>
                  <a:pt x="540064" y="6351861"/>
                  <a:pt x="540464" y="6357801"/>
                  <a:pt x="541264" y="6360337"/>
                </a:cubicBezTo>
                <a:cubicBezTo>
                  <a:pt x="541931" y="6362072"/>
                  <a:pt x="543664" y="6363808"/>
                  <a:pt x="546464" y="6365546"/>
                </a:cubicBezTo>
                <a:cubicBezTo>
                  <a:pt x="559263" y="6367281"/>
                  <a:pt x="566729" y="6369350"/>
                  <a:pt x="568863" y="6371752"/>
                </a:cubicBezTo>
                <a:lnTo>
                  <a:pt x="568863" y="6373352"/>
                </a:lnTo>
                <a:cubicBezTo>
                  <a:pt x="568863" y="6374685"/>
                  <a:pt x="568463" y="6376351"/>
                  <a:pt x="567663" y="6378351"/>
                </a:cubicBezTo>
                <a:lnTo>
                  <a:pt x="563863" y="6378351"/>
                </a:lnTo>
                <a:lnTo>
                  <a:pt x="537465" y="6377951"/>
                </a:lnTo>
                <a:lnTo>
                  <a:pt x="511466" y="6378551"/>
                </a:lnTo>
                <a:cubicBezTo>
                  <a:pt x="501867" y="6378818"/>
                  <a:pt x="493001" y="6378751"/>
                  <a:pt x="484868" y="6378351"/>
                </a:cubicBezTo>
                <a:lnTo>
                  <a:pt x="483668" y="6374151"/>
                </a:lnTo>
                <a:cubicBezTo>
                  <a:pt x="483668" y="6373352"/>
                  <a:pt x="484134" y="6372285"/>
                  <a:pt x="485068" y="6370952"/>
                </a:cubicBezTo>
                <a:cubicBezTo>
                  <a:pt x="488668" y="6369350"/>
                  <a:pt x="493734" y="6368282"/>
                  <a:pt x="500267" y="6367749"/>
                </a:cubicBezTo>
                <a:cubicBezTo>
                  <a:pt x="504133" y="6367480"/>
                  <a:pt x="506800" y="6367079"/>
                  <a:pt x="508266" y="6366546"/>
                </a:cubicBezTo>
                <a:cubicBezTo>
                  <a:pt x="509733" y="6366012"/>
                  <a:pt x="511533" y="6364944"/>
                  <a:pt x="513666" y="6363340"/>
                </a:cubicBezTo>
                <a:cubicBezTo>
                  <a:pt x="515266" y="6360136"/>
                  <a:pt x="516066" y="6357466"/>
                  <a:pt x="516066" y="6355331"/>
                </a:cubicBezTo>
                <a:cubicBezTo>
                  <a:pt x="516066" y="6354395"/>
                  <a:pt x="515933" y="6352526"/>
                  <a:pt x="515666" y="6349722"/>
                </a:cubicBezTo>
                <a:cubicBezTo>
                  <a:pt x="515266" y="6343580"/>
                  <a:pt x="514999" y="6328293"/>
                  <a:pt x="514866" y="6303859"/>
                </a:cubicBezTo>
                <a:lnTo>
                  <a:pt x="514866" y="6293444"/>
                </a:lnTo>
                <a:lnTo>
                  <a:pt x="515266" y="6277423"/>
                </a:lnTo>
                <a:cubicBezTo>
                  <a:pt x="515266" y="6260199"/>
                  <a:pt x="511799" y="6248316"/>
                  <a:pt x="504867" y="6241775"/>
                </a:cubicBezTo>
                <a:cubicBezTo>
                  <a:pt x="497934" y="6235232"/>
                  <a:pt x="488668" y="6231960"/>
                  <a:pt x="477068" y="6231960"/>
                </a:cubicBezTo>
                <a:cubicBezTo>
                  <a:pt x="468135" y="6231960"/>
                  <a:pt x="459403" y="6233927"/>
                  <a:pt x="450870" y="6237860"/>
                </a:cubicBezTo>
                <a:cubicBezTo>
                  <a:pt x="442337" y="6241793"/>
                  <a:pt x="434071" y="6247693"/>
                  <a:pt x="426071" y="6255559"/>
                </a:cubicBezTo>
                <a:cubicBezTo>
                  <a:pt x="425805" y="6261958"/>
                  <a:pt x="425671" y="6267425"/>
                  <a:pt x="425671" y="6271958"/>
                </a:cubicBezTo>
                <a:lnTo>
                  <a:pt x="426271" y="6316155"/>
                </a:lnTo>
                <a:cubicBezTo>
                  <a:pt x="426271" y="6339220"/>
                  <a:pt x="426605" y="6353353"/>
                  <a:pt x="427271" y="6358552"/>
                </a:cubicBezTo>
                <a:cubicBezTo>
                  <a:pt x="427538" y="6360686"/>
                  <a:pt x="428005" y="6362152"/>
                  <a:pt x="428671" y="6362952"/>
                </a:cubicBezTo>
                <a:cubicBezTo>
                  <a:pt x="429738" y="6364019"/>
                  <a:pt x="431871" y="6364885"/>
                  <a:pt x="435071" y="6365552"/>
                </a:cubicBezTo>
                <a:cubicBezTo>
                  <a:pt x="438271" y="6366219"/>
                  <a:pt x="441970" y="6367152"/>
                  <a:pt x="446170" y="6368352"/>
                </a:cubicBezTo>
                <a:cubicBezTo>
                  <a:pt x="450370" y="6369552"/>
                  <a:pt x="453136" y="6370285"/>
                  <a:pt x="454470" y="6370552"/>
                </a:cubicBezTo>
                <a:cubicBezTo>
                  <a:pt x="457136" y="6371218"/>
                  <a:pt x="458936" y="6372552"/>
                  <a:pt x="459869" y="6374551"/>
                </a:cubicBezTo>
                <a:lnTo>
                  <a:pt x="459669" y="6378551"/>
                </a:lnTo>
                <a:lnTo>
                  <a:pt x="438671" y="6378551"/>
                </a:lnTo>
                <a:lnTo>
                  <a:pt x="395473" y="6377951"/>
                </a:lnTo>
                <a:cubicBezTo>
                  <a:pt x="385474" y="6378085"/>
                  <a:pt x="379141" y="6378151"/>
                  <a:pt x="376474" y="6378151"/>
                </a:cubicBezTo>
                <a:lnTo>
                  <a:pt x="371475" y="6378151"/>
                </a:lnTo>
                <a:lnTo>
                  <a:pt x="371075" y="6375551"/>
                </a:lnTo>
                <a:cubicBezTo>
                  <a:pt x="371075" y="6374618"/>
                  <a:pt x="371275" y="6373285"/>
                  <a:pt x="371675" y="6371552"/>
                </a:cubicBezTo>
                <a:cubicBezTo>
                  <a:pt x="375008" y="6370620"/>
                  <a:pt x="378874" y="6369824"/>
                  <a:pt x="383274" y="6369161"/>
                </a:cubicBezTo>
                <a:cubicBezTo>
                  <a:pt x="391673" y="6367963"/>
                  <a:pt x="396706" y="6366568"/>
                  <a:pt x="398373" y="6364974"/>
                </a:cubicBezTo>
                <a:cubicBezTo>
                  <a:pt x="400040" y="6363380"/>
                  <a:pt x="400873" y="6359726"/>
                  <a:pt x="400873" y="6354012"/>
                </a:cubicBezTo>
                <a:lnTo>
                  <a:pt x="401273" y="6346834"/>
                </a:lnTo>
                <a:cubicBezTo>
                  <a:pt x="401406" y="6344178"/>
                  <a:pt x="401473" y="6340790"/>
                  <a:pt x="401473" y="6336669"/>
                </a:cubicBezTo>
                <a:lnTo>
                  <a:pt x="401073" y="6275479"/>
                </a:lnTo>
                <a:cubicBezTo>
                  <a:pt x="401073" y="6267240"/>
                  <a:pt x="400006" y="6261925"/>
                  <a:pt x="397873" y="6259533"/>
                </a:cubicBezTo>
                <a:cubicBezTo>
                  <a:pt x="394273" y="6255813"/>
                  <a:pt x="387607" y="6253221"/>
                  <a:pt x="377874" y="6251759"/>
                </a:cubicBezTo>
                <a:lnTo>
                  <a:pt x="377874" y="6244459"/>
                </a:lnTo>
                <a:cubicBezTo>
                  <a:pt x="387607" y="6241785"/>
                  <a:pt x="395073" y="6238308"/>
                  <a:pt x="400273" y="6234029"/>
                </a:cubicBezTo>
                <a:cubicBezTo>
                  <a:pt x="407872" y="6228012"/>
                  <a:pt x="414272" y="6219857"/>
                  <a:pt x="419472" y="6209562"/>
                </a:cubicBezTo>
                <a:close/>
                <a:moveTo>
                  <a:pt x="1260272" y="6200762"/>
                </a:moveTo>
                <a:lnTo>
                  <a:pt x="1262671" y="6200962"/>
                </a:lnTo>
                <a:cubicBezTo>
                  <a:pt x="1263205" y="6207362"/>
                  <a:pt x="1263472" y="6212028"/>
                  <a:pt x="1263472" y="6214961"/>
                </a:cubicBezTo>
                <a:cubicBezTo>
                  <a:pt x="1263472" y="6215628"/>
                  <a:pt x="1263338" y="6218628"/>
                  <a:pt x="1263071" y="6223961"/>
                </a:cubicBezTo>
                <a:lnTo>
                  <a:pt x="1263071" y="6234560"/>
                </a:lnTo>
                <a:lnTo>
                  <a:pt x="1263272" y="6292156"/>
                </a:lnTo>
                <a:lnTo>
                  <a:pt x="1262671" y="6353153"/>
                </a:lnTo>
                <a:cubicBezTo>
                  <a:pt x="1262538" y="6358086"/>
                  <a:pt x="1263338" y="6361519"/>
                  <a:pt x="1265071" y="6363452"/>
                </a:cubicBezTo>
                <a:cubicBezTo>
                  <a:pt x="1266805" y="6365385"/>
                  <a:pt x="1271938" y="6367552"/>
                  <a:pt x="1280470" y="6369952"/>
                </a:cubicBezTo>
                <a:cubicBezTo>
                  <a:pt x="1285803" y="6371418"/>
                  <a:pt x="1289803" y="6372685"/>
                  <a:pt x="1292470" y="6373751"/>
                </a:cubicBezTo>
                <a:cubicBezTo>
                  <a:pt x="1292870" y="6374685"/>
                  <a:pt x="1293070" y="6375485"/>
                  <a:pt x="1293070" y="6376151"/>
                </a:cubicBezTo>
                <a:cubicBezTo>
                  <a:pt x="1293070" y="6376951"/>
                  <a:pt x="1292736" y="6377951"/>
                  <a:pt x="1292070" y="6379151"/>
                </a:cubicBezTo>
                <a:cubicBezTo>
                  <a:pt x="1286870" y="6379018"/>
                  <a:pt x="1280204" y="6378685"/>
                  <a:pt x="1272071" y="6378151"/>
                </a:cubicBezTo>
                <a:cubicBezTo>
                  <a:pt x="1261005" y="6377218"/>
                  <a:pt x="1253672" y="6376751"/>
                  <a:pt x="1250072" y="6376751"/>
                </a:cubicBezTo>
                <a:cubicBezTo>
                  <a:pt x="1248339" y="6376751"/>
                  <a:pt x="1237673" y="6377085"/>
                  <a:pt x="1218074" y="6377751"/>
                </a:cubicBezTo>
                <a:cubicBezTo>
                  <a:pt x="1214074" y="6377885"/>
                  <a:pt x="1210208" y="6378218"/>
                  <a:pt x="1206475" y="6378751"/>
                </a:cubicBezTo>
                <a:cubicBezTo>
                  <a:pt x="1205808" y="6378751"/>
                  <a:pt x="1204742" y="6378551"/>
                  <a:pt x="1203275" y="6378151"/>
                </a:cubicBezTo>
                <a:cubicBezTo>
                  <a:pt x="1202608" y="6377218"/>
                  <a:pt x="1202275" y="6376418"/>
                  <a:pt x="1202275" y="6375751"/>
                </a:cubicBezTo>
                <a:cubicBezTo>
                  <a:pt x="1202275" y="6373885"/>
                  <a:pt x="1203542" y="6372418"/>
                  <a:pt x="1206075" y="6371352"/>
                </a:cubicBezTo>
                <a:cubicBezTo>
                  <a:pt x="1206608" y="6371085"/>
                  <a:pt x="1213408" y="6369554"/>
                  <a:pt x="1226474" y="6366758"/>
                </a:cubicBezTo>
                <a:cubicBezTo>
                  <a:pt x="1230740" y="6365960"/>
                  <a:pt x="1233540" y="6364629"/>
                  <a:pt x="1234873" y="6362765"/>
                </a:cubicBezTo>
                <a:cubicBezTo>
                  <a:pt x="1237140" y="6359969"/>
                  <a:pt x="1238273" y="6355509"/>
                  <a:pt x="1238273" y="6349384"/>
                </a:cubicBezTo>
                <a:cubicBezTo>
                  <a:pt x="1238540" y="6339135"/>
                  <a:pt x="1238673" y="6311045"/>
                  <a:pt x="1238673" y="6265114"/>
                </a:cubicBezTo>
                <a:cubicBezTo>
                  <a:pt x="1238673" y="6255930"/>
                  <a:pt x="1238273" y="6250205"/>
                  <a:pt x="1237473" y="6247940"/>
                </a:cubicBezTo>
                <a:cubicBezTo>
                  <a:pt x="1236806" y="6246345"/>
                  <a:pt x="1235040" y="6244515"/>
                  <a:pt x="1232173" y="6242450"/>
                </a:cubicBezTo>
                <a:cubicBezTo>
                  <a:pt x="1229307" y="6240386"/>
                  <a:pt x="1223207" y="6238289"/>
                  <a:pt x="1213874" y="6236160"/>
                </a:cubicBezTo>
                <a:lnTo>
                  <a:pt x="1214074" y="6230260"/>
                </a:lnTo>
                <a:cubicBezTo>
                  <a:pt x="1222741" y="6227719"/>
                  <a:pt x="1227407" y="6226247"/>
                  <a:pt x="1228074" y="6225845"/>
                </a:cubicBezTo>
                <a:cubicBezTo>
                  <a:pt x="1232873" y="6223705"/>
                  <a:pt x="1237906" y="6220428"/>
                  <a:pt x="1243173" y="6216013"/>
                </a:cubicBezTo>
                <a:cubicBezTo>
                  <a:pt x="1248439" y="6211597"/>
                  <a:pt x="1252872" y="6206647"/>
                  <a:pt x="1256472" y="6201162"/>
                </a:cubicBezTo>
                <a:cubicBezTo>
                  <a:pt x="1258072" y="6200895"/>
                  <a:pt x="1259338" y="6200762"/>
                  <a:pt x="1260272" y="6200762"/>
                </a:cubicBezTo>
                <a:close/>
                <a:moveTo>
                  <a:pt x="2078622" y="6180563"/>
                </a:moveTo>
                <a:lnTo>
                  <a:pt x="2084821" y="6180763"/>
                </a:lnTo>
                <a:lnTo>
                  <a:pt x="2085621" y="6199762"/>
                </a:lnTo>
                <a:lnTo>
                  <a:pt x="2085221" y="6224361"/>
                </a:lnTo>
                <a:cubicBezTo>
                  <a:pt x="2087755" y="6224494"/>
                  <a:pt x="2089354" y="6224561"/>
                  <a:pt x="2090021" y="6224561"/>
                </a:cubicBezTo>
                <a:cubicBezTo>
                  <a:pt x="2093487" y="6224561"/>
                  <a:pt x="2100087" y="6224294"/>
                  <a:pt x="2109820" y="6223761"/>
                </a:cubicBezTo>
                <a:cubicBezTo>
                  <a:pt x="2116086" y="6223361"/>
                  <a:pt x="2122086" y="6223161"/>
                  <a:pt x="2127819" y="6223161"/>
                </a:cubicBezTo>
                <a:cubicBezTo>
                  <a:pt x="2130485" y="6223161"/>
                  <a:pt x="2134485" y="6223227"/>
                  <a:pt x="2139818" y="6223361"/>
                </a:cubicBezTo>
                <a:cubicBezTo>
                  <a:pt x="2140085" y="6226027"/>
                  <a:pt x="2140218" y="6228160"/>
                  <a:pt x="2140218" y="6229760"/>
                </a:cubicBezTo>
                <a:cubicBezTo>
                  <a:pt x="2140218" y="6231494"/>
                  <a:pt x="2139818" y="6234227"/>
                  <a:pt x="2139018" y="6237960"/>
                </a:cubicBezTo>
                <a:lnTo>
                  <a:pt x="2135618" y="6237960"/>
                </a:lnTo>
                <a:lnTo>
                  <a:pt x="2104620" y="6238960"/>
                </a:lnTo>
                <a:lnTo>
                  <a:pt x="2089221" y="6239360"/>
                </a:lnTo>
                <a:lnTo>
                  <a:pt x="2085621" y="6239760"/>
                </a:lnTo>
                <a:cubicBezTo>
                  <a:pt x="2084555" y="6243093"/>
                  <a:pt x="2084021" y="6246959"/>
                  <a:pt x="2084021" y="6251359"/>
                </a:cubicBezTo>
                <a:lnTo>
                  <a:pt x="2084621" y="6281357"/>
                </a:lnTo>
                <a:lnTo>
                  <a:pt x="2084221" y="6334154"/>
                </a:lnTo>
                <a:cubicBezTo>
                  <a:pt x="2084221" y="6348020"/>
                  <a:pt x="2086021" y="6357219"/>
                  <a:pt x="2089621" y="6361752"/>
                </a:cubicBezTo>
                <a:cubicBezTo>
                  <a:pt x="2093087" y="6366419"/>
                  <a:pt x="2098287" y="6368752"/>
                  <a:pt x="2105220" y="6368752"/>
                </a:cubicBezTo>
                <a:cubicBezTo>
                  <a:pt x="2108686" y="6368752"/>
                  <a:pt x="2115219" y="6367685"/>
                  <a:pt x="2124819" y="6365552"/>
                </a:cubicBezTo>
                <a:cubicBezTo>
                  <a:pt x="2127752" y="6364885"/>
                  <a:pt x="2131685" y="6362685"/>
                  <a:pt x="2136618" y="6358952"/>
                </a:cubicBezTo>
                <a:lnTo>
                  <a:pt x="2138418" y="6358952"/>
                </a:lnTo>
                <a:cubicBezTo>
                  <a:pt x="2139618" y="6358952"/>
                  <a:pt x="2140584" y="6359319"/>
                  <a:pt x="2141318" y="6360052"/>
                </a:cubicBezTo>
                <a:cubicBezTo>
                  <a:pt x="2142051" y="6360786"/>
                  <a:pt x="2142418" y="6361752"/>
                  <a:pt x="2142418" y="6362952"/>
                </a:cubicBezTo>
                <a:lnTo>
                  <a:pt x="2142218" y="6364352"/>
                </a:lnTo>
                <a:cubicBezTo>
                  <a:pt x="2136485" y="6370618"/>
                  <a:pt x="2129919" y="6375185"/>
                  <a:pt x="2122519" y="6378051"/>
                </a:cubicBezTo>
                <a:cubicBezTo>
                  <a:pt x="2115119" y="6380918"/>
                  <a:pt x="2105287" y="6382351"/>
                  <a:pt x="2093021" y="6382351"/>
                </a:cubicBezTo>
                <a:cubicBezTo>
                  <a:pt x="2084355" y="6382351"/>
                  <a:pt x="2077188" y="6380351"/>
                  <a:pt x="2071522" y="6376351"/>
                </a:cubicBezTo>
                <a:cubicBezTo>
                  <a:pt x="2065856" y="6372352"/>
                  <a:pt x="2062223" y="6367619"/>
                  <a:pt x="2060623" y="6362152"/>
                </a:cubicBezTo>
                <a:cubicBezTo>
                  <a:pt x="2059023" y="6356686"/>
                  <a:pt x="2058223" y="6344753"/>
                  <a:pt x="2058223" y="6326354"/>
                </a:cubicBezTo>
                <a:lnTo>
                  <a:pt x="2059023" y="6281357"/>
                </a:lnTo>
                <a:lnTo>
                  <a:pt x="2058823" y="6259758"/>
                </a:lnTo>
                <a:lnTo>
                  <a:pt x="2058823" y="6251759"/>
                </a:lnTo>
                <a:cubicBezTo>
                  <a:pt x="2058823" y="6248026"/>
                  <a:pt x="2058689" y="6244293"/>
                  <a:pt x="2058423" y="6240560"/>
                </a:cubicBezTo>
                <a:lnTo>
                  <a:pt x="2055023" y="6240360"/>
                </a:lnTo>
                <a:lnTo>
                  <a:pt x="2038624" y="6240960"/>
                </a:lnTo>
                <a:lnTo>
                  <a:pt x="2037024" y="6241160"/>
                </a:lnTo>
                <a:cubicBezTo>
                  <a:pt x="2035558" y="6241160"/>
                  <a:pt x="2034458" y="6240826"/>
                  <a:pt x="2033724" y="6240160"/>
                </a:cubicBezTo>
                <a:cubicBezTo>
                  <a:pt x="2032991" y="6239493"/>
                  <a:pt x="2032624" y="6238693"/>
                  <a:pt x="2032624" y="6237760"/>
                </a:cubicBezTo>
                <a:cubicBezTo>
                  <a:pt x="2032624" y="6236160"/>
                  <a:pt x="2033124" y="6234860"/>
                  <a:pt x="2034124" y="6233860"/>
                </a:cubicBezTo>
                <a:cubicBezTo>
                  <a:pt x="2035124" y="6232860"/>
                  <a:pt x="2038158" y="6231294"/>
                  <a:pt x="2043224" y="6229160"/>
                </a:cubicBezTo>
                <a:cubicBezTo>
                  <a:pt x="2046690" y="6227694"/>
                  <a:pt x="2050723" y="6224927"/>
                  <a:pt x="2055323" y="6220861"/>
                </a:cubicBezTo>
                <a:cubicBezTo>
                  <a:pt x="2059923" y="6216794"/>
                  <a:pt x="2063823" y="6212295"/>
                  <a:pt x="2067022" y="6207362"/>
                </a:cubicBezTo>
                <a:cubicBezTo>
                  <a:pt x="2068622" y="6204695"/>
                  <a:pt x="2070889" y="6199629"/>
                  <a:pt x="2073822" y="6192163"/>
                </a:cubicBezTo>
                <a:cubicBezTo>
                  <a:pt x="2075955" y="6186696"/>
                  <a:pt x="2077555" y="6182830"/>
                  <a:pt x="2078622" y="6180563"/>
                </a:cubicBezTo>
                <a:close/>
                <a:moveTo>
                  <a:pt x="1135647" y="6180563"/>
                </a:moveTo>
                <a:lnTo>
                  <a:pt x="1141846" y="6180763"/>
                </a:lnTo>
                <a:lnTo>
                  <a:pt x="1142646" y="6199762"/>
                </a:lnTo>
                <a:lnTo>
                  <a:pt x="1142246" y="6224361"/>
                </a:lnTo>
                <a:cubicBezTo>
                  <a:pt x="1144779" y="6224494"/>
                  <a:pt x="1146379" y="6224561"/>
                  <a:pt x="1147046" y="6224561"/>
                </a:cubicBezTo>
                <a:cubicBezTo>
                  <a:pt x="1150512" y="6224561"/>
                  <a:pt x="1157112" y="6224294"/>
                  <a:pt x="1166845" y="6223761"/>
                </a:cubicBezTo>
                <a:cubicBezTo>
                  <a:pt x="1173111" y="6223361"/>
                  <a:pt x="1179111" y="6223161"/>
                  <a:pt x="1184844" y="6223161"/>
                </a:cubicBezTo>
                <a:cubicBezTo>
                  <a:pt x="1187510" y="6223161"/>
                  <a:pt x="1191510" y="6223227"/>
                  <a:pt x="1196843" y="6223361"/>
                </a:cubicBezTo>
                <a:cubicBezTo>
                  <a:pt x="1197109" y="6226027"/>
                  <a:pt x="1197243" y="6228160"/>
                  <a:pt x="1197243" y="6229760"/>
                </a:cubicBezTo>
                <a:cubicBezTo>
                  <a:pt x="1197243" y="6231494"/>
                  <a:pt x="1196843" y="6234227"/>
                  <a:pt x="1196043" y="6237960"/>
                </a:cubicBezTo>
                <a:lnTo>
                  <a:pt x="1192643" y="6237960"/>
                </a:lnTo>
                <a:lnTo>
                  <a:pt x="1161645" y="6238960"/>
                </a:lnTo>
                <a:lnTo>
                  <a:pt x="1146246" y="6239360"/>
                </a:lnTo>
                <a:lnTo>
                  <a:pt x="1142646" y="6239760"/>
                </a:lnTo>
                <a:cubicBezTo>
                  <a:pt x="1141580" y="6243093"/>
                  <a:pt x="1141046" y="6246959"/>
                  <a:pt x="1141046" y="6251359"/>
                </a:cubicBezTo>
                <a:lnTo>
                  <a:pt x="1141646" y="6281357"/>
                </a:lnTo>
                <a:lnTo>
                  <a:pt x="1141246" y="6334154"/>
                </a:lnTo>
                <a:cubicBezTo>
                  <a:pt x="1141246" y="6348020"/>
                  <a:pt x="1143046" y="6357219"/>
                  <a:pt x="1146646" y="6361752"/>
                </a:cubicBezTo>
                <a:cubicBezTo>
                  <a:pt x="1150113" y="6366419"/>
                  <a:pt x="1155312" y="6368752"/>
                  <a:pt x="1162245" y="6368752"/>
                </a:cubicBezTo>
                <a:cubicBezTo>
                  <a:pt x="1165711" y="6368752"/>
                  <a:pt x="1172245" y="6367685"/>
                  <a:pt x="1181844" y="6365552"/>
                </a:cubicBezTo>
                <a:cubicBezTo>
                  <a:pt x="1184777" y="6364885"/>
                  <a:pt x="1188710" y="6362685"/>
                  <a:pt x="1193643" y="6358952"/>
                </a:cubicBezTo>
                <a:lnTo>
                  <a:pt x="1195443" y="6358952"/>
                </a:lnTo>
                <a:cubicBezTo>
                  <a:pt x="1196643" y="6358952"/>
                  <a:pt x="1197610" y="6359319"/>
                  <a:pt x="1198343" y="6360052"/>
                </a:cubicBezTo>
                <a:cubicBezTo>
                  <a:pt x="1199076" y="6360786"/>
                  <a:pt x="1199443" y="6361752"/>
                  <a:pt x="1199443" y="6362952"/>
                </a:cubicBezTo>
                <a:lnTo>
                  <a:pt x="1199243" y="6364352"/>
                </a:lnTo>
                <a:cubicBezTo>
                  <a:pt x="1193510" y="6370618"/>
                  <a:pt x="1186944" y="6375185"/>
                  <a:pt x="1179544" y="6378051"/>
                </a:cubicBezTo>
                <a:cubicBezTo>
                  <a:pt x="1172144" y="6380918"/>
                  <a:pt x="1162312" y="6382351"/>
                  <a:pt x="1150046" y="6382351"/>
                </a:cubicBezTo>
                <a:cubicBezTo>
                  <a:pt x="1141380" y="6382351"/>
                  <a:pt x="1134213" y="6380351"/>
                  <a:pt x="1128547" y="6376351"/>
                </a:cubicBezTo>
                <a:cubicBezTo>
                  <a:pt x="1122881" y="6372352"/>
                  <a:pt x="1119248" y="6367619"/>
                  <a:pt x="1117648" y="6362152"/>
                </a:cubicBezTo>
                <a:cubicBezTo>
                  <a:pt x="1116048" y="6356686"/>
                  <a:pt x="1115248" y="6344753"/>
                  <a:pt x="1115248" y="6326354"/>
                </a:cubicBezTo>
                <a:lnTo>
                  <a:pt x="1116048" y="6281357"/>
                </a:lnTo>
                <a:lnTo>
                  <a:pt x="1115848" y="6259758"/>
                </a:lnTo>
                <a:lnTo>
                  <a:pt x="1115848" y="6251759"/>
                </a:lnTo>
                <a:cubicBezTo>
                  <a:pt x="1115848" y="6248026"/>
                  <a:pt x="1115714" y="6244293"/>
                  <a:pt x="1115448" y="6240560"/>
                </a:cubicBezTo>
                <a:lnTo>
                  <a:pt x="1112048" y="6240360"/>
                </a:lnTo>
                <a:lnTo>
                  <a:pt x="1095649" y="6240960"/>
                </a:lnTo>
                <a:lnTo>
                  <a:pt x="1094049" y="6241160"/>
                </a:lnTo>
                <a:cubicBezTo>
                  <a:pt x="1092583" y="6241160"/>
                  <a:pt x="1091483" y="6240826"/>
                  <a:pt x="1090749" y="6240160"/>
                </a:cubicBezTo>
                <a:cubicBezTo>
                  <a:pt x="1090016" y="6239493"/>
                  <a:pt x="1089650" y="6238693"/>
                  <a:pt x="1089650" y="6237760"/>
                </a:cubicBezTo>
                <a:cubicBezTo>
                  <a:pt x="1089650" y="6236160"/>
                  <a:pt x="1090149" y="6234860"/>
                  <a:pt x="1091149" y="6233860"/>
                </a:cubicBezTo>
                <a:cubicBezTo>
                  <a:pt x="1092149" y="6232860"/>
                  <a:pt x="1095182" y="6231294"/>
                  <a:pt x="1100249" y="6229160"/>
                </a:cubicBezTo>
                <a:cubicBezTo>
                  <a:pt x="1103715" y="6227694"/>
                  <a:pt x="1107748" y="6224927"/>
                  <a:pt x="1112348" y="6220861"/>
                </a:cubicBezTo>
                <a:cubicBezTo>
                  <a:pt x="1116948" y="6216794"/>
                  <a:pt x="1120848" y="6212295"/>
                  <a:pt x="1124047" y="6207362"/>
                </a:cubicBezTo>
                <a:cubicBezTo>
                  <a:pt x="1125647" y="6204695"/>
                  <a:pt x="1127914" y="6199629"/>
                  <a:pt x="1130847" y="6192163"/>
                </a:cubicBezTo>
                <a:cubicBezTo>
                  <a:pt x="1132980" y="6186696"/>
                  <a:pt x="1134580" y="6182830"/>
                  <a:pt x="1135647" y="6180563"/>
                </a:cubicBezTo>
                <a:close/>
                <a:moveTo>
                  <a:pt x="630822" y="6180563"/>
                </a:moveTo>
                <a:lnTo>
                  <a:pt x="637021" y="6180763"/>
                </a:lnTo>
                <a:lnTo>
                  <a:pt x="637821" y="6199762"/>
                </a:lnTo>
                <a:lnTo>
                  <a:pt x="637421" y="6224361"/>
                </a:lnTo>
                <a:cubicBezTo>
                  <a:pt x="639954" y="6224494"/>
                  <a:pt x="641554" y="6224561"/>
                  <a:pt x="642221" y="6224561"/>
                </a:cubicBezTo>
                <a:cubicBezTo>
                  <a:pt x="645687" y="6224561"/>
                  <a:pt x="652287" y="6224294"/>
                  <a:pt x="662020" y="6223761"/>
                </a:cubicBezTo>
                <a:cubicBezTo>
                  <a:pt x="668286" y="6223361"/>
                  <a:pt x="674286" y="6223161"/>
                  <a:pt x="680019" y="6223161"/>
                </a:cubicBezTo>
                <a:cubicBezTo>
                  <a:pt x="682685" y="6223161"/>
                  <a:pt x="686685" y="6223227"/>
                  <a:pt x="692018" y="6223361"/>
                </a:cubicBezTo>
                <a:cubicBezTo>
                  <a:pt x="692285" y="6226027"/>
                  <a:pt x="692418" y="6228160"/>
                  <a:pt x="692418" y="6229760"/>
                </a:cubicBezTo>
                <a:cubicBezTo>
                  <a:pt x="692418" y="6231494"/>
                  <a:pt x="692018" y="6234227"/>
                  <a:pt x="691218" y="6237960"/>
                </a:cubicBezTo>
                <a:lnTo>
                  <a:pt x="687818" y="6237960"/>
                </a:lnTo>
                <a:lnTo>
                  <a:pt x="656820" y="6238960"/>
                </a:lnTo>
                <a:lnTo>
                  <a:pt x="641421" y="6239360"/>
                </a:lnTo>
                <a:lnTo>
                  <a:pt x="637821" y="6239760"/>
                </a:lnTo>
                <a:cubicBezTo>
                  <a:pt x="636755" y="6243093"/>
                  <a:pt x="636221" y="6246959"/>
                  <a:pt x="636221" y="6251359"/>
                </a:cubicBezTo>
                <a:lnTo>
                  <a:pt x="636821" y="6281357"/>
                </a:lnTo>
                <a:lnTo>
                  <a:pt x="636421" y="6334154"/>
                </a:lnTo>
                <a:cubicBezTo>
                  <a:pt x="636421" y="6348020"/>
                  <a:pt x="638221" y="6357219"/>
                  <a:pt x="641821" y="6361752"/>
                </a:cubicBezTo>
                <a:cubicBezTo>
                  <a:pt x="645287" y="6366419"/>
                  <a:pt x="650487" y="6368752"/>
                  <a:pt x="657420" y="6368752"/>
                </a:cubicBezTo>
                <a:cubicBezTo>
                  <a:pt x="660887" y="6368752"/>
                  <a:pt x="667419" y="6367685"/>
                  <a:pt x="677019" y="6365552"/>
                </a:cubicBezTo>
                <a:cubicBezTo>
                  <a:pt x="679952" y="6364885"/>
                  <a:pt x="683885" y="6362685"/>
                  <a:pt x="688818" y="6358952"/>
                </a:cubicBezTo>
                <a:lnTo>
                  <a:pt x="690618" y="6358952"/>
                </a:lnTo>
                <a:cubicBezTo>
                  <a:pt x="691818" y="6358952"/>
                  <a:pt x="692785" y="6359319"/>
                  <a:pt x="693518" y="6360052"/>
                </a:cubicBezTo>
                <a:cubicBezTo>
                  <a:pt x="694251" y="6360786"/>
                  <a:pt x="694618" y="6361752"/>
                  <a:pt x="694618" y="6362952"/>
                </a:cubicBezTo>
                <a:lnTo>
                  <a:pt x="694418" y="6364352"/>
                </a:lnTo>
                <a:cubicBezTo>
                  <a:pt x="688685" y="6370618"/>
                  <a:pt x="682118" y="6375185"/>
                  <a:pt x="674719" y="6378051"/>
                </a:cubicBezTo>
                <a:cubicBezTo>
                  <a:pt x="667319" y="6380918"/>
                  <a:pt x="657487" y="6382351"/>
                  <a:pt x="645221" y="6382351"/>
                </a:cubicBezTo>
                <a:cubicBezTo>
                  <a:pt x="636555" y="6382351"/>
                  <a:pt x="629389" y="6380351"/>
                  <a:pt x="623722" y="6376351"/>
                </a:cubicBezTo>
                <a:cubicBezTo>
                  <a:pt x="618056" y="6372352"/>
                  <a:pt x="614423" y="6367619"/>
                  <a:pt x="612823" y="6362152"/>
                </a:cubicBezTo>
                <a:cubicBezTo>
                  <a:pt x="611223" y="6356686"/>
                  <a:pt x="610423" y="6344753"/>
                  <a:pt x="610423" y="6326354"/>
                </a:cubicBezTo>
                <a:lnTo>
                  <a:pt x="611223" y="6281357"/>
                </a:lnTo>
                <a:lnTo>
                  <a:pt x="611023" y="6259758"/>
                </a:lnTo>
                <a:lnTo>
                  <a:pt x="611023" y="6251759"/>
                </a:lnTo>
                <a:cubicBezTo>
                  <a:pt x="611023" y="6248026"/>
                  <a:pt x="610890" y="6244293"/>
                  <a:pt x="610623" y="6240560"/>
                </a:cubicBezTo>
                <a:lnTo>
                  <a:pt x="607223" y="6240360"/>
                </a:lnTo>
                <a:lnTo>
                  <a:pt x="590824" y="6240960"/>
                </a:lnTo>
                <a:lnTo>
                  <a:pt x="589224" y="6241160"/>
                </a:lnTo>
                <a:cubicBezTo>
                  <a:pt x="587758" y="6241160"/>
                  <a:pt x="586658" y="6240826"/>
                  <a:pt x="585924" y="6240160"/>
                </a:cubicBezTo>
                <a:cubicBezTo>
                  <a:pt x="585191" y="6239493"/>
                  <a:pt x="584824" y="6238693"/>
                  <a:pt x="584824" y="6237760"/>
                </a:cubicBezTo>
                <a:cubicBezTo>
                  <a:pt x="584824" y="6236160"/>
                  <a:pt x="585324" y="6234860"/>
                  <a:pt x="586324" y="6233860"/>
                </a:cubicBezTo>
                <a:cubicBezTo>
                  <a:pt x="587324" y="6232860"/>
                  <a:pt x="590357" y="6231294"/>
                  <a:pt x="595424" y="6229160"/>
                </a:cubicBezTo>
                <a:cubicBezTo>
                  <a:pt x="598890" y="6227694"/>
                  <a:pt x="602923" y="6224927"/>
                  <a:pt x="607523" y="6220861"/>
                </a:cubicBezTo>
                <a:cubicBezTo>
                  <a:pt x="612123" y="6216794"/>
                  <a:pt x="616022" y="6212295"/>
                  <a:pt x="619222" y="6207362"/>
                </a:cubicBezTo>
                <a:cubicBezTo>
                  <a:pt x="620822" y="6204695"/>
                  <a:pt x="623089" y="6199629"/>
                  <a:pt x="626022" y="6192163"/>
                </a:cubicBezTo>
                <a:cubicBezTo>
                  <a:pt x="628155" y="6186696"/>
                  <a:pt x="629755" y="6182830"/>
                  <a:pt x="630822" y="6180563"/>
                </a:cubicBezTo>
                <a:close/>
                <a:moveTo>
                  <a:pt x="1661168" y="6129966"/>
                </a:moveTo>
                <a:cubicBezTo>
                  <a:pt x="1647302" y="6129966"/>
                  <a:pt x="1637036" y="6131500"/>
                  <a:pt x="1630370" y="6134566"/>
                </a:cubicBezTo>
                <a:cubicBezTo>
                  <a:pt x="1629570" y="6135366"/>
                  <a:pt x="1628770" y="6136299"/>
                  <a:pt x="1627970" y="6137366"/>
                </a:cubicBezTo>
                <a:cubicBezTo>
                  <a:pt x="1627170" y="6140699"/>
                  <a:pt x="1626770" y="6143766"/>
                  <a:pt x="1626770" y="6146565"/>
                </a:cubicBezTo>
                <a:cubicBezTo>
                  <a:pt x="1626770" y="6148299"/>
                  <a:pt x="1626837" y="6150365"/>
                  <a:pt x="1626970" y="6152765"/>
                </a:cubicBezTo>
                <a:cubicBezTo>
                  <a:pt x="1627370" y="6168231"/>
                  <a:pt x="1627570" y="6180630"/>
                  <a:pt x="1627570" y="6189963"/>
                </a:cubicBezTo>
                <a:lnTo>
                  <a:pt x="1627370" y="6235360"/>
                </a:lnTo>
                <a:cubicBezTo>
                  <a:pt x="1627370" y="6302023"/>
                  <a:pt x="1628604" y="6339120"/>
                  <a:pt x="1631070" y="6346653"/>
                </a:cubicBezTo>
                <a:cubicBezTo>
                  <a:pt x="1633536" y="6354186"/>
                  <a:pt x="1640436" y="6360752"/>
                  <a:pt x="1651769" y="6366352"/>
                </a:cubicBezTo>
                <a:cubicBezTo>
                  <a:pt x="1661902" y="6369818"/>
                  <a:pt x="1672167" y="6371552"/>
                  <a:pt x="1682567" y="6371552"/>
                </a:cubicBezTo>
                <a:cubicBezTo>
                  <a:pt x="1696033" y="6371552"/>
                  <a:pt x="1709232" y="6369452"/>
                  <a:pt x="1722164" y="6365252"/>
                </a:cubicBezTo>
                <a:cubicBezTo>
                  <a:pt x="1735097" y="6361052"/>
                  <a:pt x="1746530" y="6355119"/>
                  <a:pt x="1756462" y="6347453"/>
                </a:cubicBezTo>
                <a:cubicBezTo>
                  <a:pt x="1766395" y="6339787"/>
                  <a:pt x="1774561" y="6331121"/>
                  <a:pt x="1780961" y="6321455"/>
                </a:cubicBezTo>
                <a:cubicBezTo>
                  <a:pt x="1787360" y="6311789"/>
                  <a:pt x="1791894" y="6303089"/>
                  <a:pt x="1794560" y="6295356"/>
                </a:cubicBezTo>
                <a:cubicBezTo>
                  <a:pt x="1798293" y="6284024"/>
                  <a:pt x="1800160" y="6269291"/>
                  <a:pt x="1800160" y="6251159"/>
                </a:cubicBezTo>
                <a:cubicBezTo>
                  <a:pt x="1800160" y="6233827"/>
                  <a:pt x="1796493" y="6216228"/>
                  <a:pt x="1789160" y="6198362"/>
                </a:cubicBezTo>
                <a:cubicBezTo>
                  <a:pt x="1784094" y="6185963"/>
                  <a:pt x="1775195" y="6174097"/>
                  <a:pt x="1762462" y="6162764"/>
                </a:cubicBezTo>
                <a:cubicBezTo>
                  <a:pt x="1749729" y="6151432"/>
                  <a:pt x="1734697" y="6143132"/>
                  <a:pt x="1717365" y="6137866"/>
                </a:cubicBezTo>
                <a:cubicBezTo>
                  <a:pt x="1700032" y="6132600"/>
                  <a:pt x="1681300" y="6129966"/>
                  <a:pt x="1661168" y="6129966"/>
                </a:cubicBezTo>
                <a:close/>
                <a:moveTo>
                  <a:pt x="1581773" y="6117967"/>
                </a:moveTo>
                <a:cubicBezTo>
                  <a:pt x="1586706" y="6117967"/>
                  <a:pt x="1592172" y="6118500"/>
                  <a:pt x="1598172" y="6119567"/>
                </a:cubicBezTo>
                <a:cubicBezTo>
                  <a:pt x="1610438" y="6120367"/>
                  <a:pt x="1623037" y="6120767"/>
                  <a:pt x="1635970" y="6120767"/>
                </a:cubicBezTo>
                <a:cubicBezTo>
                  <a:pt x="1639703" y="6120767"/>
                  <a:pt x="1645036" y="6120567"/>
                  <a:pt x="1651969" y="6120167"/>
                </a:cubicBezTo>
                <a:cubicBezTo>
                  <a:pt x="1670368" y="6119100"/>
                  <a:pt x="1683567" y="6118567"/>
                  <a:pt x="1691566" y="6118567"/>
                </a:cubicBezTo>
                <a:cubicBezTo>
                  <a:pt x="1707699" y="6118567"/>
                  <a:pt x="1722931" y="6120167"/>
                  <a:pt x="1737264" y="6123367"/>
                </a:cubicBezTo>
                <a:cubicBezTo>
                  <a:pt x="1751596" y="6126567"/>
                  <a:pt x="1766362" y="6132500"/>
                  <a:pt x="1781561" y="6141166"/>
                </a:cubicBezTo>
                <a:cubicBezTo>
                  <a:pt x="1791027" y="6146632"/>
                  <a:pt x="1800726" y="6155265"/>
                  <a:pt x="1810659" y="6167064"/>
                </a:cubicBezTo>
                <a:cubicBezTo>
                  <a:pt x="1820592" y="6178863"/>
                  <a:pt x="1828125" y="6191729"/>
                  <a:pt x="1833258" y="6205662"/>
                </a:cubicBezTo>
                <a:cubicBezTo>
                  <a:pt x="1838391" y="6219594"/>
                  <a:pt x="1840957" y="6235293"/>
                  <a:pt x="1840957" y="6252759"/>
                </a:cubicBezTo>
                <a:cubicBezTo>
                  <a:pt x="1840957" y="6268358"/>
                  <a:pt x="1838124" y="6283824"/>
                  <a:pt x="1832458" y="6299156"/>
                </a:cubicBezTo>
                <a:cubicBezTo>
                  <a:pt x="1826791" y="6314488"/>
                  <a:pt x="1818892" y="6327788"/>
                  <a:pt x="1808759" y="6339054"/>
                </a:cubicBezTo>
                <a:cubicBezTo>
                  <a:pt x="1798626" y="6350320"/>
                  <a:pt x="1788360" y="6358786"/>
                  <a:pt x="1777961" y="6364452"/>
                </a:cubicBezTo>
                <a:cubicBezTo>
                  <a:pt x="1767562" y="6370118"/>
                  <a:pt x="1751696" y="6375018"/>
                  <a:pt x="1730364" y="6379151"/>
                </a:cubicBezTo>
                <a:cubicBezTo>
                  <a:pt x="1721564" y="6380751"/>
                  <a:pt x="1705765" y="6381551"/>
                  <a:pt x="1682967" y="6381551"/>
                </a:cubicBezTo>
                <a:cubicBezTo>
                  <a:pt x="1667901" y="6381551"/>
                  <a:pt x="1655635" y="6381084"/>
                  <a:pt x="1646169" y="6380151"/>
                </a:cubicBezTo>
                <a:cubicBezTo>
                  <a:pt x="1642436" y="6379618"/>
                  <a:pt x="1638436" y="6379351"/>
                  <a:pt x="1634170" y="6379351"/>
                </a:cubicBezTo>
                <a:cubicBezTo>
                  <a:pt x="1633503" y="6379351"/>
                  <a:pt x="1632770" y="6379418"/>
                  <a:pt x="1631970" y="6379551"/>
                </a:cubicBezTo>
                <a:lnTo>
                  <a:pt x="1550375" y="6381151"/>
                </a:lnTo>
                <a:lnTo>
                  <a:pt x="1549975" y="6379551"/>
                </a:lnTo>
                <a:cubicBezTo>
                  <a:pt x="1549708" y="6378885"/>
                  <a:pt x="1549575" y="6378151"/>
                  <a:pt x="1549575" y="6377351"/>
                </a:cubicBezTo>
                <a:lnTo>
                  <a:pt x="1549975" y="6374351"/>
                </a:lnTo>
                <a:cubicBezTo>
                  <a:pt x="1554908" y="6372218"/>
                  <a:pt x="1560641" y="6370818"/>
                  <a:pt x="1567174" y="6370152"/>
                </a:cubicBezTo>
                <a:cubicBezTo>
                  <a:pt x="1576640" y="6369083"/>
                  <a:pt x="1583706" y="6366814"/>
                  <a:pt x="1588373" y="6363346"/>
                </a:cubicBezTo>
                <a:cubicBezTo>
                  <a:pt x="1591972" y="6356007"/>
                  <a:pt x="1593772" y="6337326"/>
                  <a:pt x="1593772" y="6307302"/>
                </a:cubicBezTo>
                <a:lnTo>
                  <a:pt x="1593772" y="6275679"/>
                </a:lnTo>
                <a:lnTo>
                  <a:pt x="1594172" y="6256665"/>
                </a:lnTo>
                <a:lnTo>
                  <a:pt x="1593772" y="6242653"/>
                </a:lnTo>
                <a:lnTo>
                  <a:pt x="1594172" y="6216836"/>
                </a:lnTo>
                <a:lnTo>
                  <a:pt x="1593572" y="6151787"/>
                </a:lnTo>
                <a:cubicBezTo>
                  <a:pt x="1593572" y="6144448"/>
                  <a:pt x="1592506" y="6139644"/>
                  <a:pt x="1590372" y="6137375"/>
                </a:cubicBezTo>
                <a:cubicBezTo>
                  <a:pt x="1587306" y="6134040"/>
                  <a:pt x="1579173" y="6130971"/>
                  <a:pt x="1565974" y="6128166"/>
                </a:cubicBezTo>
                <a:cubicBezTo>
                  <a:pt x="1560508" y="6126967"/>
                  <a:pt x="1557175" y="6125867"/>
                  <a:pt x="1555975" y="6124867"/>
                </a:cubicBezTo>
                <a:cubicBezTo>
                  <a:pt x="1554775" y="6123867"/>
                  <a:pt x="1554041" y="6121967"/>
                  <a:pt x="1553775" y="6119167"/>
                </a:cubicBezTo>
                <a:cubicBezTo>
                  <a:pt x="1556841" y="6118500"/>
                  <a:pt x="1558974" y="6118167"/>
                  <a:pt x="1560174" y="6118167"/>
                </a:cubicBezTo>
                <a:lnTo>
                  <a:pt x="1574373" y="6118167"/>
                </a:lnTo>
                <a:close/>
                <a:moveTo>
                  <a:pt x="1248072" y="6116167"/>
                </a:moveTo>
                <a:cubicBezTo>
                  <a:pt x="1253005" y="6116167"/>
                  <a:pt x="1257338" y="6117967"/>
                  <a:pt x="1261072" y="6121567"/>
                </a:cubicBezTo>
                <a:cubicBezTo>
                  <a:pt x="1264805" y="6125167"/>
                  <a:pt x="1266671" y="6129033"/>
                  <a:pt x="1266671" y="6133166"/>
                </a:cubicBezTo>
                <a:cubicBezTo>
                  <a:pt x="1266671" y="6137299"/>
                  <a:pt x="1264805" y="6141199"/>
                  <a:pt x="1261072" y="6144865"/>
                </a:cubicBezTo>
                <a:cubicBezTo>
                  <a:pt x="1257338" y="6148532"/>
                  <a:pt x="1253005" y="6150365"/>
                  <a:pt x="1248072" y="6150365"/>
                </a:cubicBezTo>
                <a:cubicBezTo>
                  <a:pt x="1243139" y="6150365"/>
                  <a:pt x="1239006" y="6148699"/>
                  <a:pt x="1235673" y="6145365"/>
                </a:cubicBezTo>
                <a:cubicBezTo>
                  <a:pt x="1232340" y="6142032"/>
                  <a:pt x="1230674" y="6137699"/>
                  <a:pt x="1230674" y="6132366"/>
                </a:cubicBezTo>
                <a:cubicBezTo>
                  <a:pt x="1230674" y="6127967"/>
                  <a:pt x="1232373" y="6124167"/>
                  <a:pt x="1235773" y="6120967"/>
                </a:cubicBezTo>
                <a:cubicBezTo>
                  <a:pt x="1239173" y="6117767"/>
                  <a:pt x="1243273" y="6116167"/>
                  <a:pt x="1248072" y="6116167"/>
                </a:cubicBezTo>
                <a:close/>
                <a:moveTo>
                  <a:pt x="94194" y="6114967"/>
                </a:moveTo>
                <a:cubicBezTo>
                  <a:pt x="107793" y="6114967"/>
                  <a:pt x="119526" y="6116501"/>
                  <a:pt x="129392" y="6119567"/>
                </a:cubicBezTo>
                <a:cubicBezTo>
                  <a:pt x="136591" y="6121967"/>
                  <a:pt x="143991" y="6125900"/>
                  <a:pt x="151590" y="6131366"/>
                </a:cubicBezTo>
                <a:cubicBezTo>
                  <a:pt x="152657" y="6140166"/>
                  <a:pt x="153190" y="6145232"/>
                  <a:pt x="153190" y="6146565"/>
                </a:cubicBezTo>
                <a:lnTo>
                  <a:pt x="152390" y="6164364"/>
                </a:lnTo>
                <a:cubicBezTo>
                  <a:pt x="152124" y="6171964"/>
                  <a:pt x="151790" y="6176830"/>
                  <a:pt x="151390" y="6178963"/>
                </a:cubicBezTo>
                <a:cubicBezTo>
                  <a:pt x="150190" y="6179497"/>
                  <a:pt x="149191" y="6179763"/>
                  <a:pt x="148391" y="6179763"/>
                </a:cubicBezTo>
                <a:lnTo>
                  <a:pt x="146591" y="6179363"/>
                </a:lnTo>
                <a:cubicBezTo>
                  <a:pt x="142324" y="6160698"/>
                  <a:pt x="135091" y="6147099"/>
                  <a:pt x="124892" y="6138566"/>
                </a:cubicBezTo>
                <a:cubicBezTo>
                  <a:pt x="114693" y="6130033"/>
                  <a:pt x="102260" y="6125767"/>
                  <a:pt x="87594" y="6125767"/>
                </a:cubicBezTo>
                <a:cubicBezTo>
                  <a:pt x="72395" y="6125767"/>
                  <a:pt x="59929" y="6130033"/>
                  <a:pt x="50197" y="6138566"/>
                </a:cubicBezTo>
                <a:cubicBezTo>
                  <a:pt x="40464" y="6147099"/>
                  <a:pt x="35598" y="6157031"/>
                  <a:pt x="35598" y="6168364"/>
                </a:cubicBezTo>
                <a:cubicBezTo>
                  <a:pt x="35598" y="6177030"/>
                  <a:pt x="38997" y="6184963"/>
                  <a:pt x="45797" y="6192163"/>
                </a:cubicBezTo>
                <a:cubicBezTo>
                  <a:pt x="52596" y="6199362"/>
                  <a:pt x="69995" y="6210134"/>
                  <a:pt x="97994" y="6224479"/>
                </a:cubicBezTo>
                <a:cubicBezTo>
                  <a:pt x="119326" y="6235504"/>
                  <a:pt x="134591" y="6244519"/>
                  <a:pt x="143791" y="6251526"/>
                </a:cubicBezTo>
                <a:cubicBezTo>
                  <a:pt x="152990" y="6258533"/>
                  <a:pt x="159923" y="6266641"/>
                  <a:pt x="164590" y="6275850"/>
                </a:cubicBezTo>
                <a:cubicBezTo>
                  <a:pt x="169256" y="6285058"/>
                  <a:pt x="171589" y="6295334"/>
                  <a:pt x="171589" y="6306677"/>
                </a:cubicBezTo>
                <a:cubicBezTo>
                  <a:pt x="171589" y="6320958"/>
                  <a:pt x="167889" y="6334371"/>
                  <a:pt x="160490" y="6346916"/>
                </a:cubicBezTo>
                <a:cubicBezTo>
                  <a:pt x="153090" y="6359461"/>
                  <a:pt x="143124" y="6368903"/>
                  <a:pt x="130592" y="6375242"/>
                </a:cubicBezTo>
                <a:cubicBezTo>
                  <a:pt x="118059" y="6381581"/>
                  <a:pt x="101460" y="6384751"/>
                  <a:pt x="80795" y="6384751"/>
                </a:cubicBezTo>
                <a:cubicBezTo>
                  <a:pt x="62796" y="6384751"/>
                  <a:pt x="45530" y="6381884"/>
                  <a:pt x="28998" y="6376151"/>
                </a:cubicBezTo>
                <a:cubicBezTo>
                  <a:pt x="19265" y="6372685"/>
                  <a:pt x="13332" y="6369885"/>
                  <a:pt x="11199" y="6367752"/>
                </a:cubicBezTo>
                <a:cubicBezTo>
                  <a:pt x="9066" y="6365619"/>
                  <a:pt x="7999" y="6363352"/>
                  <a:pt x="7999" y="6360952"/>
                </a:cubicBezTo>
                <a:cubicBezTo>
                  <a:pt x="7999" y="6359486"/>
                  <a:pt x="8133" y="6357619"/>
                  <a:pt x="8399" y="6355353"/>
                </a:cubicBezTo>
                <a:cubicBezTo>
                  <a:pt x="10266" y="6339620"/>
                  <a:pt x="11266" y="6326688"/>
                  <a:pt x="11399" y="6316555"/>
                </a:cubicBezTo>
                <a:cubicBezTo>
                  <a:pt x="11666" y="6310289"/>
                  <a:pt x="12132" y="6306622"/>
                  <a:pt x="12799" y="6305556"/>
                </a:cubicBezTo>
                <a:cubicBezTo>
                  <a:pt x="13332" y="6304622"/>
                  <a:pt x="14332" y="6304156"/>
                  <a:pt x="15799" y="6304156"/>
                </a:cubicBezTo>
                <a:cubicBezTo>
                  <a:pt x="16999" y="6304156"/>
                  <a:pt x="17965" y="6304589"/>
                  <a:pt x="18699" y="6305456"/>
                </a:cubicBezTo>
                <a:cubicBezTo>
                  <a:pt x="19432" y="6306322"/>
                  <a:pt x="19932" y="6307956"/>
                  <a:pt x="20198" y="6310355"/>
                </a:cubicBezTo>
                <a:cubicBezTo>
                  <a:pt x="21665" y="6326754"/>
                  <a:pt x="29265" y="6341420"/>
                  <a:pt x="42997" y="6354353"/>
                </a:cubicBezTo>
                <a:cubicBezTo>
                  <a:pt x="56596" y="6367285"/>
                  <a:pt x="71995" y="6373751"/>
                  <a:pt x="89194" y="6373751"/>
                </a:cubicBezTo>
                <a:cubicBezTo>
                  <a:pt x="99727" y="6373751"/>
                  <a:pt x="109426" y="6371552"/>
                  <a:pt x="118292" y="6367152"/>
                </a:cubicBezTo>
                <a:cubicBezTo>
                  <a:pt x="127159" y="6362752"/>
                  <a:pt x="134091" y="6356386"/>
                  <a:pt x="139091" y="6348053"/>
                </a:cubicBezTo>
                <a:cubicBezTo>
                  <a:pt x="144091" y="6339720"/>
                  <a:pt x="146591" y="6331621"/>
                  <a:pt x="146591" y="6323755"/>
                </a:cubicBezTo>
                <a:cubicBezTo>
                  <a:pt x="146591" y="6312955"/>
                  <a:pt x="142791" y="6303089"/>
                  <a:pt x="135191" y="6294156"/>
                </a:cubicBezTo>
                <a:cubicBezTo>
                  <a:pt x="127592" y="6285224"/>
                  <a:pt x="112326" y="6274791"/>
                  <a:pt x="89394" y="6262858"/>
                </a:cubicBezTo>
                <a:cubicBezTo>
                  <a:pt x="66462" y="6250926"/>
                  <a:pt x="51530" y="6242226"/>
                  <a:pt x="44597" y="6236760"/>
                </a:cubicBezTo>
                <a:cubicBezTo>
                  <a:pt x="33398" y="6227827"/>
                  <a:pt x="24998" y="6218361"/>
                  <a:pt x="19399" y="6208362"/>
                </a:cubicBezTo>
                <a:cubicBezTo>
                  <a:pt x="15265" y="6200629"/>
                  <a:pt x="13199" y="6191629"/>
                  <a:pt x="13199" y="6181363"/>
                </a:cubicBezTo>
                <a:cubicBezTo>
                  <a:pt x="13199" y="6162831"/>
                  <a:pt x="20532" y="6147132"/>
                  <a:pt x="35197" y="6134266"/>
                </a:cubicBezTo>
                <a:cubicBezTo>
                  <a:pt x="49863" y="6121400"/>
                  <a:pt x="69529" y="6114967"/>
                  <a:pt x="94194" y="6114967"/>
                </a:cubicBezTo>
                <a:close/>
                <a:moveTo>
                  <a:pt x="749447" y="6111768"/>
                </a:moveTo>
                <a:lnTo>
                  <a:pt x="759246" y="6111768"/>
                </a:lnTo>
                <a:cubicBezTo>
                  <a:pt x="759513" y="6115503"/>
                  <a:pt x="759646" y="6127308"/>
                  <a:pt x="759646" y="6147184"/>
                </a:cubicBezTo>
                <a:lnTo>
                  <a:pt x="759446" y="6172595"/>
                </a:lnTo>
                <a:lnTo>
                  <a:pt x="759646" y="6205409"/>
                </a:lnTo>
                <a:lnTo>
                  <a:pt x="758846" y="6245828"/>
                </a:lnTo>
                <a:cubicBezTo>
                  <a:pt x="758846" y="6248228"/>
                  <a:pt x="758980" y="6250895"/>
                  <a:pt x="759246" y="6253831"/>
                </a:cubicBezTo>
                <a:cubicBezTo>
                  <a:pt x="767660" y="6244079"/>
                  <a:pt x="773804" y="6237600"/>
                  <a:pt x="777676" y="6234394"/>
                </a:cubicBezTo>
                <a:cubicBezTo>
                  <a:pt x="784622" y="6228784"/>
                  <a:pt x="792035" y="6224343"/>
                  <a:pt x="799914" y="6221070"/>
                </a:cubicBezTo>
                <a:cubicBezTo>
                  <a:pt x="807794" y="6217797"/>
                  <a:pt x="816075" y="6216161"/>
                  <a:pt x="824758" y="6216161"/>
                </a:cubicBezTo>
                <a:cubicBezTo>
                  <a:pt x="841186" y="6216161"/>
                  <a:pt x="854608" y="6223086"/>
                  <a:pt x="865024" y="6236935"/>
                </a:cubicBezTo>
                <a:cubicBezTo>
                  <a:pt x="871034" y="6245057"/>
                  <a:pt x="874039" y="6256574"/>
                  <a:pt x="874039" y="6271486"/>
                </a:cubicBezTo>
                <a:lnTo>
                  <a:pt x="873439" y="6291860"/>
                </a:lnTo>
                <a:lnTo>
                  <a:pt x="873639" y="6303243"/>
                </a:lnTo>
                <a:lnTo>
                  <a:pt x="872839" y="6323017"/>
                </a:lnTo>
                <a:cubicBezTo>
                  <a:pt x="872306" y="6339395"/>
                  <a:pt x="872039" y="6349117"/>
                  <a:pt x="872039" y="6352181"/>
                </a:cubicBezTo>
                <a:cubicBezTo>
                  <a:pt x="872039" y="6355641"/>
                  <a:pt x="872173" y="6360301"/>
                  <a:pt x="872440" y="6366161"/>
                </a:cubicBezTo>
                <a:lnTo>
                  <a:pt x="883839" y="6368758"/>
                </a:lnTo>
                <a:cubicBezTo>
                  <a:pt x="891438" y="6370356"/>
                  <a:pt x="897305" y="6371820"/>
                  <a:pt x="901438" y="6373152"/>
                </a:cubicBezTo>
                <a:lnTo>
                  <a:pt x="901238" y="6379351"/>
                </a:lnTo>
                <a:lnTo>
                  <a:pt x="858640" y="6378151"/>
                </a:lnTo>
                <a:cubicBezTo>
                  <a:pt x="856241" y="6378151"/>
                  <a:pt x="849707" y="6378418"/>
                  <a:pt x="839042" y="6378951"/>
                </a:cubicBezTo>
                <a:cubicBezTo>
                  <a:pt x="832508" y="6379218"/>
                  <a:pt x="828709" y="6379351"/>
                  <a:pt x="827642" y="6379351"/>
                </a:cubicBezTo>
                <a:lnTo>
                  <a:pt x="823243" y="6379351"/>
                </a:lnTo>
                <a:cubicBezTo>
                  <a:pt x="822576" y="6378151"/>
                  <a:pt x="822243" y="6377151"/>
                  <a:pt x="822243" y="6376351"/>
                </a:cubicBezTo>
                <a:lnTo>
                  <a:pt x="822243" y="6374551"/>
                </a:lnTo>
                <a:cubicBezTo>
                  <a:pt x="824109" y="6372152"/>
                  <a:pt x="827576" y="6370553"/>
                  <a:pt x="832642" y="6369755"/>
                </a:cubicBezTo>
                <a:lnTo>
                  <a:pt x="844641" y="6366958"/>
                </a:lnTo>
                <a:cubicBezTo>
                  <a:pt x="846241" y="6365627"/>
                  <a:pt x="847174" y="6364229"/>
                  <a:pt x="847441" y="6362765"/>
                </a:cubicBezTo>
                <a:cubicBezTo>
                  <a:pt x="847974" y="6359302"/>
                  <a:pt x="848574" y="6342128"/>
                  <a:pt x="849241" y="6311243"/>
                </a:cubicBezTo>
                <a:lnTo>
                  <a:pt x="849641" y="6296466"/>
                </a:lnTo>
                <a:cubicBezTo>
                  <a:pt x="850174" y="6280889"/>
                  <a:pt x="848971" y="6267976"/>
                  <a:pt x="846032" y="6257724"/>
                </a:cubicBezTo>
                <a:cubicBezTo>
                  <a:pt x="844161" y="6250668"/>
                  <a:pt x="839918" y="6245044"/>
                  <a:pt x="833304" y="6240850"/>
                </a:cubicBezTo>
                <a:cubicBezTo>
                  <a:pt x="826690" y="6236657"/>
                  <a:pt x="819041" y="6234560"/>
                  <a:pt x="810356" y="6234560"/>
                </a:cubicBezTo>
                <a:cubicBezTo>
                  <a:pt x="803142" y="6234560"/>
                  <a:pt x="796327" y="6236091"/>
                  <a:pt x="789913" y="6239153"/>
                </a:cubicBezTo>
                <a:cubicBezTo>
                  <a:pt x="785503" y="6241416"/>
                  <a:pt x="780225" y="6245343"/>
                  <a:pt x="774078" y="6250936"/>
                </a:cubicBezTo>
                <a:cubicBezTo>
                  <a:pt x="767932" y="6256528"/>
                  <a:pt x="763655" y="6261321"/>
                  <a:pt x="761249" y="6265314"/>
                </a:cubicBezTo>
                <a:cubicBezTo>
                  <a:pt x="759647" y="6267973"/>
                  <a:pt x="758846" y="6272358"/>
                  <a:pt x="758846" y="6278470"/>
                </a:cubicBezTo>
                <a:lnTo>
                  <a:pt x="759046" y="6292419"/>
                </a:lnTo>
                <a:lnTo>
                  <a:pt x="758646" y="6306971"/>
                </a:lnTo>
                <a:cubicBezTo>
                  <a:pt x="758646" y="6308167"/>
                  <a:pt x="758846" y="6316471"/>
                  <a:pt x="759246" y="6331882"/>
                </a:cubicBezTo>
                <a:lnTo>
                  <a:pt x="759046" y="6344638"/>
                </a:lnTo>
                <a:lnTo>
                  <a:pt x="759446" y="6358590"/>
                </a:lnTo>
                <a:cubicBezTo>
                  <a:pt x="759580" y="6360584"/>
                  <a:pt x="759780" y="6362045"/>
                  <a:pt x="760046" y="6362974"/>
                </a:cubicBezTo>
                <a:lnTo>
                  <a:pt x="788245" y="6369752"/>
                </a:lnTo>
                <a:cubicBezTo>
                  <a:pt x="789711" y="6370162"/>
                  <a:pt x="791911" y="6370983"/>
                  <a:pt x="794844" y="6372214"/>
                </a:cubicBezTo>
                <a:lnTo>
                  <a:pt x="795444" y="6374470"/>
                </a:lnTo>
                <a:cubicBezTo>
                  <a:pt x="795444" y="6375154"/>
                  <a:pt x="795111" y="6376247"/>
                  <a:pt x="794444" y="6377751"/>
                </a:cubicBezTo>
                <a:cubicBezTo>
                  <a:pt x="790578" y="6377885"/>
                  <a:pt x="787645" y="6377951"/>
                  <a:pt x="785645" y="6377951"/>
                </a:cubicBezTo>
                <a:lnTo>
                  <a:pt x="770046" y="6377751"/>
                </a:lnTo>
                <a:lnTo>
                  <a:pt x="735648" y="6378151"/>
                </a:lnTo>
                <a:lnTo>
                  <a:pt x="709849" y="6378951"/>
                </a:lnTo>
                <a:cubicBezTo>
                  <a:pt x="708516" y="6378818"/>
                  <a:pt x="706516" y="6378685"/>
                  <a:pt x="703850" y="6378551"/>
                </a:cubicBezTo>
                <a:lnTo>
                  <a:pt x="703650" y="6377151"/>
                </a:lnTo>
                <a:cubicBezTo>
                  <a:pt x="703650" y="6376085"/>
                  <a:pt x="704183" y="6374751"/>
                  <a:pt x="705250" y="6373152"/>
                </a:cubicBezTo>
                <a:cubicBezTo>
                  <a:pt x="720849" y="6370354"/>
                  <a:pt x="729848" y="6368223"/>
                  <a:pt x="732248" y="6366758"/>
                </a:cubicBezTo>
                <a:cubicBezTo>
                  <a:pt x="733715" y="6365825"/>
                  <a:pt x="734448" y="6363693"/>
                  <a:pt x="734448" y="6360362"/>
                </a:cubicBezTo>
                <a:lnTo>
                  <a:pt x="734248" y="6347175"/>
                </a:lnTo>
                <a:lnTo>
                  <a:pt x="734448" y="6323795"/>
                </a:lnTo>
                <a:lnTo>
                  <a:pt x="734048" y="6264249"/>
                </a:lnTo>
                <a:lnTo>
                  <a:pt x="734248" y="6242069"/>
                </a:lnTo>
                <a:lnTo>
                  <a:pt x="734248" y="6226282"/>
                </a:lnTo>
                <a:lnTo>
                  <a:pt x="734848" y="6206899"/>
                </a:lnTo>
                <a:cubicBezTo>
                  <a:pt x="734848" y="6176526"/>
                  <a:pt x="734548" y="6158376"/>
                  <a:pt x="733948" y="6152448"/>
                </a:cubicBezTo>
                <a:cubicBezTo>
                  <a:pt x="733348" y="6146520"/>
                  <a:pt x="732181" y="6142823"/>
                  <a:pt x="730448" y="6141356"/>
                </a:cubicBezTo>
                <a:cubicBezTo>
                  <a:pt x="727248" y="6138294"/>
                  <a:pt x="718449" y="6135097"/>
                  <a:pt x="704050" y="6131766"/>
                </a:cubicBezTo>
                <a:lnTo>
                  <a:pt x="704050" y="6130766"/>
                </a:lnTo>
                <a:cubicBezTo>
                  <a:pt x="704050" y="6129833"/>
                  <a:pt x="704183" y="6128500"/>
                  <a:pt x="704450" y="6126767"/>
                </a:cubicBezTo>
                <a:cubicBezTo>
                  <a:pt x="706316" y="6126500"/>
                  <a:pt x="708116" y="6126167"/>
                  <a:pt x="709849" y="6125767"/>
                </a:cubicBezTo>
                <a:cubicBezTo>
                  <a:pt x="711583" y="6125367"/>
                  <a:pt x="713249" y="6125100"/>
                  <a:pt x="714849" y="6124967"/>
                </a:cubicBezTo>
                <a:cubicBezTo>
                  <a:pt x="730715" y="6120434"/>
                  <a:pt x="742247" y="6116034"/>
                  <a:pt x="749447" y="6111768"/>
                </a:cubicBezTo>
                <a:close/>
                <a:moveTo>
                  <a:pt x="3821222" y="1700635"/>
                </a:moveTo>
                <a:cubicBezTo>
                  <a:pt x="3826155" y="1700635"/>
                  <a:pt x="3830622" y="1702769"/>
                  <a:pt x="3834621" y="1707035"/>
                </a:cubicBezTo>
                <a:cubicBezTo>
                  <a:pt x="3838621" y="1711301"/>
                  <a:pt x="3840621" y="1716501"/>
                  <a:pt x="3840621" y="1722634"/>
                </a:cubicBezTo>
                <a:cubicBezTo>
                  <a:pt x="3840621" y="1728634"/>
                  <a:pt x="3838721" y="1733433"/>
                  <a:pt x="3834921" y="1737033"/>
                </a:cubicBezTo>
                <a:cubicBezTo>
                  <a:pt x="3831122" y="1740633"/>
                  <a:pt x="3825955" y="1742433"/>
                  <a:pt x="3819422" y="1742433"/>
                </a:cubicBezTo>
                <a:cubicBezTo>
                  <a:pt x="3814756" y="1742433"/>
                  <a:pt x="3810390" y="1740400"/>
                  <a:pt x="3806323" y="1736333"/>
                </a:cubicBezTo>
                <a:cubicBezTo>
                  <a:pt x="3802257" y="1732267"/>
                  <a:pt x="3800224" y="1727700"/>
                  <a:pt x="3800224" y="1722634"/>
                </a:cubicBezTo>
                <a:cubicBezTo>
                  <a:pt x="3800224" y="1716234"/>
                  <a:pt x="3802023" y="1711235"/>
                  <a:pt x="3805623" y="1707635"/>
                </a:cubicBezTo>
                <a:cubicBezTo>
                  <a:pt x="3810423" y="1702969"/>
                  <a:pt x="3815623" y="1700635"/>
                  <a:pt x="3821222" y="1700635"/>
                </a:cubicBezTo>
                <a:close/>
                <a:moveTo>
                  <a:pt x="2002394" y="1653038"/>
                </a:moveTo>
                <a:cubicBezTo>
                  <a:pt x="1993430" y="1656238"/>
                  <a:pt x="1983931" y="1661104"/>
                  <a:pt x="1973899" y="1667637"/>
                </a:cubicBezTo>
                <a:cubicBezTo>
                  <a:pt x="1963866" y="1674170"/>
                  <a:pt x="1955906" y="1681703"/>
                  <a:pt x="1950019" y="1690236"/>
                </a:cubicBezTo>
                <a:cubicBezTo>
                  <a:pt x="1945738" y="1696369"/>
                  <a:pt x="1943597" y="1702169"/>
                  <a:pt x="1943597" y="1707635"/>
                </a:cubicBezTo>
                <a:cubicBezTo>
                  <a:pt x="1943597" y="1712835"/>
                  <a:pt x="1945370" y="1717168"/>
                  <a:pt x="1948916" y="1720634"/>
                </a:cubicBezTo>
                <a:cubicBezTo>
                  <a:pt x="1952461" y="1724101"/>
                  <a:pt x="1956909" y="1725834"/>
                  <a:pt x="1962259" y="1725834"/>
                </a:cubicBezTo>
                <a:cubicBezTo>
                  <a:pt x="1966407" y="1725834"/>
                  <a:pt x="1971424" y="1724367"/>
                  <a:pt x="1977311" y="1721434"/>
                </a:cubicBezTo>
                <a:cubicBezTo>
                  <a:pt x="1985069" y="1717568"/>
                  <a:pt x="1993162" y="1711568"/>
                  <a:pt x="2001591" y="1703435"/>
                </a:cubicBezTo>
                <a:cubicBezTo>
                  <a:pt x="2002526" y="1686503"/>
                  <a:pt x="2002994" y="1674570"/>
                  <a:pt x="2002994" y="1667637"/>
                </a:cubicBezTo>
                <a:cubicBezTo>
                  <a:pt x="2002994" y="1664038"/>
                  <a:pt x="2002794" y="1659171"/>
                  <a:pt x="2002394" y="1653038"/>
                </a:cubicBezTo>
                <a:close/>
                <a:moveTo>
                  <a:pt x="3395560" y="1589042"/>
                </a:moveTo>
                <a:cubicBezTo>
                  <a:pt x="3380286" y="1589042"/>
                  <a:pt x="3367336" y="1594975"/>
                  <a:pt x="3356711" y="1606841"/>
                </a:cubicBezTo>
                <a:cubicBezTo>
                  <a:pt x="3346085" y="1618707"/>
                  <a:pt x="3340772" y="1636239"/>
                  <a:pt x="3340772" y="1659438"/>
                </a:cubicBezTo>
                <a:cubicBezTo>
                  <a:pt x="3340772" y="1679837"/>
                  <a:pt x="3346517" y="1696102"/>
                  <a:pt x="3358006" y="1708235"/>
                </a:cubicBezTo>
                <a:cubicBezTo>
                  <a:pt x="3369495" y="1720367"/>
                  <a:pt x="3383805" y="1726434"/>
                  <a:pt x="3400937" y="1726434"/>
                </a:cubicBezTo>
                <a:cubicBezTo>
                  <a:pt x="3410766" y="1726434"/>
                  <a:pt x="3419731" y="1725100"/>
                  <a:pt x="3427833" y="1722434"/>
                </a:cubicBezTo>
                <a:cubicBezTo>
                  <a:pt x="3435934" y="1719768"/>
                  <a:pt x="3441313" y="1717234"/>
                  <a:pt x="3443969" y="1714835"/>
                </a:cubicBezTo>
                <a:cubicBezTo>
                  <a:pt x="3444501" y="1705902"/>
                  <a:pt x="3444766" y="1687503"/>
                  <a:pt x="3444766" y="1659638"/>
                </a:cubicBezTo>
                <a:cubicBezTo>
                  <a:pt x="3444766" y="1636039"/>
                  <a:pt x="3443670" y="1621140"/>
                  <a:pt x="3441479" y="1614941"/>
                </a:cubicBezTo>
                <a:cubicBezTo>
                  <a:pt x="3439287" y="1608741"/>
                  <a:pt x="3433808" y="1602875"/>
                  <a:pt x="3425042" y="1597342"/>
                </a:cubicBezTo>
                <a:cubicBezTo>
                  <a:pt x="3416276" y="1591809"/>
                  <a:pt x="3406449" y="1589042"/>
                  <a:pt x="3395560" y="1589042"/>
                </a:cubicBezTo>
                <a:close/>
                <a:moveTo>
                  <a:pt x="1785835" y="1589042"/>
                </a:moveTo>
                <a:cubicBezTo>
                  <a:pt x="1770561" y="1589042"/>
                  <a:pt x="1757611" y="1594975"/>
                  <a:pt x="1746986" y="1606841"/>
                </a:cubicBezTo>
                <a:cubicBezTo>
                  <a:pt x="1736360" y="1618707"/>
                  <a:pt x="1731048" y="1636239"/>
                  <a:pt x="1731048" y="1659438"/>
                </a:cubicBezTo>
                <a:cubicBezTo>
                  <a:pt x="1731048" y="1679837"/>
                  <a:pt x="1736792" y="1696102"/>
                  <a:pt x="1748281" y="1708235"/>
                </a:cubicBezTo>
                <a:cubicBezTo>
                  <a:pt x="1759770" y="1720367"/>
                  <a:pt x="1774080" y="1726434"/>
                  <a:pt x="1791213" y="1726434"/>
                </a:cubicBezTo>
                <a:cubicBezTo>
                  <a:pt x="1801041" y="1726434"/>
                  <a:pt x="1810006" y="1725100"/>
                  <a:pt x="1818108" y="1722434"/>
                </a:cubicBezTo>
                <a:cubicBezTo>
                  <a:pt x="1826210" y="1719768"/>
                  <a:pt x="1831588" y="1717234"/>
                  <a:pt x="1834245" y="1714835"/>
                </a:cubicBezTo>
                <a:cubicBezTo>
                  <a:pt x="1834776" y="1705902"/>
                  <a:pt x="1835041" y="1687503"/>
                  <a:pt x="1835041" y="1659638"/>
                </a:cubicBezTo>
                <a:cubicBezTo>
                  <a:pt x="1835041" y="1636039"/>
                  <a:pt x="1833945" y="1621140"/>
                  <a:pt x="1831754" y="1614941"/>
                </a:cubicBezTo>
                <a:cubicBezTo>
                  <a:pt x="1829563" y="1608741"/>
                  <a:pt x="1824084" y="1602875"/>
                  <a:pt x="1815318" y="1597342"/>
                </a:cubicBezTo>
                <a:cubicBezTo>
                  <a:pt x="1806551" y="1591809"/>
                  <a:pt x="1796724" y="1589042"/>
                  <a:pt x="1785835" y="1589042"/>
                </a:cubicBezTo>
                <a:close/>
                <a:moveTo>
                  <a:pt x="3602119" y="1581443"/>
                </a:moveTo>
                <a:cubicBezTo>
                  <a:pt x="3586653" y="1581443"/>
                  <a:pt x="3574255" y="1587242"/>
                  <a:pt x="3564922" y="1598842"/>
                </a:cubicBezTo>
                <a:cubicBezTo>
                  <a:pt x="3557722" y="1607641"/>
                  <a:pt x="3554122" y="1615907"/>
                  <a:pt x="3554122" y="1623640"/>
                </a:cubicBezTo>
                <a:lnTo>
                  <a:pt x="3563522" y="1623640"/>
                </a:lnTo>
                <a:cubicBezTo>
                  <a:pt x="3570321" y="1623640"/>
                  <a:pt x="3590587" y="1622573"/>
                  <a:pt x="3624318" y="1620440"/>
                </a:cubicBezTo>
                <a:cubicBezTo>
                  <a:pt x="3629651" y="1620174"/>
                  <a:pt x="3632918" y="1619640"/>
                  <a:pt x="3634117" y="1618841"/>
                </a:cubicBezTo>
                <a:cubicBezTo>
                  <a:pt x="3636517" y="1616307"/>
                  <a:pt x="3637717" y="1614041"/>
                  <a:pt x="3637717" y="1612041"/>
                </a:cubicBezTo>
                <a:cubicBezTo>
                  <a:pt x="3637717" y="1607908"/>
                  <a:pt x="3636384" y="1603208"/>
                  <a:pt x="3633717" y="1597942"/>
                </a:cubicBezTo>
                <a:cubicBezTo>
                  <a:pt x="3631051" y="1592675"/>
                  <a:pt x="3626951" y="1588609"/>
                  <a:pt x="3621418" y="1585742"/>
                </a:cubicBezTo>
                <a:cubicBezTo>
                  <a:pt x="3615885" y="1582876"/>
                  <a:pt x="3609452" y="1581443"/>
                  <a:pt x="3602119" y="1581443"/>
                </a:cubicBezTo>
                <a:close/>
                <a:moveTo>
                  <a:pt x="1401844" y="1581443"/>
                </a:moveTo>
                <a:cubicBezTo>
                  <a:pt x="1386379" y="1581443"/>
                  <a:pt x="1373980" y="1587242"/>
                  <a:pt x="1364647" y="1598842"/>
                </a:cubicBezTo>
                <a:cubicBezTo>
                  <a:pt x="1357447" y="1607641"/>
                  <a:pt x="1353847" y="1615907"/>
                  <a:pt x="1353847" y="1623640"/>
                </a:cubicBezTo>
                <a:lnTo>
                  <a:pt x="1363247" y="1623640"/>
                </a:lnTo>
                <a:cubicBezTo>
                  <a:pt x="1370046" y="1623640"/>
                  <a:pt x="1390312" y="1622573"/>
                  <a:pt x="1424043" y="1620440"/>
                </a:cubicBezTo>
                <a:cubicBezTo>
                  <a:pt x="1429376" y="1620174"/>
                  <a:pt x="1432643" y="1619640"/>
                  <a:pt x="1433843" y="1618841"/>
                </a:cubicBezTo>
                <a:cubicBezTo>
                  <a:pt x="1436242" y="1616307"/>
                  <a:pt x="1437442" y="1614041"/>
                  <a:pt x="1437442" y="1612041"/>
                </a:cubicBezTo>
                <a:cubicBezTo>
                  <a:pt x="1437442" y="1607908"/>
                  <a:pt x="1436109" y="1603208"/>
                  <a:pt x="1433443" y="1597942"/>
                </a:cubicBezTo>
                <a:cubicBezTo>
                  <a:pt x="1430776" y="1592675"/>
                  <a:pt x="1426676" y="1588609"/>
                  <a:pt x="1421143" y="1585742"/>
                </a:cubicBezTo>
                <a:cubicBezTo>
                  <a:pt x="1415610" y="1582876"/>
                  <a:pt x="1409177" y="1581443"/>
                  <a:pt x="1401844" y="1581443"/>
                </a:cubicBezTo>
                <a:close/>
                <a:moveTo>
                  <a:pt x="220744" y="1581443"/>
                </a:moveTo>
                <a:cubicBezTo>
                  <a:pt x="205279" y="1581443"/>
                  <a:pt x="192880" y="1587242"/>
                  <a:pt x="183547" y="1598842"/>
                </a:cubicBezTo>
                <a:cubicBezTo>
                  <a:pt x="176347" y="1607641"/>
                  <a:pt x="172747" y="1615907"/>
                  <a:pt x="172747" y="1623640"/>
                </a:cubicBezTo>
                <a:lnTo>
                  <a:pt x="182147" y="1623640"/>
                </a:lnTo>
                <a:cubicBezTo>
                  <a:pt x="188946" y="1623640"/>
                  <a:pt x="209212" y="1622573"/>
                  <a:pt x="242943" y="1620440"/>
                </a:cubicBezTo>
                <a:cubicBezTo>
                  <a:pt x="248276" y="1620174"/>
                  <a:pt x="251543" y="1619640"/>
                  <a:pt x="252742" y="1618841"/>
                </a:cubicBezTo>
                <a:cubicBezTo>
                  <a:pt x="255142" y="1616307"/>
                  <a:pt x="256342" y="1614041"/>
                  <a:pt x="256342" y="1612041"/>
                </a:cubicBezTo>
                <a:cubicBezTo>
                  <a:pt x="256342" y="1607908"/>
                  <a:pt x="255009" y="1603208"/>
                  <a:pt x="252342" y="1597942"/>
                </a:cubicBezTo>
                <a:cubicBezTo>
                  <a:pt x="249676" y="1592675"/>
                  <a:pt x="245576" y="1588609"/>
                  <a:pt x="240043" y="1585742"/>
                </a:cubicBezTo>
                <a:cubicBezTo>
                  <a:pt x="234510" y="1582876"/>
                  <a:pt x="228077" y="1581443"/>
                  <a:pt x="220744" y="1581443"/>
                </a:cubicBezTo>
                <a:close/>
                <a:moveTo>
                  <a:pt x="3193319" y="1580243"/>
                </a:moveTo>
                <a:cubicBezTo>
                  <a:pt x="3184505" y="1580243"/>
                  <a:pt x="3175523" y="1582309"/>
                  <a:pt x="3166375" y="1586442"/>
                </a:cubicBezTo>
                <a:cubicBezTo>
                  <a:pt x="3157227" y="1590575"/>
                  <a:pt x="3149481" y="1598508"/>
                  <a:pt x="3143137" y="1610241"/>
                </a:cubicBezTo>
                <a:cubicBezTo>
                  <a:pt x="3136794" y="1621973"/>
                  <a:pt x="3133622" y="1638639"/>
                  <a:pt x="3133622" y="1660238"/>
                </a:cubicBezTo>
                <a:cubicBezTo>
                  <a:pt x="3133622" y="1684503"/>
                  <a:pt x="3139131" y="1702869"/>
                  <a:pt x="3150149" y="1715335"/>
                </a:cubicBezTo>
                <a:cubicBezTo>
                  <a:pt x="3161168" y="1727800"/>
                  <a:pt x="3174890" y="1734033"/>
                  <a:pt x="3191316" y="1734033"/>
                </a:cubicBezTo>
                <a:cubicBezTo>
                  <a:pt x="3201467" y="1734033"/>
                  <a:pt x="3211251" y="1731300"/>
                  <a:pt x="3220665" y="1725834"/>
                </a:cubicBezTo>
                <a:cubicBezTo>
                  <a:pt x="3230080" y="1720367"/>
                  <a:pt x="3237593" y="1711601"/>
                  <a:pt x="3243201" y="1699535"/>
                </a:cubicBezTo>
                <a:cubicBezTo>
                  <a:pt x="3248811" y="1687469"/>
                  <a:pt x="3251615" y="1673504"/>
                  <a:pt x="3251615" y="1657638"/>
                </a:cubicBezTo>
                <a:cubicBezTo>
                  <a:pt x="3251615" y="1647239"/>
                  <a:pt x="3249445" y="1635173"/>
                  <a:pt x="3245105" y="1621440"/>
                </a:cubicBezTo>
                <a:cubicBezTo>
                  <a:pt x="3240764" y="1607708"/>
                  <a:pt x="3234087" y="1597408"/>
                  <a:pt x="3225071" y="1590542"/>
                </a:cubicBezTo>
                <a:cubicBezTo>
                  <a:pt x="3216056" y="1583676"/>
                  <a:pt x="3205472" y="1580243"/>
                  <a:pt x="3193319" y="1580243"/>
                </a:cubicBezTo>
                <a:close/>
                <a:moveTo>
                  <a:pt x="2383693" y="1580243"/>
                </a:moveTo>
                <a:cubicBezTo>
                  <a:pt x="2374880" y="1580243"/>
                  <a:pt x="2365898" y="1582309"/>
                  <a:pt x="2356750" y="1586442"/>
                </a:cubicBezTo>
                <a:cubicBezTo>
                  <a:pt x="2347602" y="1590575"/>
                  <a:pt x="2339856" y="1598508"/>
                  <a:pt x="2333512" y="1610241"/>
                </a:cubicBezTo>
                <a:cubicBezTo>
                  <a:pt x="2327169" y="1621973"/>
                  <a:pt x="2323997" y="1638639"/>
                  <a:pt x="2323997" y="1660238"/>
                </a:cubicBezTo>
                <a:cubicBezTo>
                  <a:pt x="2323997" y="1684503"/>
                  <a:pt x="2329506" y="1702869"/>
                  <a:pt x="2340524" y="1715335"/>
                </a:cubicBezTo>
                <a:cubicBezTo>
                  <a:pt x="2351543" y="1727800"/>
                  <a:pt x="2365265" y="1734033"/>
                  <a:pt x="2381691" y="1734033"/>
                </a:cubicBezTo>
                <a:cubicBezTo>
                  <a:pt x="2391842" y="1734033"/>
                  <a:pt x="2401625" y="1731300"/>
                  <a:pt x="2411040" y="1725834"/>
                </a:cubicBezTo>
                <a:cubicBezTo>
                  <a:pt x="2420455" y="1720367"/>
                  <a:pt x="2427968" y="1711601"/>
                  <a:pt x="2433576" y="1699535"/>
                </a:cubicBezTo>
                <a:cubicBezTo>
                  <a:pt x="2439186" y="1687469"/>
                  <a:pt x="2441990" y="1673504"/>
                  <a:pt x="2441990" y="1657638"/>
                </a:cubicBezTo>
                <a:cubicBezTo>
                  <a:pt x="2441990" y="1647239"/>
                  <a:pt x="2439820" y="1635173"/>
                  <a:pt x="2435480" y="1621440"/>
                </a:cubicBezTo>
                <a:cubicBezTo>
                  <a:pt x="2431139" y="1607708"/>
                  <a:pt x="2424461" y="1597408"/>
                  <a:pt x="2415446" y="1590542"/>
                </a:cubicBezTo>
                <a:cubicBezTo>
                  <a:pt x="2406431" y="1583676"/>
                  <a:pt x="2395847" y="1580243"/>
                  <a:pt x="2383693" y="1580243"/>
                </a:cubicBezTo>
                <a:close/>
                <a:moveTo>
                  <a:pt x="573944" y="1580243"/>
                </a:moveTo>
                <a:cubicBezTo>
                  <a:pt x="565130" y="1580243"/>
                  <a:pt x="556148" y="1582309"/>
                  <a:pt x="547000" y="1586442"/>
                </a:cubicBezTo>
                <a:cubicBezTo>
                  <a:pt x="537852" y="1590575"/>
                  <a:pt x="530106" y="1598508"/>
                  <a:pt x="523762" y="1610241"/>
                </a:cubicBezTo>
                <a:cubicBezTo>
                  <a:pt x="517419" y="1621973"/>
                  <a:pt x="514247" y="1638639"/>
                  <a:pt x="514247" y="1660238"/>
                </a:cubicBezTo>
                <a:cubicBezTo>
                  <a:pt x="514247" y="1684503"/>
                  <a:pt x="519756" y="1702869"/>
                  <a:pt x="530774" y="1715335"/>
                </a:cubicBezTo>
                <a:cubicBezTo>
                  <a:pt x="541793" y="1727800"/>
                  <a:pt x="555515" y="1734033"/>
                  <a:pt x="571941" y="1734033"/>
                </a:cubicBezTo>
                <a:cubicBezTo>
                  <a:pt x="582092" y="1734033"/>
                  <a:pt x="591876" y="1731300"/>
                  <a:pt x="601291" y="1725834"/>
                </a:cubicBezTo>
                <a:cubicBezTo>
                  <a:pt x="610706" y="1720367"/>
                  <a:pt x="618218" y="1711601"/>
                  <a:pt x="623827" y="1699535"/>
                </a:cubicBezTo>
                <a:cubicBezTo>
                  <a:pt x="629436" y="1687469"/>
                  <a:pt x="632240" y="1673504"/>
                  <a:pt x="632240" y="1657638"/>
                </a:cubicBezTo>
                <a:cubicBezTo>
                  <a:pt x="632240" y="1647239"/>
                  <a:pt x="630070" y="1635173"/>
                  <a:pt x="625730" y="1621440"/>
                </a:cubicBezTo>
                <a:cubicBezTo>
                  <a:pt x="621389" y="1607708"/>
                  <a:pt x="614712" y="1597408"/>
                  <a:pt x="605697" y="1590542"/>
                </a:cubicBezTo>
                <a:cubicBezTo>
                  <a:pt x="596681" y="1583676"/>
                  <a:pt x="586097" y="1580243"/>
                  <a:pt x="573944" y="1580243"/>
                </a:cubicBezTo>
                <a:close/>
                <a:moveTo>
                  <a:pt x="404194" y="1573243"/>
                </a:moveTo>
                <a:cubicBezTo>
                  <a:pt x="422859" y="1573243"/>
                  <a:pt x="437058" y="1576443"/>
                  <a:pt x="446791" y="1582843"/>
                </a:cubicBezTo>
                <a:cubicBezTo>
                  <a:pt x="452257" y="1586576"/>
                  <a:pt x="454991" y="1591375"/>
                  <a:pt x="454991" y="1597242"/>
                </a:cubicBezTo>
                <a:cubicBezTo>
                  <a:pt x="454991" y="1601508"/>
                  <a:pt x="453591" y="1605041"/>
                  <a:pt x="450791" y="1607841"/>
                </a:cubicBezTo>
                <a:cubicBezTo>
                  <a:pt x="447991" y="1610641"/>
                  <a:pt x="444391" y="1612041"/>
                  <a:pt x="439991" y="1612041"/>
                </a:cubicBezTo>
                <a:cubicBezTo>
                  <a:pt x="433325" y="1612041"/>
                  <a:pt x="425992" y="1607908"/>
                  <a:pt x="417993" y="1599642"/>
                </a:cubicBezTo>
                <a:cubicBezTo>
                  <a:pt x="413060" y="1594575"/>
                  <a:pt x="408593" y="1591075"/>
                  <a:pt x="404594" y="1589142"/>
                </a:cubicBezTo>
                <a:cubicBezTo>
                  <a:pt x="400594" y="1587209"/>
                  <a:pt x="396128" y="1586242"/>
                  <a:pt x="391195" y="1586242"/>
                </a:cubicBezTo>
                <a:cubicBezTo>
                  <a:pt x="379329" y="1586242"/>
                  <a:pt x="369462" y="1591109"/>
                  <a:pt x="361596" y="1600841"/>
                </a:cubicBezTo>
                <a:cubicBezTo>
                  <a:pt x="350664" y="1614707"/>
                  <a:pt x="345197" y="1632106"/>
                  <a:pt x="345197" y="1653038"/>
                </a:cubicBezTo>
                <a:cubicBezTo>
                  <a:pt x="345197" y="1674637"/>
                  <a:pt x="350797" y="1691836"/>
                  <a:pt x="361996" y="1704635"/>
                </a:cubicBezTo>
                <a:cubicBezTo>
                  <a:pt x="373196" y="1717434"/>
                  <a:pt x="386261" y="1723834"/>
                  <a:pt x="401194" y="1723834"/>
                </a:cubicBezTo>
                <a:cubicBezTo>
                  <a:pt x="411593" y="1723834"/>
                  <a:pt x="420826" y="1722134"/>
                  <a:pt x="428892" y="1718734"/>
                </a:cubicBezTo>
                <a:cubicBezTo>
                  <a:pt x="436958" y="1715335"/>
                  <a:pt x="446391" y="1709035"/>
                  <a:pt x="457190" y="1699835"/>
                </a:cubicBezTo>
                <a:lnTo>
                  <a:pt x="457390" y="1712835"/>
                </a:lnTo>
                <a:cubicBezTo>
                  <a:pt x="446991" y="1723901"/>
                  <a:pt x="436725" y="1731634"/>
                  <a:pt x="426592" y="1736033"/>
                </a:cubicBezTo>
                <a:cubicBezTo>
                  <a:pt x="416460" y="1740433"/>
                  <a:pt x="404527" y="1742633"/>
                  <a:pt x="390795" y="1742633"/>
                </a:cubicBezTo>
                <a:cubicBezTo>
                  <a:pt x="375862" y="1742633"/>
                  <a:pt x="362396" y="1738733"/>
                  <a:pt x="350397" y="1730934"/>
                </a:cubicBezTo>
                <a:cubicBezTo>
                  <a:pt x="338398" y="1723134"/>
                  <a:pt x="329165" y="1712101"/>
                  <a:pt x="322699" y="1697836"/>
                </a:cubicBezTo>
                <a:cubicBezTo>
                  <a:pt x="316232" y="1683570"/>
                  <a:pt x="312999" y="1669571"/>
                  <a:pt x="312999" y="1655838"/>
                </a:cubicBezTo>
                <a:cubicBezTo>
                  <a:pt x="312999" y="1640772"/>
                  <a:pt x="316899" y="1626540"/>
                  <a:pt x="324699" y="1613141"/>
                </a:cubicBezTo>
                <a:cubicBezTo>
                  <a:pt x="332498" y="1599742"/>
                  <a:pt x="342831" y="1589742"/>
                  <a:pt x="355697" y="1583143"/>
                </a:cubicBezTo>
                <a:cubicBezTo>
                  <a:pt x="368563" y="1576543"/>
                  <a:pt x="384728" y="1573243"/>
                  <a:pt x="404194" y="1573243"/>
                </a:cubicBezTo>
                <a:close/>
                <a:moveTo>
                  <a:pt x="1979395" y="1573043"/>
                </a:moveTo>
                <a:cubicBezTo>
                  <a:pt x="1990861" y="1573043"/>
                  <a:pt x="1999394" y="1574076"/>
                  <a:pt x="2004994" y="1576143"/>
                </a:cubicBezTo>
                <a:cubicBezTo>
                  <a:pt x="2010593" y="1578209"/>
                  <a:pt x="2015526" y="1581843"/>
                  <a:pt x="2019793" y="1587042"/>
                </a:cubicBezTo>
                <a:cubicBezTo>
                  <a:pt x="2024059" y="1592242"/>
                  <a:pt x="2026659" y="1597908"/>
                  <a:pt x="2027592" y="1604041"/>
                </a:cubicBezTo>
                <a:cubicBezTo>
                  <a:pt x="2028126" y="1606974"/>
                  <a:pt x="2028392" y="1617440"/>
                  <a:pt x="2028392" y="1635440"/>
                </a:cubicBezTo>
                <a:lnTo>
                  <a:pt x="2027792" y="1667237"/>
                </a:lnTo>
                <a:lnTo>
                  <a:pt x="2027992" y="1690436"/>
                </a:lnTo>
                <a:cubicBezTo>
                  <a:pt x="2027992" y="1693502"/>
                  <a:pt x="2027926" y="1696102"/>
                  <a:pt x="2027792" y="1698236"/>
                </a:cubicBezTo>
                <a:cubicBezTo>
                  <a:pt x="2027659" y="1702102"/>
                  <a:pt x="2027592" y="1704968"/>
                  <a:pt x="2027592" y="1706835"/>
                </a:cubicBezTo>
                <a:cubicBezTo>
                  <a:pt x="2027592" y="1711235"/>
                  <a:pt x="2028859" y="1714768"/>
                  <a:pt x="2031392" y="1717434"/>
                </a:cubicBezTo>
                <a:cubicBezTo>
                  <a:pt x="2033925" y="1720101"/>
                  <a:pt x="2036925" y="1721434"/>
                  <a:pt x="2040391" y="1721434"/>
                </a:cubicBezTo>
                <a:cubicBezTo>
                  <a:pt x="2045458" y="1721434"/>
                  <a:pt x="2049791" y="1718901"/>
                  <a:pt x="2053391" y="1713835"/>
                </a:cubicBezTo>
                <a:lnTo>
                  <a:pt x="2055791" y="1710635"/>
                </a:lnTo>
                <a:cubicBezTo>
                  <a:pt x="2056457" y="1710235"/>
                  <a:pt x="2057924" y="1709768"/>
                  <a:pt x="2060190" y="1709235"/>
                </a:cubicBezTo>
                <a:cubicBezTo>
                  <a:pt x="2060990" y="1710968"/>
                  <a:pt x="2061390" y="1712235"/>
                  <a:pt x="2061390" y="1713035"/>
                </a:cubicBezTo>
                <a:cubicBezTo>
                  <a:pt x="2061390" y="1715035"/>
                  <a:pt x="2059790" y="1718568"/>
                  <a:pt x="2056590" y="1723634"/>
                </a:cubicBezTo>
                <a:cubicBezTo>
                  <a:pt x="2052457" y="1730300"/>
                  <a:pt x="2047858" y="1735167"/>
                  <a:pt x="2042791" y="1738233"/>
                </a:cubicBezTo>
                <a:cubicBezTo>
                  <a:pt x="2039592" y="1740233"/>
                  <a:pt x="2035192" y="1741233"/>
                  <a:pt x="2029592" y="1741233"/>
                </a:cubicBezTo>
                <a:cubicBezTo>
                  <a:pt x="2019993" y="1741233"/>
                  <a:pt x="2012793" y="1738300"/>
                  <a:pt x="2007993" y="1732434"/>
                </a:cubicBezTo>
                <a:cubicBezTo>
                  <a:pt x="2005060" y="1728967"/>
                  <a:pt x="2002994" y="1722767"/>
                  <a:pt x="2001794" y="1713835"/>
                </a:cubicBezTo>
                <a:lnTo>
                  <a:pt x="1979395" y="1729434"/>
                </a:lnTo>
                <a:cubicBezTo>
                  <a:pt x="1971529" y="1733967"/>
                  <a:pt x="1965529" y="1736833"/>
                  <a:pt x="1961396" y="1738033"/>
                </a:cubicBezTo>
                <a:cubicBezTo>
                  <a:pt x="1954730" y="1739766"/>
                  <a:pt x="1946731" y="1740633"/>
                  <a:pt x="1937398" y="1740633"/>
                </a:cubicBezTo>
                <a:cubicBezTo>
                  <a:pt x="1930598" y="1740633"/>
                  <a:pt x="1925232" y="1738600"/>
                  <a:pt x="1921299" y="1734533"/>
                </a:cubicBezTo>
                <a:cubicBezTo>
                  <a:pt x="1917366" y="1730467"/>
                  <a:pt x="1915399" y="1725234"/>
                  <a:pt x="1915399" y="1718834"/>
                </a:cubicBezTo>
                <a:cubicBezTo>
                  <a:pt x="1915399" y="1709635"/>
                  <a:pt x="1921045" y="1698636"/>
                  <a:pt x="1932337" y="1685836"/>
                </a:cubicBezTo>
                <a:cubicBezTo>
                  <a:pt x="1943629" y="1673037"/>
                  <a:pt x="1958963" y="1662571"/>
                  <a:pt x="1978339" y="1654438"/>
                </a:cubicBezTo>
                <a:cubicBezTo>
                  <a:pt x="1991969" y="1648705"/>
                  <a:pt x="2000321" y="1645039"/>
                  <a:pt x="2003394" y="1643439"/>
                </a:cubicBezTo>
                <a:cubicBezTo>
                  <a:pt x="2003660" y="1639039"/>
                  <a:pt x="2003794" y="1634239"/>
                  <a:pt x="2003794" y="1629040"/>
                </a:cubicBezTo>
                <a:cubicBezTo>
                  <a:pt x="2003794" y="1612107"/>
                  <a:pt x="2001420" y="1600642"/>
                  <a:pt x="1996672" y="1594642"/>
                </a:cubicBezTo>
                <a:cubicBezTo>
                  <a:pt x="1991925" y="1588642"/>
                  <a:pt x="1985138" y="1585643"/>
                  <a:pt x="1976311" y="1585643"/>
                </a:cubicBezTo>
                <a:cubicBezTo>
                  <a:pt x="1967082" y="1585643"/>
                  <a:pt x="1958456" y="1589242"/>
                  <a:pt x="1950431" y="1596442"/>
                </a:cubicBezTo>
                <a:cubicBezTo>
                  <a:pt x="1945484" y="1600975"/>
                  <a:pt x="1941739" y="1609508"/>
                  <a:pt x="1939198" y="1622040"/>
                </a:cubicBezTo>
                <a:cubicBezTo>
                  <a:pt x="1938398" y="1625507"/>
                  <a:pt x="1936865" y="1629240"/>
                  <a:pt x="1934598" y="1633240"/>
                </a:cubicBezTo>
                <a:cubicBezTo>
                  <a:pt x="1928865" y="1636973"/>
                  <a:pt x="1924265" y="1638839"/>
                  <a:pt x="1920799" y="1638839"/>
                </a:cubicBezTo>
                <a:cubicBezTo>
                  <a:pt x="1917866" y="1638839"/>
                  <a:pt x="1915199" y="1637973"/>
                  <a:pt x="1912799" y="1636239"/>
                </a:cubicBezTo>
                <a:cubicBezTo>
                  <a:pt x="1911466" y="1635306"/>
                  <a:pt x="1910799" y="1634239"/>
                  <a:pt x="1910799" y="1633040"/>
                </a:cubicBezTo>
                <a:cubicBezTo>
                  <a:pt x="1910799" y="1629573"/>
                  <a:pt x="1914499" y="1621740"/>
                  <a:pt x="1921899" y="1609541"/>
                </a:cubicBezTo>
                <a:cubicBezTo>
                  <a:pt x="1929298" y="1597342"/>
                  <a:pt x="1938631" y="1588209"/>
                  <a:pt x="1949897" y="1582143"/>
                </a:cubicBezTo>
                <a:cubicBezTo>
                  <a:pt x="1961163" y="1576076"/>
                  <a:pt x="1970996" y="1573043"/>
                  <a:pt x="1979395" y="1573043"/>
                </a:cubicBezTo>
                <a:close/>
                <a:moveTo>
                  <a:pt x="3194819" y="1572443"/>
                </a:moveTo>
                <a:cubicBezTo>
                  <a:pt x="3219751" y="1572443"/>
                  <a:pt x="3240582" y="1580976"/>
                  <a:pt x="3257315" y="1598042"/>
                </a:cubicBezTo>
                <a:cubicBezTo>
                  <a:pt x="3274047" y="1615107"/>
                  <a:pt x="3282413" y="1635639"/>
                  <a:pt x="3282413" y="1659638"/>
                </a:cubicBezTo>
                <a:cubicBezTo>
                  <a:pt x="3282413" y="1680970"/>
                  <a:pt x="3273647" y="1700002"/>
                  <a:pt x="3256115" y="1716735"/>
                </a:cubicBezTo>
                <a:cubicBezTo>
                  <a:pt x="3238583" y="1733467"/>
                  <a:pt x="3216417" y="1741833"/>
                  <a:pt x="3189619" y="1741833"/>
                </a:cubicBezTo>
                <a:cubicBezTo>
                  <a:pt x="3173087" y="1741833"/>
                  <a:pt x="3157488" y="1737500"/>
                  <a:pt x="3142822" y="1728834"/>
                </a:cubicBezTo>
                <a:cubicBezTo>
                  <a:pt x="3131889" y="1722301"/>
                  <a:pt x="3122490" y="1712635"/>
                  <a:pt x="3114624" y="1699835"/>
                </a:cubicBezTo>
                <a:cubicBezTo>
                  <a:pt x="3106757" y="1687036"/>
                  <a:pt x="3102824" y="1672437"/>
                  <a:pt x="3102824" y="1656038"/>
                </a:cubicBezTo>
                <a:cubicBezTo>
                  <a:pt x="3102824" y="1646972"/>
                  <a:pt x="3104724" y="1637273"/>
                  <a:pt x="3108524" y="1626940"/>
                </a:cubicBezTo>
                <a:cubicBezTo>
                  <a:pt x="3112324" y="1616607"/>
                  <a:pt x="3118090" y="1607341"/>
                  <a:pt x="3125823" y="1599142"/>
                </a:cubicBezTo>
                <a:cubicBezTo>
                  <a:pt x="3133556" y="1590942"/>
                  <a:pt x="3141755" y="1584842"/>
                  <a:pt x="3150421" y="1580843"/>
                </a:cubicBezTo>
                <a:cubicBezTo>
                  <a:pt x="3162554" y="1575243"/>
                  <a:pt x="3177353" y="1572443"/>
                  <a:pt x="3194819" y="1572443"/>
                </a:cubicBezTo>
                <a:close/>
                <a:moveTo>
                  <a:pt x="2385193" y="1572443"/>
                </a:moveTo>
                <a:cubicBezTo>
                  <a:pt x="2410125" y="1572443"/>
                  <a:pt x="2430957" y="1580976"/>
                  <a:pt x="2447690" y="1598042"/>
                </a:cubicBezTo>
                <a:cubicBezTo>
                  <a:pt x="2464422" y="1615107"/>
                  <a:pt x="2472788" y="1635639"/>
                  <a:pt x="2472788" y="1659638"/>
                </a:cubicBezTo>
                <a:cubicBezTo>
                  <a:pt x="2472788" y="1680970"/>
                  <a:pt x="2464022" y="1700002"/>
                  <a:pt x="2446490" y="1716735"/>
                </a:cubicBezTo>
                <a:cubicBezTo>
                  <a:pt x="2428958" y="1733467"/>
                  <a:pt x="2406792" y="1741833"/>
                  <a:pt x="2379994" y="1741833"/>
                </a:cubicBezTo>
                <a:cubicBezTo>
                  <a:pt x="2363462" y="1741833"/>
                  <a:pt x="2347863" y="1737500"/>
                  <a:pt x="2333197" y="1728834"/>
                </a:cubicBezTo>
                <a:cubicBezTo>
                  <a:pt x="2322264" y="1722301"/>
                  <a:pt x="2312865" y="1712635"/>
                  <a:pt x="2304998" y="1699835"/>
                </a:cubicBezTo>
                <a:cubicBezTo>
                  <a:pt x="2297132" y="1687036"/>
                  <a:pt x="2293199" y="1672437"/>
                  <a:pt x="2293199" y="1656038"/>
                </a:cubicBezTo>
                <a:cubicBezTo>
                  <a:pt x="2293199" y="1646972"/>
                  <a:pt x="2295099" y="1637273"/>
                  <a:pt x="2298899" y="1626940"/>
                </a:cubicBezTo>
                <a:cubicBezTo>
                  <a:pt x="2302699" y="1616607"/>
                  <a:pt x="2308465" y="1607341"/>
                  <a:pt x="2316198" y="1599142"/>
                </a:cubicBezTo>
                <a:cubicBezTo>
                  <a:pt x="2323931" y="1590942"/>
                  <a:pt x="2332130" y="1584842"/>
                  <a:pt x="2340796" y="1580843"/>
                </a:cubicBezTo>
                <a:cubicBezTo>
                  <a:pt x="2352929" y="1575243"/>
                  <a:pt x="2367728" y="1572443"/>
                  <a:pt x="2385193" y="1572443"/>
                </a:cubicBezTo>
                <a:close/>
                <a:moveTo>
                  <a:pt x="575444" y="1572443"/>
                </a:moveTo>
                <a:cubicBezTo>
                  <a:pt x="600376" y="1572443"/>
                  <a:pt x="621208" y="1580976"/>
                  <a:pt x="637940" y="1598042"/>
                </a:cubicBezTo>
                <a:cubicBezTo>
                  <a:pt x="654672" y="1615107"/>
                  <a:pt x="663038" y="1635639"/>
                  <a:pt x="663038" y="1659638"/>
                </a:cubicBezTo>
                <a:cubicBezTo>
                  <a:pt x="663038" y="1680970"/>
                  <a:pt x="654272" y="1700002"/>
                  <a:pt x="636740" y="1716735"/>
                </a:cubicBezTo>
                <a:cubicBezTo>
                  <a:pt x="619208" y="1733467"/>
                  <a:pt x="597042" y="1741833"/>
                  <a:pt x="570244" y="1741833"/>
                </a:cubicBezTo>
                <a:cubicBezTo>
                  <a:pt x="553712" y="1741833"/>
                  <a:pt x="538113" y="1737500"/>
                  <a:pt x="523447" y="1728834"/>
                </a:cubicBezTo>
                <a:cubicBezTo>
                  <a:pt x="512514" y="1722301"/>
                  <a:pt x="503115" y="1712635"/>
                  <a:pt x="495249" y="1699835"/>
                </a:cubicBezTo>
                <a:cubicBezTo>
                  <a:pt x="487382" y="1687036"/>
                  <a:pt x="483449" y="1672437"/>
                  <a:pt x="483449" y="1656038"/>
                </a:cubicBezTo>
                <a:cubicBezTo>
                  <a:pt x="483449" y="1646972"/>
                  <a:pt x="485349" y="1637273"/>
                  <a:pt x="489149" y="1626940"/>
                </a:cubicBezTo>
                <a:cubicBezTo>
                  <a:pt x="492949" y="1616607"/>
                  <a:pt x="498715" y="1607341"/>
                  <a:pt x="506448" y="1599142"/>
                </a:cubicBezTo>
                <a:cubicBezTo>
                  <a:pt x="514181" y="1590942"/>
                  <a:pt x="522380" y="1584842"/>
                  <a:pt x="531046" y="1580843"/>
                </a:cubicBezTo>
                <a:cubicBezTo>
                  <a:pt x="543179" y="1575243"/>
                  <a:pt x="557978" y="1572443"/>
                  <a:pt x="575444" y="1572443"/>
                </a:cubicBezTo>
                <a:close/>
                <a:moveTo>
                  <a:pt x="3603519" y="1572043"/>
                </a:moveTo>
                <a:cubicBezTo>
                  <a:pt x="3615919" y="1572043"/>
                  <a:pt x="3626051" y="1574310"/>
                  <a:pt x="3633917" y="1578843"/>
                </a:cubicBezTo>
                <a:cubicBezTo>
                  <a:pt x="3644584" y="1584842"/>
                  <a:pt x="3652550" y="1592575"/>
                  <a:pt x="3657816" y="1602041"/>
                </a:cubicBezTo>
                <a:cubicBezTo>
                  <a:pt x="3663083" y="1611507"/>
                  <a:pt x="3665716" y="1620174"/>
                  <a:pt x="3665716" y="1628040"/>
                </a:cubicBezTo>
                <a:lnTo>
                  <a:pt x="3665716" y="1630840"/>
                </a:lnTo>
                <a:lnTo>
                  <a:pt x="3585520" y="1631424"/>
                </a:lnTo>
                <a:lnTo>
                  <a:pt x="3570321" y="1631408"/>
                </a:lnTo>
                <a:cubicBezTo>
                  <a:pt x="3564189" y="1631408"/>
                  <a:pt x="3557922" y="1631685"/>
                  <a:pt x="3551522" y="1632240"/>
                </a:cubicBezTo>
                <a:cubicBezTo>
                  <a:pt x="3550323" y="1636239"/>
                  <a:pt x="3549723" y="1638972"/>
                  <a:pt x="3549723" y="1640439"/>
                </a:cubicBezTo>
                <a:lnTo>
                  <a:pt x="3549923" y="1642439"/>
                </a:lnTo>
                <a:lnTo>
                  <a:pt x="3549923" y="1644439"/>
                </a:lnTo>
                <a:lnTo>
                  <a:pt x="3549723" y="1654238"/>
                </a:lnTo>
                <a:cubicBezTo>
                  <a:pt x="3549723" y="1662371"/>
                  <a:pt x="3552289" y="1672337"/>
                  <a:pt x="3557422" y="1684136"/>
                </a:cubicBezTo>
                <a:cubicBezTo>
                  <a:pt x="3562555" y="1695936"/>
                  <a:pt x="3569888" y="1704935"/>
                  <a:pt x="3579421" y="1711135"/>
                </a:cubicBezTo>
                <a:cubicBezTo>
                  <a:pt x="3588953" y="1717334"/>
                  <a:pt x="3600853" y="1720634"/>
                  <a:pt x="3615119" y="1721034"/>
                </a:cubicBezTo>
                <a:cubicBezTo>
                  <a:pt x="3622718" y="1720634"/>
                  <a:pt x="3628785" y="1719701"/>
                  <a:pt x="3633317" y="1718234"/>
                </a:cubicBezTo>
                <a:cubicBezTo>
                  <a:pt x="3637850" y="1716768"/>
                  <a:pt x="3644250" y="1713368"/>
                  <a:pt x="3652516" y="1708035"/>
                </a:cubicBezTo>
                <a:lnTo>
                  <a:pt x="3666915" y="1696236"/>
                </a:lnTo>
                <a:lnTo>
                  <a:pt x="3668115" y="1704235"/>
                </a:lnTo>
                <a:cubicBezTo>
                  <a:pt x="3668115" y="1705168"/>
                  <a:pt x="3668049" y="1706168"/>
                  <a:pt x="3667915" y="1707235"/>
                </a:cubicBezTo>
                <a:cubicBezTo>
                  <a:pt x="3661916" y="1714835"/>
                  <a:pt x="3654316" y="1721501"/>
                  <a:pt x="3645117" y="1727234"/>
                </a:cubicBezTo>
                <a:cubicBezTo>
                  <a:pt x="3635917" y="1732967"/>
                  <a:pt x="3626585" y="1737167"/>
                  <a:pt x="3617118" y="1739833"/>
                </a:cubicBezTo>
                <a:cubicBezTo>
                  <a:pt x="3612586" y="1741033"/>
                  <a:pt x="3605119" y="1741633"/>
                  <a:pt x="3594720" y="1741633"/>
                </a:cubicBezTo>
                <a:cubicBezTo>
                  <a:pt x="3585254" y="1741633"/>
                  <a:pt x="3575921" y="1739700"/>
                  <a:pt x="3566722" y="1735833"/>
                </a:cubicBezTo>
                <a:cubicBezTo>
                  <a:pt x="3553122" y="1729967"/>
                  <a:pt x="3542423" y="1720534"/>
                  <a:pt x="3534624" y="1707535"/>
                </a:cubicBezTo>
                <a:cubicBezTo>
                  <a:pt x="3526824" y="1694536"/>
                  <a:pt x="3522924" y="1678770"/>
                  <a:pt x="3522924" y="1660238"/>
                </a:cubicBezTo>
                <a:cubicBezTo>
                  <a:pt x="3522924" y="1654372"/>
                  <a:pt x="3524024" y="1646839"/>
                  <a:pt x="3526224" y="1637639"/>
                </a:cubicBezTo>
                <a:cubicBezTo>
                  <a:pt x="3528424" y="1628440"/>
                  <a:pt x="3532391" y="1618640"/>
                  <a:pt x="3538123" y="1608241"/>
                </a:cubicBezTo>
                <a:cubicBezTo>
                  <a:pt x="3541990" y="1601175"/>
                  <a:pt x="3546723" y="1595375"/>
                  <a:pt x="3552322" y="1590842"/>
                </a:cubicBezTo>
                <a:cubicBezTo>
                  <a:pt x="3560322" y="1584442"/>
                  <a:pt x="3567322" y="1579976"/>
                  <a:pt x="3573321" y="1577443"/>
                </a:cubicBezTo>
                <a:cubicBezTo>
                  <a:pt x="3581987" y="1573843"/>
                  <a:pt x="3592053" y="1572043"/>
                  <a:pt x="3603519" y="1572043"/>
                </a:cubicBezTo>
                <a:close/>
                <a:moveTo>
                  <a:pt x="1403244" y="1572043"/>
                </a:moveTo>
                <a:cubicBezTo>
                  <a:pt x="1415644" y="1572043"/>
                  <a:pt x="1425776" y="1574310"/>
                  <a:pt x="1433643" y="1578843"/>
                </a:cubicBezTo>
                <a:cubicBezTo>
                  <a:pt x="1444309" y="1584842"/>
                  <a:pt x="1452275" y="1592575"/>
                  <a:pt x="1457541" y="1602041"/>
                </a:cubicBezTo>
                <a:cubicBezTo>
                  <a:pt x="1462807" y="1611507"/>
                  <a:pt x="1465441" y="1620174"/>
                  <a:pt x="1465441" y="1628040"/>
                </a:cubicBezTo>
                <a:lnTo>
                  <a:pt x="1465441" y="1630840"/>
                </a:lnTo>
                <a:lnTo>
                  <a:pt x="1385245" y="1631424"/>
                </a:lnTo>
                <a:lnTo>
                  <a:pt x="1370046" y="1631408"/>
                </a:lnTo>
                <a:cubicBezTo>
                  <a:pt x="1363913" y="1631408"/>
                  <a:pt x="1357647" y="1631685"/>
                  <a:pt x="1351248" y="1632240"/>
                </a:cubicBezTo>
                <a:cubicBezTo>
                  <a:pt x="1350048" y="1636239"/>
                  <a:pt x="1349448" y="1638972"/>
                  <a:pt x="1349448" y="1640439"/>
                </a:cubicBezTo>
                <a:lnTo>
                  <a:pt x="1349648" y="1642439"/>
                </a:lnTo>
                <a:lnTo>
                  <a:pt x="1349648" y="1644439"/>
                </a:lnTo>
                <a:lnTo>
                  <a:pt x="1349448" y="1654238"/>
                </a:lnTo>
                <a:cubicBezTo>
                  <a:pt x="1349448" y="1662371"/>
                  <a:pt x="1352014" y="1672337"/>
                  <a:pt x="1357147" y="1684136"/>
                </a:cubicBezTo>
                <a:cubicBezTo>
                  <a:pt x="1362280" y="1695936"/>
                  <a:pt x="1369613" y="1704935"/>
                  <a:pt x="1379146" y="1711135"/>
                </a:cubicBezTo>
                <a:cubicBezTo>
                  <a:pt x="1388679" y="1717334"/>
                  <a:pt x="1400578" y="1720634"/>
                  <a:pt x="1414844" y="1721034"/>
                </a:cubicBezTo>
                <a:cubicBezTo>
                  <a:pt x="1422443" y="1720634"/>
                  <a:pt x="1428509" y="1719701"/>
                  <a:pt x="1433043" y="1718234"/>
                </a:cubicBezTo>
                <a:cubicBezTo>
                  <a:pt x="1437576" y="1716768"/>
                  <a:pt x="1443975" y="1713368"/>
                  <a:pt x="1452241" y="1708035"/>
                </a:cubicBezTo>
                <a:lnTo>
                  <a:pt x="1466641" y="1696236"/>
                </a:lnTo>
                <a:lnTo>
                  <a:pt x="1467840" y="1704235"/>
                </a:lnTo>
                <a:cubicBezTo>
                  <a:pt x="1467840" y="1705168"/>
                  <a:pt x="1467774" y="1706168"/>
                  <a:pt x="1467641" y="1707235"/>
                </a:cubicBezTo>
                <a:cubicBezTo>
                  <a:pt x="1461641" y="1714835"/>
                  <a:pt x="1454041" y="1721501"/>
                  <a:pt x="1444842" y="1727234"/>
                </a:cubicBezTo>
                <a:cubicBezTo>
                  <a:pt x="1435643" y="1732967"/>
                  <a:pt x="1426310" y="1737167"/>
                  <a:pt x="1416844" y="1739833"/>
                </a:cubicBezTo>
                <a:cubicBezTo>
                  <a:pt x="1412311" y="1741033"/>
                  <a:pt x="1404844" y="1741633"/>
                  <a:pt x="1394445" y="1741633"/>
                </a:cubicBezTo>
                <a:cubicBezTo>
                  <a:pt x="1384979" y="1741633"/>
                  <a:pt x="1375646" y="1739700"/>
                  <a:pt x="1366447" y="1735833"/>
                </a:cubicBezTo>
                <a:cubicBezTo>
                  <a:pt x="1352847" y="1729967"/>
                  <a:pt x="1342148" y="1720534"/>
                  <a:pt x="1334349" y="1707535"/>
                </a:cubicBezTo>
                <a:cubicBezTo>
                  <a:pt x="1326549" y="1694536"/>
                  <a:pt x="1322649" y="1678770"/>
                  <a:pt x="1322649" y="1660238"/>
                </a:cubicBezTo>
                <a:cubicBezTo>
                  <a:pt x="1322649" y="1654372"/>
                  <a:pt x="1323749" y="1646839"/>
                  <a:pt x="1325949" y="1637639"/>
                </a:cubicBezTo>
                <a:cubicBezTo>
                  <a:pt x="1328149" y="1628440"/>
                  <a:pt x="1332115" y="1618640"/>
                  <a:pt x="1337848" y="1608241"/>
                </a:cubicBezTo>
                <a:cubicBezTo>
                  <a:pt x="1341715" y="1601175"/>
                  <a:pt x="1346448" y="1595375"/>
                  <a:pt x="1352047" y="1590842"/>
                </a:cubicBezTo>
                <a:cubicBezTo>
                  <a:pt x="1360047" y="1584442"/>
                  <a:pt x="1367047" y="1579976"/>
                  <a:pt x="1373046" y="1577443"/>
                </a:cubicBezTo>
                <a:cubicBezTo>
                  <a:pt x="1381712" y="1573843"/>
                  <a:pt x="1391778" y="1572043"/>
                  <a:pt x="1403244" y="1572043"/>
                </a:cubicBezTo>
                <a:close/>
                <a:moveTo>
                  <a:pt x="222144" y="1572043"/>
                </a:moveTo>
                <a:cubicBezTo>
                  <a:pt x="234544" y="1572043"/>
                  <a:pt x="244676" y="1574310"/>
                  <a:pt x="252542" y="1578843"/>
                </a:cubicBezTo>
                <a:cubicBezTo>
                  <a:pt x="263209" y="1584842"/>
                  <a:pt x="271175" y="1592575"/>
                  <a:pt x="276441" y="1602041"/>
                </a:cubicBezTo>
                <a:cubicBezTo>
                  <a:pt x="281707" y="1611507"/>
                  <a:pt x="284340" y="1620174"/>
                  <a:pt x="284340" y="1628040"/>
                </a:cubicBezTo>
                <a:lnTo>
                  <a:pt x="284340" y="1630840"/>
                </a:lnTo>
                <a:lnTo>
                  <a:pt x="204145" y="1631424"/>
                </a:lnTo>
                <a:lnTo>
                  <a:pt x="188946" y="1631408"/>
                </a:lnTo>
                <a:cubicBezTo>
                  <a:pt x="182813" y="1631408"/>
                  <a:pt x="176547" y="1631685"/>
                  <a:pt x="170148" y="1632240"/>
                </a:cubicBezTo>
                <a:cubicBezTo>
                  <a:pt x="168948" y="1636239"/>
                  <a:pt x="168348" y="1638972"/>
                  <a:pt x="168348" y="1640439"/>
                </a:cubicBezTo>
                <a:lnTo>
                  <a:pt x="168548" y="1642439"/>
                </a:lnTo>
                <a:lnTo>
                  <a:pt x="168548" y="1644439"/>
                </a:lnTo>
                <a:lnTo>
                  <a:pt x="168348" y="1654238"/>
                </a:lnTo>
                <a:cubicBezTo>
                  <a:pt x="168348" y="1662371"/>
                  <a:pt x="170914" y="1672337"/>
                  <a:pt x="176047" y="1684136"/>
                </a:cubicBezTo>
                <a:cubicBezTo>
                  <a:pt x="181180" y="1695936"/>
                  <a:pt x="188513" y="1704935"/>
                  <a:pt x="198046" y="1711135"/>
                </a:cubicBezTo>
                <a:cubicBezTo>
                  <a:pt x="207579" y="1717334"/>
                  <a:pt x="219478" y="1720634"/>
                  <a:pt x="233744" y="1721034"/>
                </a:cubicBezTo>
                <a:cubicBezTo>
                  <a:pt x="241343" y="1720634"/>
                  <a:pt x="247409" y="1719701"/>
                  <a:pt x="251943" y="1718234"/>
                </a:cubicBezTo>
                <a:cubicBezTo>
                  <a:pt x="256476" y="1716768"/>
                  <a:pt x="262875" y="1713368"/>
                  <a:pt x="271141" y="1708035"/>
                </a:cubicBezTo>
                <a:lnTo>
                  <a:pt x="285540" y="1696236"/>
                </a:lnTo>
                <a:lnTo>
                  <a:pt x="286740" y="1704235"/>
                </a:lnTo>
                <a:cubicBezTo>
                  <a:pt x="286740" y="1705168"/>
                  <a:pt x="286674" y="1706168"/>
                  <a:pt x="286540" y="1707235"/>
                </a:cubicBezTo>
                <a:cubicBezTo>
                  <a:pt x="280541" y="1714835"/>
                  <a:pt x="272941" y="1721501"/>
                  <a:pt x="263742" y="1727234"/>
                </a:cubicBezTo>
                <a:cubicBezTo>
                  <a:pt x="254542" y="1732967"/>
                  <a:pt x="245210" y="1737167"/>
                  <a:pt x="235744" y="1739833"/>
                </a:cubicBezTo>
                <a:cubicBezTo>
                  <a:pt x="231210" y="1741033"/>
                  <a:pt x="223744" y="1741633"/>
                  <a:pt x="213345" y="1741633"/>
                </a:cubicBezTo>
                <a:cubicBezTo>
                  <a:pt x="203879" y="1741633"/>
                  <a:pt x="194546" y="1739700"/>
                  <a:pt x="185347" y="1735833"/>
                </a:cubicBezTo>
                <a:cubicBezTo>
                  <a:pt x="171747" y="1729967"/>
                  <a:pt x="161048" y="1720534"/>
                  <a:pt x="153249" y="1707535"/>
                </a:cubicBezTo>
                <a:cubicBezTo>
                  <a:pt x="145449" y="1694536"/>
                  <a:pt x="141549" y="1678770"/>
                  <a:pt x="141549" y="1660238"/>
                </a:cubicBezTo>
                <a:cubicBezTo>
                  <a:pt x="141549" y="1654372"/>
                  <a:pt x="142649" y="1646839"/>
                  <a:pt x="144849" y="1637639"/>
                </a:cubicBezTo>
                <a:cubicBezTo>
                  <a:pt x="147049" y="1628440"/>
                  <a:pt x="151015" y="1618640"/>
                  <a:pt x="156748" y="1608241"/>
                </a:cubicBezTo>
                <a:cubicBezTo>
                  <a:pt x="160615" y="1601175"/>
                  <a:pt x="165348" y="1595375"/>
                  <a:pt x="170947" y="1590842"/>
                </a:cubicBezTo>
                <a:cubicBezTo>
                  <a:pt x="178947" y="1584442"/>
                  <a:pt x="185947" y="1579976"/>
                  <a:pt x="191946" y="1577443"/>
                </a:cubicBezTo>
                <a:cubicBezTo>
                  <a:pt x="200612" y="1573843"/>
                  <a:pt x="210678" y="1572043"/>
                  <a:pt x="222144" y="1572043"/>
                </a:cubicBezTo>
                <a:close/>
                <a:moveTo>
                  <a:pt x="2543547" y="1567844"/>
                </a:moveTo>
                <a:lnTo>
                  <a:pt x="2550346" y="1568043"/>
                </a:lnTo>
                <a:cubicBezTo>
                  <a:pt x="2550746" y="1574331"/>
                  <a:pt x="2550946" y="1578812"/>
                  <a:pt x="2550946" y="1581486"/>
                </a:cubicBezTo>
                <a:lnTo>
                  <a:pt x="2550946" y="1594729"/>
                </a:lnTo>
                <a:lnTo>
                  <a:pt x="2551146" y="1598342"/>
                </a:lnTo>
                <a:cubicBezTo>
                  <a:pt x="2552746" y="1597271"/>
                  <a:pt x="2554613" y="1595932"/>
                  <a:pt x="2556746" y="1594326"/>
                </a:cubicBezTo>
                <a:cubicBezTo>
                  <a:pt x="2564746" y="1588306"/>
                  <a:pt x="2572945" y="1583389"/>
                  <a:pt x="2581344" y="1579576"/>
                </a:cubicBezTo>
                <a:cubicBezTo>
                  <a:pt x="2589744" y="1575762"/>
                  <a:pt x="2597210" y="1573120"/>
                  <a:pt x="2603743" y="1571650"/>
                </a:cubicBezTo>
                <a:cubicBezTo>
                  <a:pt x="2607876" y="1570579"/>
                  <a:pt x="2612543" y="1570043"/>
                  <a:pt x="2617742" y="1570043"/>
                </a:cubicBezTo>
                <a:cubicBezTo>
                  <a:pt x="2628675" y="1570043"/>
                  <a:pt x="2638074" y="1572980"/>
                  <a:pt x="2645941" y="1578854"/>
                </a:cubicBezTo>
                <a:cubicBezTo>
                  <a:pt x="2653807" y="1584727"/>
                  <a:pt x="2658906" y="1591636"/>
                  <a:pt x="2661240" y="1599579"/>
                </a:cubicBezTo>
                <a:cubicBezTo>
                  <a:pt x="2663573" y="1607522"/>
                  <a:pt x="2664739" y="1623308"/>
                  <a:pt x="2664739" y="1646935"/>
                </a:cubicBezTo>
                <a:lnTo>
                  <a:pt x="2664739" y="1677171"/>
                </a:lnTo>
                <a:cubicBezTo>
                  <a:pt x="2664739" y="1677971"/>
                  <a:pt x="2664639" y="1680641"/>
                  <a:pt x="2664439" y="1685180"/>
                </a:cubicBezTo>
                <a:cubicBezTo>
                  <a:pt x="2664239" y="1689719"/>
                  <a:pt x="2664139" y="1694925"/>
                  <a:pt x="2664139" y="1700798"/>
                </a:cubicBezTo>
                <a:cubicBezTo>
                  <a:pt x="2664139" y="1710143"/>
                  <a:pt x="2664539" y="1716084"/>
                  <a:pt x="2665339" y="1718619"/>
                </a:cubicBezTo>
                <a:cubicBezTo>
                  <a:pt x="2666006" y="1720354"/>
                  <a:pt x="2667739" y="1722090"/>
                  <a:pt x="2670539" y="1723828"/>
                </a:cubicBezTo>
                <a:cubicBezTo>
                  <a:pt x="2683338" y="1725563"/>
                  <a:pt x="2690804" y="1727632"/>
                  <a:pt x="2692938" y="1730034"/>
                </a:cubicBezTo>
                <a:lnTo>
                  <a:pt x="2692938" y="1731634"/>
                </a:lnTo>
                <a:cubicBezTo>
                  <a:pt x="2692938" y="1732967"/>
                  <a:pt x="2692538" y="1734633"/>
                  <a:pt x="2691738" y="1736633"/>
                </a:cubicBezTo>
                <a:lnTo>
                  <a:pt x="2687938" y="1736633"/>
                </a:lnTo>
                <a:lnTo>
                  <a:pt x="2661540" y="1736233"/>
                </a:lnTo>
                <a:lnTo>
                  <a:pt x="2635541" y="1736833"/>
                </a:lnTo>
                <a:cubicBezTo>
                  <a:pt x="2625942" y="1737100"/>
                  <a:pt x="2617076" y="1737033"/>
                  <a:pt x="2608943" y="1736633"/>
                </a:cubicBezTo>
                <a:lnTo>
                  <a:pt x="2607743" y="1732434"/>
                </a:lnTo>
                <a:cubicBezTo>
                  <a:pt x="2607743" y="1731634"/>
                  <a:pt x="2608209" y="1730567"/>
                  <a:pt x="2609143" y="1729234"/>
                </a:cubicBezTo>
                <a:cubicBezTo>
                  <a:pt x="2612743" y="1727632"/>
                  <a:pt x="2617809" y="1726564"/>
                  <a:pt x="2624342" y="1726031"/>
                </a:cubicBezTo>
                <a:cubicBezTo>
                  <a:pt x="2628208" y="1725762"/>
                  <a:pt x="2630875" y="1725361"/>
                  <a:pt x="2632341" y="1724828"/>
                </a:cubicBezTo>
                <a:cubicBezTo>
                  <a:pt x="2633808" y="1724294"/>
                  <a:pt x="2635608" y="1723226"/>
                  <a:pt x="2637741" y="1721622"/>
                </a:cubicBezTo>
                <a:cubicBezTo>
                  <a:pt x="2639341" y="1718418"/>
                  <a:pt x="2640141" y="1715748"/>
                  <a:pt x="2640141" y="1713613"/>
                </a:cubicBezTo>
                <a:cubicBezTo>
                  <a:pt x="2640141" y="1712677"/>
                  <a:pt x="2640007" y="1710808"/>
                  <a:pt x="2639741" y="1708004"/>
                </a:cubicBezTo>
                <a:cubicBezTo>
                  <a:pt x="2639341" y="1701862"/>
                  <a:pt x="2639074" y="1686575"/>
                  <a:pt x="2638941" y="1662141"/>
                </a:cubicBezTo>
                <a:lnTo>
                  <a:pt x="2638941" y="1651726"/>
                </a:lnTo>
                <a:lnTo>
                  <a:pt x="2639341" y="1635705"/>
                </a:lnTo>
                <a:cubicBezTo>
                  <a:pt x="2639341" y="1618481"/>
                  <a:pt x="2635875" y="1606598"/>
                  <a:pt x="2628942" y="1600057"/>
                </a:cubicBezTo>
                <a:cubicBezTo>
                  <a:pt x="2622009" y="1593514"/>
                  <a:pt x="2612743" y="1590242"/>
                  <a:pt x="2601143" y="1590242"/>
                </a:cubicBezTo>
                <a:cubicBezTo>
                  <a:pt x="2592210" y="1590242"/>
                  <a:pt x="2583478" y="1592209"/>
                  <a:pt x="2574945" y="1596142"/>
                </a:cubicBezTo>
                <a:cubicBezTo>
                  <a:pt x="2566412" y="1600075"/>
                  <a:pt x="2558146" y="1605974"/>
                  <a:pt x="2550146" y="1613841"/>
                </a:cubicBezTo>
                <a:cubicBezTo>
                  <a:pt x="2549880" y="1620240"/>
                  <a:pt x="2549746" y="1625707"/>
                  <a:pt x="2549746" y="1630240"/>
                </a:cubicBezTo>
                <a:lnTo>
                  <a:pt x="2550346" y="1674437"/>
                </a:lnTo>
                <a:cubicBezTo>
                  <a:pt x="2550346" y="1697502"/>
                  <a:pt x="2550680" y="1711635"/>
                  <a:pt x="2551346" y="1716834"/>
                </a:cubicBezTo>
                <a:cubicBezTo>
                  <a:pt x="2551613" y="1718968"/>
                  <a:pt x="2552080" y="1720434"/>
                  <a:pt x="2552746" y="1721234"/>
                </a:cubicBezTo>
                <a:cubicBezTo>
                  <a:pt x="2553813" y="1722301"/>
                  <a:pt x="2555946" y="1723167"/>
                  <a:pt x="2559146" y="1723834"/>
                </a:cubicBezTo>
                <a:cubicBezTo>
                  <a:pt x="2562346" y="1724501"/>
                  <a:pt x="2566045" y="1725434"/>
                  <a:pt x="2570245" y="1726634"/>
                </a:cubicBezTo>
                <a:cubicBezTo>
                  <a:pt x="2574445" y="1727834"/>
                  <a:pt x="2577211" y="1728567"/>
                  <a:pt x="2578545" y="1728834"/>
                </a:cubicBezTo>
                <a:cubicBezTo>
                  <a:pt x="2581211" y="1729500"/>
                  <a:pt x="2583011" y="1730834"/>
                  <a:pt x="2583944" y="1732833"/>
                </a:cubicBezTo>
                <a:lnTo>
                  <a:pt x="2583744" y="1736833"/>
                </a:lnTo>
                <a:lnTo>
                  <a:pt x="2562746" y="1736833"/>
                </a:lnTo>
                <a:lnTo>
                  <a:pt x="2519548" y="1736233"/>
                </a:lnTo>
                <a:cubicBezTo>
                  <a:pt x="2509549" y="1736367"/>
                  <a:pt x="2503216" y="1736433"/>
                  <a:pt x="2500549" y="1736433"/>
                </a:cubicBezTo>
                <a:lnTo>
                  <a:pt x="2495550" y="1736433"/>
                </a:lnTo>
                <a:lnTo>
                  <a:pt x="2495150" y="1733833"/>
                </a:lnTo>
                <a:cubicBezTo>
                  <a:pt x="2495150" y="1732900"/>
                  <a:pt x="2495350" y="1731567"/>
                  <a:pt x="2495750" y="1729834"/>
                </a:cubicBezTo>
                <a:cubicBezTo>
                  <a:pt x="2499083" y="1728903"/>
                  <a:pt x="2502949" y="1728106"/>
                  <a:pt x="2507349" y="1727443"/>
                </a:cubicBezTo>
                <a:cubicBezTo>
                  <a:pt x="2515748" y="1726245"/>
                  <a:pt x="2520782" y="1724849"/>
                  <a:pt x="2522448" y="1723256"/>
                </a:cubicBezTo>
                <a:cubicBezTo>
                  <a:pt x="2524115" y="1721662"/>
                  <a:pt x="2524948" y="1718008"/>
                  <a:pt x="2524948" y="1712294"/>
                </a:cubicBezTo>
                <a:lnTo>
                  <a:pt x="2525348" y="1705116"/>
                </a:lnTo>
                <a:cubicBezTo>
                  <a:pt x="2525481" y="1702460"/>
                  <a:pt x="2525548" y="1699072"/>
                  <a:pt x="2525548" y="1694951"/>
                </a:cubicBezTo>
                <a:lnTo>
                  <a:pt x="2525148" y="1633761"/>
                </a:lnTo>
                <a:cubicBezTo>
                  <a:pt x="2525148" y="1625522"/>
                  <a:pt x="2524081" y="1620207"/>
                  <a:pt x="2521948" y="1617815"/>
                </a:cubicBezTo>
                <a:cubicBezTo>
                  <a:pt x="2518348" y="1614095"/>
                  <a:pt x="2511682" y="1611503"/>
                  <a:pt x="2501949" y="1610041"/>
                </a:cubicBezTo>
                <a:lnTo>
                  <a:pt x="2501949" y="1602741"/>
                </a:lnTo>
                <a:cubicBezTo>
                  <a:pt x="2511682" y="1600067"/>
                  <a:pt x="2519148" y="1596590"/>
                  <a:pt x="2524348" y="1592311"/>
                </a:cubicBezTo>
                <a:cubicBezTo>
                  <a:pt x="2531948" y="1586294"/>
                  <a:pt x="2538347" y="1578139"/>
                  <a:pt x="2543547" y="1567844"/>
                </a:cubicBezTo>
                <a:close/>
                <a:moveTo>
                  <a:pt x="1533897" y="1567844"/>
                </a:moveTo>
                <a:lnTo>
                  <a:pt x="1540697" y="1568043"/>
                </a:lnTo>
                <a:cubicBezTo>
                  <a:pt x="1541097" y="1574331"/>
                  <a:pt x="1541297" y="1578812"/>
                  <a:pt x="1541297" y="1581486"/>
                </a:cubicBezTo>
                <a:lnTo>
                  <a:pt x="1541297" y="1594729"/>
                </a:lnTo>
                <a:lnTo>
                  <a:pt x="1541496" y="1598342"/>
                </a:lnTo>
                <a:cubicBezTo>
                  <a:pt x="1543096" y="1597271"/>
                  <a:pt x="1544963" y="1595932"/>
                  <a:pt x="1547096" y="1594326"/>
                </a:cubicBezTo>
                <a:cubicBezTo>
                  <a:pt x="1555096" y="1588306"/>
                  <a:pt x="1563295" y="1583389"/>
                  <a:pt x="1571695" y="1579576"/>
                </a:cubicBezTo>
                <a:cubicBezTo>
                  <a:pt x="1580094" y="1575762"/>
                  <a:pt x="1587560" y="1573120"/>
                  <a:pt x="1594093" y="1571650"/>
                </a:cubicBezTo>
                <a:cubicBezTo>
                  <a:pt x="1598226" y="1570579"/>
                  <a:pt x="1602893" y="1570043"/>
                  <a:pt x="1608092" y="1570043"/>
                </a:cubicBezTo>
                <a:cubicBezTo>
                  <a:pt x="1619025" y="1570043"/>
                  <a:pt x="1628424" y="1572980"/>
                  <a:pt x="1636291" y="1578854"/>
                </a:cubicBezTo>
                <a:cubicBezTo>
                  <a:pt x="1644157" y="1584727"/>
                  <a:pt x="1649257" y="1591636"/>
                  <a:pt x="1651590" y="1599579"/>
                </a:cubicBezTo>
                <a:cubicBezTo>
                  <a:pt x="1653923" y="1607522"/>
                  <a:pt x="1655090" y="1623308"/>
                  <a:pt x="1655090" y="1646935"/>
                </a:cubicBezTo>
                <a:lnTo>
                  <a:pt x="1655090" y="1677171"/>
                </a:lnTo>
                <a:cubicBezTo>
                  <a:pt x="1655090" y="1677971"/>
                  <a:pt x="1654989" y="1680641"/>
                  <a:pt x="1654789" y="1685180"/>
                </a:cubicBezTo>
                <a:cubicBezTo>
                  <a:pt x="1654589" y="1689719"/>
                  <a:pt x="1654490" y="1694925"/>
                  <a:pt x="1654490" y="1700798"/>
                </a:cubicBezTo>
                <a:cubicBezTo>
                  <a:pt x="1654490" y="1710143"/>
                  <a:pt x="1654890" y="1716084"/>
                  <a:pt x="1655690" y="1718619"/>
                </a:cubicBezTo>
                <a:cubicBezTo>
                  <a:pt x="1656356" y="1720354"/>
                  <a:pt x="1658089" y="1722090"/>
                  <a:pt x="1660889" y="1723828"/>
                </a:cubicBezTo>
                <a:cubicBezTo>
                  <a:pt x="1673688" y="1725563"/>
                  <a:pt x="1681155" y="1727632"/>
                  <a:pt x="1683288" y="1730034"/>
                </a:cubicBezTo>
                <a:lnTo>
                  <a:pt x="1683288" y="1731634"/>
                </a:lnTo>
                <a:cubicBezTo>
                  <a:pt x="1683288" y="1732967"/>
                  <a:pt x="1682888" y="1734633"/>
                  <a:pt x="1682088" y="1736633"/>
                </a:cubicBezTo>
                <a:lnTo>
                  <a:pt x="1678288" y="1736633"/>
                </a:lnTo>
                <a:lnTo>
                  <a:pt x="1651890" y="1736233"/>
                </a:lnTo>
                <a:lnTo>
                  <a:pt x="1625891" y="1736833"/>
                </a:lnTo>
                <a:cubicBezTo>
                  <a:pt x="1616292" y="1737100"/>
                  <a:pt x="1607426" y="1737033"/>
                  <a:pt x="1599293" y="1736633"/>
                </a:cubicBezTo>
                <a:lnTo>
                  <a:pt x="1598093" y="1732434"/>
                </a:lnTo>
                <a:cubicBezTo>
                  <a:pt x="1598093" y="1731634"/>
                  <a:pt x="1598560" y="1730567"/>
                  <a:pt x="1599493" y="1729234"/>
                </a:cubicBezTo>
                <a:cubicBezTo>
                  <a:pt x="1603093" y="1727632"/>
                  <a:pt x="1608159" y="1726564"/>
                  <a:pt x="1614692" y="1726031"/>
                </a:cubicBezTo>
                <a:cubicBezTo>
                  <a:pt x="1618558" y="1725762"/>
                  <a:pt x="1621225" y="1725361"/>
                  <a:pt x="1622692" y="1724828"/>
                </a:cubicBezTo>
                <a:cubicBezTo>
                  <a:pt x="1624158" y="1724294"/>
                  <a:pt x="1625958" y="1723226"/>
                  <a:pt x="1628091" y="1721622"/>
                </a:cubicBezTo>
                <a:cubicBezTo>
                  <a:pt x="1629691" y="1718418"/>
                  <a:pt x="1630491" y="1715748"/>
                  <a:pt x="1630491" y="1713613"/>
                </a:cubicBezTo>
                <a:cubicBezTo>
                  <a:pt x="1630491" y="1712677"/>
                  <a:pt x="1630358" y="1710808"/>
                  <a:pt x="1630091" y="1708004"/>
                </a:cubicBezTo>
                <a:cubicBezTo>
                  <a:pt x="1629691" y="1701862"/>
                  <a:pt x="1629424" y="1686575"/>
                  <a:pt x="1629291" y="1662141"/>
                </a:cubicBezTo>
                <a:lnTo>
                  <a:pt x="1629291" y="1651726"/>
                </a:lnTo>
                <a:lnTo>
                  <a:pt x="1629691" y="1635705"/>
                </a:lnTo>
                <a:cubicBezTo>
                  <a:pt x="1629691" y="1618481"/>
                  <a:pt x="1626225" y="1606598"/>
                  <a:pt x="1619292" y="1600057"/>
                </a:cubicBezTo>
                <a:cubicBezTo>
                  <a:pt x="1612359" y="1593514"/>
                  <a:pt x="1603093" y="1590242"/>
                  <a:pt x="1591493" y="1590242"/>
                </a:cubicBezTo>
                <a:cubicBezTo>
                  <a:pt x="1582560" y="1590242"/>
                  <a:pt x="1573828" y="1592209"/>
                  <a:pt x="1565295" y="1596142"/>
                </a:cubicBezTo>
                <a:cubicBezTo>
                  <a:pt x="1556762" y="1600075"/>
                  <a:pt x="1548496" y="1605974"/>
                  <a:pt x="1540497" y="1613841"/>
                </a:cubicBezTo>
                <a:cubicBezTo>
                  <a:pt x="1540230" y="1620240"/>
                  <a:pt x="1540097" y="1625707"/>
                  <a:pt x="1540097" y="1630240"/>
                </a:cubicBezTo>
                <a:lnTo>
                  <a:pt x="1540697" y="1674437"/>
                </a:lnTo>
                <a:cubicBezTo>
                  <a:pt x="1540697" y="1697502"/>
                  <a:pt x="1541030" y="1711635"/>
                  <a:pt x="1541697" y="1716834"/>
                </a:cubicBezTo>
                <a:cubicBezTo>
                  <a:pt x="1541963" y="1718968"/>
                  <a:pt x="1542430" y="1720434"/>
                  <a:pt x="1543096" y="1721234"/>
                </a:cubicBezTo>
                <a:cubicBezTo>
                  <a:pt x="1544163" y="1722301"/>
                  <a:pt x="1546296" y="1723167"/>
                  <a:pt x="1549496" y="1723834"/>
                </a:cubicBezTo>
                <a:cubicBezTo>
                  <a:pt x="1552696" y="1724501"/>
                  <a:pt x="1556396" y="1725434"/>
                  <a:pt x="1560595" y="1726634"/>
                </a:cubicBezTo>
                <a:cubicBezTo>
                  <a:pt x="1564795" y="1727834"/>
                  <a:pt x="1567562" y="1728567"/>
                  <a:pt x="1568895" y="1728834"/>
                </a:cubicBezTo>
                <a:cubicBezTo>
                  <a:pt x="1571561" y="1729500"/>
                  <a:pt x="1573361" y="1730834"/>
                  <a:pt x="1574294" y="1732833"/>
                </a:cubicBezTo>
                <a:lnTo>
                  <a:pt x="1574094" y="1736833"/>
                </a:lnTo>
                <a:lnTo>
                  <a:pt x="1553096" y="1736833"/>
                </a:lnTo>
                <a:lnTo>
                  <a:pt x="1509898" y="1736233"/>
                </a:lnTo>
                <a:cubicBezTo>
                  <a:pt x="1499899" y="1736367"/>
                  <a:pt x="1493566" y="1736433"/>
                  <a:pt x="1490899" y="1736433"/>
                </a:cubicBezTo>
                <a:lnTo>
                  <a:pt x="1485900" y="1736433"/>
                </a:lnTo>
                <a:lnTo>
                  <a:pt x="1485500" y="1733833"/>
                </a:lnTo>
                <a:cubicBezTo>
                  <a:pt x="1485500" y="1732900"/>
                  <a:pt x="1485700" y="1731567"/>
                  <a:pt x="1486100" y="1729834"/>
                </a:cubicBezTo>
                <a:cubicBezTo>
                  <a:pt x="1489433" y="1728903"/>
                  <a:pt x="1493299" y="1728106"/>
                  <a:pt x="1497699" y="1727443"/>
                </a:cubicBezTo>
                <a:cubicBezTo>
                  <a:pt x="1506099" y="1726245"/>
                  <a:pt x="1511131" y="1724849"/>
                  <a:pt x="1512798" y="1723256"/>
                </a:cubicBezTo>
                <a:cubicBezTo>
                  <a:pt x="1514464" y="1721662"/>
                  <a:pt x="1515298" y="1718008"/>
                  <a:pt x="1515298" y="1712294"/>
                </a:cubicBezTo>
                <a:lnTo>
                  <a:pt x="1515698" y="1705116"/>
                </a:lnTo>
                <a:cubicBezTo>
                  <a:pt x="1515831" y="1702460"/>
                  <a:pt x="1515898" y="1699072"/>
                  <a:pt x="1515898" y="1694951"/>
                </a:cubicBezTo>
                <a:lnTo>
                  <a:pt x="1515498" y="1633761"/>
                </a:lnTo>
                <a:cubicBezTo>
                  <a:pt x="1515498" y="1625522"/>
                  <a:pt x="1514431" y="1620207"/>
                  <a:pt x="1512298" y="1617815"/>
                </a:cubicBezTo>
                <a:cubicBezTo>
                  <a:pt x="1508699" y="1614095"/>
                  <a:pt x="1502032" y="1611503"/>
                  <a:pt x="1492299" y="1610041"/>
                </a:cubicBezTo>
                <a:lnTo>
                  <a:pt x="1492299" y="1602741"/>
                </a:lnTo>
                <a:cubicBezTo>
                  <a:pt x="1502032" y="1600067"/>
                  <a:pt x="1509498" y="1596590"/>
                  <a:pt x="1514698" y="1592311"/>
                </a:cubicBezTo>
                <a:cubicBezTo>
                  <a:pt x="1522297" y="1586294"/>
                  <a:pt x="1528697" y="1578139"/>
                  <a:pt x="1533897" y="1567844"/>
                </a:cubicBezTo>
                <a:close/>
                <a:moveTo>
                  <a:pt x="2830684" y="1565244"/>
                </a:moveTo>
                <a:cubicBezTo>
                  <a:pt x="2831757" y="1565377"/>
                  <a:pt x="2832628" y="1565710"/>
                  <a:pt x="2833297" y="1566244"/>
                </a:cubicBezTo>
                <a:lnTo>
                  <a:pt x="2833097" y="1589042"/>
                </a:lnTo>
                <a:cubicBezTo>
                  <a:pt x="2833097" y="1593709"/>
                  <a:pt x="2833230" y="1598708"/>
                  <a:pt x="2833497" y="1604041"/>
                </a:cubicBezTo>
                <a:cubicBezTo>
                  <a:pt x="2847737" y="1591109"/>
                  <a:pt x="2860514" y="1582043"/>
                  <a:pt x="2871825" y="1576843"/>
                </a:cubicBezTo>
                <a:cubicBezTo>
                  <a:pt x="2879544" y="1573376"/>
                  <a:pt x="2888261" y="1571643"/>
                  <a:pt x="2897977" y="1571643"/>
                </a:cubicBezTo>
                <a:cubicBezTo>
                  <a:pt x="2909555" y="1571643"/>
                  <a:pt x="2918738" y="1573843"/>
                  <a:pt x="2925525" y="1578243"/>
                </a:cubicBezTo>
                <a:cubicBezTo>
                  <a:pt x="2932312" y="1582643"/>
                  <a:pt x="2938767" y="1590575"/>
                  <a:pt x="2944890" y="1602041"/>
                </a:cubicBezTo>
                <a:cubicBezTo>
                  <a:pt x="2956756" y="1590309"/>
                  <a:pt x="2967522" y="1582109"/>
                  <a:pt x="2977188" y="1577443"/>
                </a:cubicBezTo>
                <a:cubicBezTo>
                  <a:pt x="2986854" y="1572776"/>
                  <a:pt x="2996620" y="1570443"/>
                  <a:pt x="3006486" y="1570443"/>
                </a:cubicBezTo>
                <a:cubicBezTo>
                  <a:pt x="3021419" y="1570443"/>
                  <a:pt x="3033684" y="1575316"/>
                  <a:pt x="3043284" y="1585061"/>
                </a:cubicBezTo>
                <a:cubicBezTo>
                  <a:pt x="3052750" y="1594940"/>
                  <a:pt x="3057616" y="1609423"/>
                  <a:pt x="3057883" y="1628512"/>
                </a:cubicBezTo>
                <a:lnTo>
                  <a:pt x="3057883" y="1645133"/>
                </a:lnTo>
                <a:lnTo>
                  <a:pt x="3058083" y="1663353"/>
                </a:lnTo>
                <a:lnTo>
                  <a:pt x="3057883" y="1710210"/>
                </a:lnTo>
                <a:cubicBezTo>
                  <a:pt x="3057749" y="1715682"/>
                  <a:pt x="3058950" y="1719821"/>
                  <a:pt x="3061483" y="1722625"/>
                </a:cubicBezTo>
                <a:cubicBezTo>
                  <a:pt x="3062549" y="1723025"/>
                  <a:pt x="3066616" y="1724226"/>
                  <a:pt x="3073682" y="1726228"/>
                </a:cubicBezTo>
                <a:cubicBezTo>
                  <a:pt x="3078082" y="1727430"/>
                  <a:pt x="3080681" y="1728364"/>
                  <a:pt x="3081481" y="1729032"/>
                </a:cubicBezTo>
                <a:cubicBezTo>
                  <a:pt x="3082281" y="1729700"/>
                  <a:pt x="3082681" y="1730634"/>
                  <a:pt x="3082681" y="1731833"/>
                </a:cubicBezTo>
                <a:cubicBezTo>
                  <a:pt x="3082681" y="1733300"/>
                  <a:pt x="3082283" y="1735033"/>
                  <a:pt x="3081485" y="1737033"/>
                </a:cubicBezTo>
                <a:lnTo>
                  <a:pt x="3080088" y="1737033"/>
                </a:lnTo>
                <a:lnTo>
                  <a:pt x="3059939" y="1735833"/>
                </a:lnTo>
                <a:cubicBezTo>
                  <a:pt x="3057545" y="1735700"/>
                  <a:pt x="3053755" y="1735633"/>
                  <a:pt x="3048568" y="1735633"/>
                </a:cubicBezTo>
                <a:cubicBezTo>
                  <a:pt x="3042185" y="1735633"/>
                  <a:pt x="3033275" y="1735900"/>
                  <a:pt x="3021838" y="1736433"/>
                </a:cubicBezTo>
                <a:lnTo>
                  <a:pt x="3011664" y="1736433"/>
                </a:lnTo>
                <a:cubicBezTo>
                  <a:pt x="3010201" y="1736433"/>
                  <a:pt x="3007342" y="1736500"/>
                  <a:pt x="3003086" y="1736633"/>
                </a:cubicBezTo>
                <a:cubicBezTo>
                  <a:pt x="3002953" y="1735433"/>
                  <a:pt x="3002886" y="1734367"/>
                  <a:pt x="3002886" y="1733433"/>
                </a:cubicBezTo>
                <a:cubicBezTo>
                  <a:pt x="3002886" y="1732367"/>
                  <a:pt x="3003353" y="1731034"/>
                  <a:pt x="3004286" y="1729434"/>
                </a:cubicBezTo>
                <a:cubicBezTo>
                  <a:pt x="3007886" y="1727832"/>
                  <a:pt x="3012819" y="1726530"/>
                  <a:pt x="3019085" y="1725529"/>
                </a:cubicBezTo>
                <a:cubicBezTo>
                  <a:pt x="3025351" y="1724528"/>
                  <a:pt x="3029251" y="1722726"/>
                  <a:pt x="3030785" y="1720122"/>
                </a:cubicBezTo>
                <a:cubicBezTo>
                  <a:pt x="3032318" y="1717518"/>
                  <a:pt x="3033084" y="1707137"/>
                  <a:pt x="3033084" y="1688980"/>
                </a:cubicBezTo>
                <a:cubicBezTo>
                  <a:pt x="3033084" y="1649593"/>
                  <a:pt x="3032617" y="1626762"/>
                  <a:pt x="3031681" y="1620487"/>
                </a:cubicBezTo>
                <a:cubicBezTo>
                  <a:pt x="3030077" y="1610473"/>
                  <a:pt x="3025835" y="1602629"/>
                  <a:pt x="3018952" y="1596954"/>
                </a:cubicBezTo>
                <a:cubicBezTo>
                  <a:pt x="3012071" y="1591280"/>
                  <a:pt x="3003417" y="1588442"/>
                  <a:pt x="2992993" y="1588442"/>
                </a:cubicBezTo>
                <a:cubicBezTo>
                  <a:pt x="2984975" y="1588442"/>
                  <a:pt x="2977157" y="1590542"/>
                  <a:pt x="2969540" y="1594742"/>
                </a:cubicBezTo>
                <a:cubicBezTo>
                  <a:pt x="2961922" y="1598942"/>
                  <a:pt x="2954439" y="1605241"/>
                  <a:pt x="2947090" y="1613641"/>
                </a:cubicBezTo>
                <a:lnTo>
                  <a:pt x="2946890" y="1618441"/>
                </a:lnTo>
                <a:lnTo>
                  <a:pt x="2946890" y="1649039"/>
                </a:lnTo>
                <a:lnTo>
                  <a:pt x="2946090" y="1672837"/>
                </a:lnTo>
                <a:cubicBezTo>
                  <a:pt x="2946090" y="1697102"/>
                  <a:pt x="2946323" y="1710901"/>
                  <a:pt x="2946790" y="1714235"/>
                </a:cubicBezTo>
                <a:cubicBezTo>
                  <a:pt x="2947256" y="1717568"/>
                  <a:pt x="2948390" y="1720001"/>
                  <a:pt x="2950189" y="1721534"/>
                </a:cubicBezTo>
                <a:cubicBezTo>
                  <a:pt x="2951989" y="1723067"/>
                  <a:pt x="2957222" y="1724434"/>
                  <a:pt x="2965888" y="1725634"/>
                </a:cubicBezTo>
                <a:cubicBezTo>
                  <a:pt x="2969755" y="1726167"/>
                  <a:pt x="2972755" y="1726700"/>
                  <a:pt x="2974888" y="1727234"/>
                </a:cubicBezTo>
                <a:cubicBezTo>
                  <a:pt x="2976488" y="1728567"/>
                  <a:pt x="2977288" y="1730300"/>
                  <a:pt x="2977288" y="1732434"/>
                </a:cubicBezTo>
                <a:cubicBezTo>
                  <a:pt x="2977288" y="1734167"/>
                  <a:pt x="2976688" y="1735367"/>
                  <a:pt x="2975488" y="1736033"/>
                </a:cubicBezTo>
                <a:lnTo>
                  <a:pt x="2972088" y="1736033"/>
                </a:lnTo>
                <a:lnTo>
                  <a:pt x="2962089" y="1735833"/>
                </a:lnTo>
                <a:lnTo>
                  <a:pt x="2903892" y="1735833"/>
                </a:lnTo>
                <a:lnTo>
                  <a:pt x="2887893" y="1736033"/>
                </a:lnTo>
                <a:cubicBezTo>
                  <a:pt x="2887627" y="1734033"/>
                  <a:pt x="2887493" y="1732567"/>
                  <a:pt x="2887493" y="1731634"/>
                </a:cubicBezTo>
                <a:lnTo>
                  <a:pt x="2887693" y="1729234"/>
                </a:lnTo>
                <a:cubicBezTo>
                  <a:pt x="2890626" y="1727634"/>
                  <a:pt x="2896093" y="1726101"/>
                  <a:pt x="2904092" y="1724634"/>
                </a:cubicBezTo>
                <a:cubicBezTo>
                  <a:pt x="2908225" y="1723967"/>
                  <a:pt x="2912492" y="1722834"/>
                  <a:pt x="2916891" y="1721234"/>
                </a:cubicBezTo>
                <a:cubicBezTo>
                  <a:pt x="2917691" y="1720568"/>
                  <a:pt x="2918291" y="1719701"/>
                  <a:pt x="2918691" y="1718634"/>
                </a:cubicBezTo>
                <a:cubicBezTo>
                  <a:pt x="2919358" y="1716768"/>
                  <a:pt x="2919825" y="1711435"/>
                  <a:pt x="2920091" y="1702635"/>
                </a:cubicBezTo>
                <a:lnTo>
                  <a:pt x="2921091" y="1679437"/>
                </a:lnTo>
                <a:lnTo>
                  <a:pt x="2920691" y="1653238"/>
                </a:lnTo>
                <a:lnTo>
                  <a:pt x="2920891" y="1638639"/>
                </a:lnTo>
                <a:cubicBezTo>
                  <a:pt x="2920891" y="1622240"/>
                  <a:pt x="2917566" y="1610274"/>
                  <a:pt x="2910915" y="1602741"/>
                </a:cubicBezTo>
                <a:cubicBezTo>
                  <a:pt x="2904265" y="1595208"/>
                  <a:pt x="2895885" y="1591442"/>
                  <a:pt x="2885774" y="1591442"/>
                </a:cubicBezTo>
                <a:cubicBezTo>
                  <a:pt x="2876329" y="1591442"/>
                  <a:pt x="2866852" y="1593775"/>
                  <a:pt x="2857342" y="1598442"/>
                </a:cubicBezTo>
                <a:cubicBezTo>
                  <a:pt x="2847832" y="1603108"/>
                  <a:pt x="2839951" y="1609374"/>
                  <a:pt x="2833697" y="1617240"/>
                </a:cubicBezTo>
                <a:cubicBezTo>
                  <a:pt x="2833563" y="1620974"/>
                  <a:pt x="2833497" y="1624373"/>
                  <a:pt x="2833497" y="1627440"/>
                </a:cubicBezTo>
                <a:lnTo>
                  <a:pt x="2834296" y="1694636"/>
                </a:lnTo>
                <a:cubicBezTo>
                  <a:pt x="2834430" y="1709301"/>
                  <a:pt x="2835263" y="1717668"/>
                  <a:pt x="2836796" y="1719734"/>
                </a:cubicBezTo>
                <a:cubicBezTo>
                  <a:pt x="2838330" y="1721801"/>
                  <a:pt x="2841763" y="1723234"/>
                  <a:pt x="2847096" y="1724034"/>
                </a:cubicBezTo>
                <a:cubicBezTo>
                  <a:pt x="2855629" y="1725234"/>
                  <a:pt x="2861162" y="1726700"/>
                  <a:pt x="2863695" y="1728434"/>
                </a:cubicBezTo>
                <a:cubicBezTo>
                  <a:pt x="2864895" y="1729234"/>
                  <a:pt x="2865495" y="1730434"/>
                  <a:pt x="2865495" y="1732034"/>
                </a:cubicBezTo>
                <a:cubicBezTo>
                  <a:pt x="2865495" y="1733100"/>
                  <a:pt x="2865428" y="1734367"/>
                  <a:pt x="2865295" y="1735833"/>
                </a:cubicBezTo>
                <a:cubicBezTo>
                  <a:pt x="2850058" y="1734767"/>
                  <a:pt x="2839834" y="1734233"/>
                  <a:pt x="2834621" y="1734233"/>
                </a:cubicBezTo>
                <a:cubicBezTo>
                  <a:pt x="2829276" y="1734233"/>
                  <a:pt x="2824465" y="1734300"/>
                  <a:pt x="2820188" y="1734433"/>
                </a:cubicBezTo>
                <a:lnTo>
                  <a:pt x="2810167" y="1735033"/>
                </a:lnTo>
                <a:lnTo>
                  <a:pt x="2803952" y="1735033"/>
                </a:lnTo>
                <a:lnTo>
                  <a:pt x="2781500" y="1735833"/>
                </a:lnTo>
                <a:cubicBezTo>
                  <a:pt x="2781233" y="1734900"/>
                  <a:pt x="2781100" y="1734129"/>
                  <a:pt x="2781100" y="1733521"/>
                </a:cubicBezTo>
                <a:cubicBezTo>
                  <a:pt x="2781100" y="1732929"/>
                  <a:pt x="2781367" y="1731634"/>
                  <a:pt x="2781900" y="1729634"/>
                </a:cubicBezTo>
                <a:cubicBezTo>
                  <a:pt x="2784033" y="1728167"/>
                  <a:pt x="2786966" y="1727167"/>
                  <a:pt x="2790699" y="1726634"/>
                </a:cubicBezTo>
                <a:cubicBezTo>
                  <a:pt x="2796032" y="1725967"/>
                  <a:pt x="2800165" y="1724900"/>
                  <a:pt x="2803098" y="1723434"/>
                </a:cubicBezTo>
                <a:cubicBezTo>
                  <a:pt x="2805498" y="1721434"/>
                  <a:pt x="2807098" y="1718568"/>
                  <a:pt x="2807898" y="1714835"/>
                </a:cubicBezTo>
                <a:cubicBezTo>
                  <a:pt x="2808831" y="1710035"/>
                  <a:pt x="2809298" y="1693169"/>
                  <a:pt x="2809298" y="1664238"/>
                </a:cubicBezTo>
                <a:cubicBezTo>
                  <a:pt x="2809298" y="1635839"/>
                  <a:pt x="2808432" y="1617507"/>
                  <a:pt x="2806698" y="1609241"/>
                </a:cubicBezTo>
                <a:cubicBezTo>
                  <a:pt x="2803765" y="1607375"/>
                  <a:pt x="2799965" y="1605908"/>
                  <a:pt x="2795299" y="1604841"/>
                </a:cubicBezTo>
                <a:cubicBezTo>
                  <a:pt x="2793832" y="1604575"/>
                  <a:pt x="2790766" y="1603841"/>
                  <a:pt x="2786099" y="1602642"/>
                </a:cubicBezTo>
                <a:lnTo>
                  <a:pt x="2786099" y="1595942"/>
                </a:lnTo>
                <a:cubicBezTo>
                  <a:pt x="2793999" y="1593667"/>
                  <a:pt x="2800392" y="1590724"/>
                  <a:pt x="2805279" y="1587113"/>
                </a:cubicBezTo>
                <a:cubicBezTo>
                  <a:pt x="2810167" y="1583501"/>
                  <a:pt x="2816962" y="1576278"/>
                  <a:pt x="2825666" y="1565444"/>
                </a:cubicBezTo>
                <a:lnTo>
                  <a:pt x="2826869" y="1565444"/>
                </a:lnTo>
                <a:cubicBezTo>
                  <a:pt x="2827673" y="1565444"/>
                  <a:pt x="2828945" y="1565377"/>
                  <a:pt x="2830684" y="1565244"/>
                </a:cubicBezTo>
                <a:close/>
                <a:moveTo>
                  <a:pt x="1049509" y="1565244"/>
                </a:moveTo>
                <a:cubicBezTo>
                  <a:pt x="1050582" y="1565377"/>
                  <a:pt x="1051453" y="1565710"/>
                  <a:pt x="1052122" y="1566244"/>
                </a:cubicBezTo>
                <a:lnTo>
                  <a:pt x="1051922" y="1589042"/>
                </a:lnTo>
                <a:cubicBezTo>
                  <a:pt x="1051922" y="1593709"/>
                  <a:pt x="1052055" y="1598708"/>
                  <a:pt x="1052322" y="1604041"/>
                </a:cubicBezTo>
                <a:cubicBezTo>
                  <a:pt x="1066562" y="1591109"/>
                  <a:pt x="1079339" y="1582043"/>
                  <a:pt x="1090651" y="1576843"/>
                </a:cubicBezTo>
                <a:cubicBezTo>
                  <a:pt x="1098369" y="1573376"/>
                  <a:pt x="1107086" y="1571643"/>
                  <a:pt x="1116802" y="1571643"/>
                </a:cubicBezTo>
                <a:cubicBezTo>
                  <a:pt x="1128381" y="1571643"/>
                  <a:pt x="1137563" y="1573843"/>
                  <a:pt x="1144350" y="1578243"/>
                </a:cubicBezTo>
                <a:cubicBezTo>
                  <a:pt x="1151138" y="1582643"/>
                  <a:pt x="1157592" y="1590575"/>
                  <a:pt x="1163715" y="1602041"/>
                </a:cubicBezTo>
                <a:cubicBezTo>
                  <a:pt x="1175581" y="1590309"/>
                  <a:pt x="1186347" y="1582109"/>
                  <a:pt x="1196013" y="1577443"/>
                </a:cubicBezTo>
                <a:cubicBezTo>
                  <a:pt x="1205679" y="1572776"/>
                  <a:pt x="1215445" y="1570443"/>
                  <a:pt x="1225311" y="1570443"/>
                </a:cubicBezTo>
                <a:cubicBezTo>
                  <a:pt x="1240244" y="1570443"/>
                  <a:pt x="1252510" y="1575316"/>
                  <a:pt x="1262109" y="1585061"/>
                </a:cubicBezTo>
                <a:cubicBezTo>
                  <a:pt x="1271575" y="1594940"/>
                  <a:pt x="1276441" y="1609423"/>
                  <a:pt x="1276708" y="1628512"/>
                </a:cubicBezTo>
                <a:lnTo>
                  <a:pt x="1276708" y="1645133"/>
                </a:lnTo>
                <a:lnTo>
                  <a:pt x="1276908" y="1663353"/>
                </a:lnTo>
                <a:lnTo>
                  <a:pt x="1276708" y="1710210"/>
                </a:lnTo>
                <a:cubicBezTo>
                  <a:pt x="1276575" y="1715682"/>
                  <a:pt x="1277775" y="1719821"/>
                  <a:pt x="1280308" y="1722625"/>
                </a:cubicBezTo>
                <a:cubicBezTo>
                  <a:pt x="1281374" y="1723025"/>
                  <a:pt x="1285441" y="1724226"/>
                  <a:pt x="1292507" y="1726228"/>
                </a:cubicBezTo>
                <a:cubicBezTo>
                  <a:pt x="1296907" y="1727430"/>
                  <a:pt x="1299507" y="1728364"/>
                  <a:pt x="1300306" y="1729032"/>
                </a:cubicBezTo>
                <a:cubicBezTo>
                  <a:pt x="1301106" y="1729700"/>
                  <a:pt x="1301506" y="1730634"/>
                  <a:pt x="1301506" y="1731833"/>
                </a:cubicBezTo>
                <a:cubicBezTo>
                  <a:pt x="1301506" y="1733300"/>
                  <a:pt x="1301107" y="1735033"/>
                  <a:pt x="1300309" y="1737033"/>
                </a:cubicBezTo>
                <a:lnTo>
                  <a:pt x="1298913" y="1737033"/>
                </a:lnTo>
                <a:lnTo>
                  <a:pt x="1278764" y="1735833"/>
                </a:lnTo>
                <a:cubicBezTo>
                  <a:pt x="1276370" y="1735700"/>
                  <a:pt x="1272580" y="1735633"/>
                  <a:pt x="1267393" y="1735633"/>
                </a:cubicBezTo>
                <a:cubicBezTo>
                  <a:pt x="1261010" y="1735633"/>
                  <a:pt x="1252100" y="1735900"/>
                  <a:pt x="1240663" y="1736433"/>
                </a:cubicBezTo>
                <a:lnTo>
                  <a:pt x="1230489" y="1736433"/>
                </a:lnTo>
                <a:cubicBezTo>
                  <a:pt x="1229026" y="1736433"/>
                  <a:pt x="1226167" y="1736500"/>
                  <a:pt x="1221911" y="1736633"/>
                </a:cubicBezTo>
                <a:cubicBezTo>
                  <a:pt x="1221778" y="1735433"/>
                  <a:pt x="1221711" y="1734367"/>
                  <a:pt x="1221711" y="1733433"/>
                </a:cubicBezTo>
                <a:cubicBezTo>
                  <a:pt x="1221711" y="1732367"/>
                  <a:pt x="1222178" y="1731034"/>
                  <a:pt x="1223111" y="1729434"/>
                </a:cubicBezTo>
                <a:cubicBezTo>
                  <a:pt x="1226711" y="1727832"/>
                  <a:pt x="1231644" y="1726530"/>
                  <a:pt x="1237910" y="1725529"/>
                </a:cubicBezTo>
                <a:cubicBezTo>
                  <a:pt x="1244177" y="1724528"/>
                  <a:pt x="1248077" y="1722726"/>
                  <a:pt x="1249610" y="1720122"/>
                </a:cubicBezTo>
                <a:cubicBezTo>
                  <a:pt x="1251143" y="1717518"/>
                  <a:pt x="1251910" y="1707137"/>
                  <a:pt x="1251910" y="1688980"/>
                </a:cubicBezTo>
                <a:cubicBezTo>
                  <a:pt x="1251910" y="1649593"/>
                  <a:pt x="1251442" y="1626762"/>
                  <a:pt x="1250506" y="1620487"/>
                </a:cubicBezTo>
                <a:cubicBezTo>
                  <a:pt x="1248902" y="1610473"/>
                  <a:pt x="1244660" y="1602629"/>
                  <a:pt x="1237778" y="1596954"/>
                </a:cubicBezTo>
                <a:cubicBezTo>
                  <a:pt x="1230896" y="1591280"/>
                  <a:pt x="1222242" y="1588442"/>
                  <a:pt x="1211818" y="1588442"/>
                </a:cubicBezTo>
                <a:cubicBezTo>
                  <a:pt x="1203800" y="1588442"/>
                  <a:pt x="1195982" y="1590542"/>
                  <a:pt x="1188365" y="1594742"/>
                </a:cubicBezTo>
                <a:cubicBezTo>
                  <a:pt x="1180748" y="1598942"/>
                  <a:pt x="1173264" y="1605241"/>
                  <a:pt x="1165915" y="1613641"/>
                </a:cubicBezTo>
                <a:lnTo>
                  <a:pt x="1165715" y="1618441"/>
                </a:lnTo>
                <a:lnTo>
                  <a:pt x="1165715" y="1649039"/>
                </a:lnTo>
                <a:lnTo>
                  <a:pt x="1164915" y="1672837"/>
                </a:lnTo>
                <a:cubicBezTo>
                  <a:pt x="1164915" y="1697102"/>
                  <a:pt x="1165148" y="1710901"/>
                  <a:pt x="1165615" y="1714235"/>
                </a:cubicBezTo>
                <a:cubicBezTo>
                  <a:pt x="1166081" y="1717568"/>
                  <a:pt x="1167215" y="1720001"/>
                  <a:pt x="1169014" y="1721534"/>
                </a:cubicBezTo>
                <a:cubicBezTo>
                  <a:pt x="1170814" y="1723067"/>
                  <a:pt x="1176047" y="1724434"/>
                  <a:pt x="1184714" y="1725634"/>
                </a:cubicBezTo>
                <a:cubicBezTo>
                  <a:pt x="1188580" y="1726167"/>
                  <a:pt x="1191580" y="1726700"/>
                  <a:pt x="1193713" y="1727234"/>
                </a:cubicBezTo>
                <a:cubicBezTo>
                  <a:pt x="1195313" y="1728567"/>
                  <a:pt x="1196113" y="1730300"/>
                  <a:pt x="1196113" y="1732434"/>
                </a:cubicBezTo>
                <a:cubicBezTo>
                  <a:pt x="1196113" y="1734167"/>
                  <a:pt x="1195513" y="1735367"/>
                  <a:pt x="1194313" y="1736033"/>
                </a:cubicBezTo>
                <a:lnTo>
                  <a:pt x="1190913" y="1736033"/>
                </a:lnTo>
                <a:lnTo>
                  <a:pt x="1180914" y="1735833"/>
                </a:lnTo>
                <a:lnTo>
                  <a:pt x="1122717" y="1735833"/>
                </a:lnTo>
                <a:lnTo>
                  <a:pt x="1106718" y="1736033"/>
                </a:lnTo>
                <a:cubicBezTo>
                  <a:pt x="1106452" y="1734033"/>
                  <a:pt x="1106318" y="1732567"/>
                  <a:pt x="1106318" y="1731634"/>
                </a:cubicBezTo>
                <a:lnTo>
                  <a:pt x="1106518" y="1729234"/>
                </a:lnTo>
                <a:cubicBezTo>
                  <a:pt x="1109451" y="1727634"/>
                  <a:pt x="1114918" y="1726101"/>
                  <a:pt x="1122917" y="1724634"/>
                </a:cubicBezTo>
                <a:cubicBezTo>
                  <a:pt x="1127050" y="1723967"/>
                  <a:pt x="1131317" y="1722834"/>
                  <a:pt x="1135717" y="1721234"/>
                </a:cubicBezTo>
                <a:cubicBezTo>
                  <a:pt x="1136517" y="1720568"/>
                  <a:pt x="1137116" y="1719701"/>
                  <a:pt x="1137516" y="1718634"/>
                </a:cubicBezTo>
                <a:cubicBezTo>
                  <a:pt x="1138183" y="1716768"/>
                  <a:pt x="1138649" y="1711435"/>
                  <a:pt x="1138916" y="1702635"/>
                </a:cubicBezTo>
                <a:lnTo>
                  <a:pt x="1139916" y="1679437"/>
                </a:lnTo>
                <a:lnTo>
                  <a:pt x="1139516" y="1653238"/>
                </a:lnTo>
                <a:lnTo>
                  <a:pt x="1139716" y="1638639"/>
                </a:lnTo>
                <a:cubicBezTo>
                  <a:pt x="1139716" y="1622240"/>
                  <a:pt x="1136391" y="1610274"/>
                  <a:pt x="1129740" y="1602741"/>
                </a:cubicBezTo>
                <a:cubicBezTo>
                  <a:pt x="1123090" y="1595208"/>
                  <a:pt x="1114710" y="1591442"/>
                  <a:pt x="1104600" y="1591442"/>
                </a:cubicBezTo>
                <a:cubicBezTo>
                  <a:pt x="1095154" y="1591442"/>
                  <a:pt x="1085677" y="1593775"/>
                  <a:pt x="1076167" y="1598442"/>
                </a:cubicBezTo>
                <a:cubicBezTo>
                  <a:pt x="1066657" y="1603108"/>
                  <a:pt x="1058775" y="1609374"/>
                  <a:pt x="1052522" y="1617240"/>
                </a:cubicBezTo>
                <a:cubicBezTo>
                  <a:pt x="1052388" y="1620974"/>
                  <a:pt x="1052322" y="1624373"/>
                  <a:pt x="1052322" y="1627440"/>
                </a:cubicBezTo>
                <a:lnTo>
                  <a:pt x="1053122" y="1694636"/>
                </a:lnTo>
                <a:cubicBezTo>
                  <a:pt x="1053255" y="1709301"/>
                  <a:pt x="1054088" y="1717668"/>
                  <a:pt x="1055621" y="1719734"/>
                </a:cubicBezTo>
                <a:cubicBezTo>
                  <a:pt x="1057154" y="1721801"/>
                  <a:pt x="1060588" y="1723234"/>
                  <a:pt x="1065921" y="1724034"/>
                </a:cubicBezTo>
                <a:cubicBezTo>
                  <a:pt x="1074454" y="1725234"/>
                  <a:pt x="1079987" y="1726700"/>
                  <a:pt x="1082520" y="1728434"/>
                </a:cubicBezTo>
                <a:cubicBezTo>
                  <a:pt x="1083720" y="1729234"/>
                  <a:pt x="1084320" y="1730434"/>
                  <a:pt x="1084320" y="1732034"/>
                </a:cubicBezTo>
                <a:cubicBezTo>
                  <a:pt x="1084320" y="1733100"/>
                  <a:pt x="1084253" y="1734367"/>
                  <a:pt x="1084120" y="1735833"/>
                </a:cubicBezTo>
                <a:cubicBezTo>
                  <a:pt x="1068883" y="1734767"/>
                  <a:pt x="1058659" y="1734233"/>
                  <a:pt x="1053447" y="1734233"/>
                </a:cubicBezTo>
                <a:cubicBezTo>
                  <a:pt x="1048101" y="1734233"/>
                  <a:pt x="1043290" y="1734300"/>
                  <a:pt x="1039013" y="1734433"/>
                </a:cubicBezTo>
                <a:lnTo>
                  <a:pt x="1028992" y="1735033"/>
                </a:lnTo>
                <a:lnTo>
                  <a:pt x="1022777" y="1735033"/>
                </a:lnTo>
                <a:lnTo>
                  <a:pt x="1000325" y="1735833"/>
                </a:lnTo>
                <a:cubicBezTo>
                  <a:pt x="1000058" y="1734900"/>
                  <a:pt x="999925" y="1734129"/>
                  <a:pt x="999925" y="1733521"/>
                </a:cubicBezTo>
                <a:cubicBezTo>
                  <a:pt x="999925" y="1732929"/>
                  <a:pt x="1000192" y="1731634"/>
                  <a:pt x="1000725" y="1729634"/>
                </a:cubicBezTo>
                <a:cubicBezTo>
                  <a:pt x="1002858" y="1728167"/>
                  <a:pt x="1005791" y="1727167"/>
                  <a:pt x="1009524" y="1726634"/>
                </a:cubicBezTo>
                <a:cubicBezTo>
                  <a:pt x="1014857" y="1725967"/>
                  <a:pt x="1018990" y="1724900"/>
                  <a:pt x="1021923" y="1723434"/>
                </a:cubicBezTo>
                <a:cubicBezTo>
                  <a:pt x="1024323" y="1721434"/>
                  <a:pt x="1025923" y="1718568"/>
                  <a:pt x="1026723" y="1714835"/>
                </a:cubicBezTo>
                <a:cubicBezTo>
                  <a:pt x="1027656" y="1710035"/>
                  <a:pt x="1028123" y="1693169"/>
                  <a:pt x="1028123" y="1664238"/>
                </a:cubicBezTo>
                <a:cubicBezTo>
                  <a:pt x="1028123" y="1635839"/>
                  <a:pt x="1027256" y="1617507"/>
                  <a:pt x="1025523" y="1609241"/>
                </a:cubicBezTo>
                <a:cubicBezTo>
                  <a:pt x="1022590" y="1607375"/>
                  <a:pt x="1018790" y="1605908"/>
                  <a:pt x="1014124" y="1604841"/>
                </a:cubicBezTo>
                <a:cubicBezTo>
                  <a:pt x="1012657" y="1604575"/>
                  <a:pt x="1009591" y="1603841"/>
                  <a:pt x="1004925" y="1602642"/>
                </a:cubicBezTo>
                <a:lnTo>
                  <a:pt x="1004925" y="1595942"/>
                </a:lnTo>
                <a:cubicBezTo>
                  <a:pt x="1012824" y="1593667"/>
                  <a:pt x="1019217" y="1590724"/>
                  <a:pt x="1024105" y="1587113"/>
                </a:cubicBezTo>
                <a:cubicBezTo>
                  <a:pt x="1028992" y="1583501"/>
                  <a:pt x="1035787" y="1576278"/>
                  <a:pt x="1044491" y="1565444"/>
                </a:cubicBezTo>
                <a:lnTo>
                  <a:pt x="1045694" y="1565444"/>
                </a:lnTo>
                <a:cubicBezTo>
                  <a:pt x="1046498" y="1565444"/>
                  <a:pt x="1047770" y="1565377"/>
                  <a:pt x="1049509" y="1565244"/>
                </a:cubicBezTo>
                <a:close/>
                <a:moveTo>
                  <a:pt x="735184" y="1565244"/>
                </a:moveTo>
                <a:cubicBezTo>
                  <a:pt x="736257" y="1565377"/>
                  <a:pt x="737128" y="1565710"/>
                  <a:pt x="737797" y="1566244"/>
                </a:cubicBezTo>
                <a:lnTo>
                  <a:pt x="737597" y="1589042"/>
                </a:lnTo>
                <a:cubicBezTo>
                  <a:pt x="737597" y="1593709"/>
                  <a:pt x="737730" y="1598708"/>
                  <a:pt x="737997" y="1604041"/>
                </a:cubicBezTo>
                <a:cubicBezTo>
                  <a:pt x="752237" y="1591109"/>
                  <a:pt x="765014" y="1582043"/>
                  <a:pt x="776325" y="1576843"/>
                </a:cubicBezTo>
                <a:cubicBezTo>
                  <a:pt x="784044" y="1573376"/>
                  <a:pt x="792761" y="1571643"/>
                  <a:pt x="802477" y="1571643"/>
                </a:cubicBezTo>
                <a:cubicBezTo>
                  <a:pt x="814055" y="1571643"/>
                  <a:pt x="823238" y="1573843"/>
                  <a:pt x="830025" y="1578243"/>
                </a:cubicBezTo>
                <a:cubicBezTo>
                  <a:pt x="836812" y="1582643"/>
                  <a:pt x="843267" y="1590575"/>
                  <a:pt x="849390" y="1602041"/>
                </a:cubicBezTo>
                <a:cubicBezTo>
                  <a:pt x="861256" y="1590309"/>
                  <a:pt x="872022" y="1582109"/>
                  <a:pt x="881688" y="1577443"/>
                </a:cubicBezTo>
                <a:cubicBezTo>
                  <a:pt x="891354" y="1572776"/>
                  <a:pt x="901120" y="1570443"/>
                  <a:pt x="910986" y="1570443"/>
                </a:cubicBezTo>
                <a:cubicBezTo>
                  <a:pt x="925918" y="1570443"/>
                  <a:pt x="938184" y="1575316"/>
                  <a:pt x="947784" y="1585061"/>
                </a:cubicBezTo>
                <a:cubicBezTo>
                  <a:pt x="957250" y="1594940"/>
                  <a:pt x="962116" y="1609423"/>
                  <a:pt x="962383" y="1628512"/>
                </a:cubicBezTo>
                <a:lnTo>
                  <a:pt x="962383" y="1645133"/>
                </a:lnTo>
                <a:lnTo>
                  <a:pt x="962583" y="1663353"/>
                </a:lnTo>
                <a:lnTo>
                  <a:pt x="962383" y="1710210"/>
                </a:lnTo>
                <a:cubicBezTo>
                  <a:pt x="962250" y="1715682"/>
                  <a:pt x="963449" y="1719821"/>
                  <a:pt x="965982" y="1722625"/>
                </a:cubicBezTo>
                <a:cubicBezTo>
                  <a:pt x="967049" y="1723025"/>
                  <a:pt x="971116" y="1724226"/>
                  <a:pt x="978182" y="1726228"/>
                </a:cubicBezTo>
                <a:cubicBezTo>
                  <a:pt x="982582" y="1727430"/>
                  <a:pt x="985181" y="1728364"/>
                  <a:pt x="985981" y="1729032"/>
                </a:cubicBezTo>
                <a:cubicBezTo>
                  <a:pt x="986781" y="1729700"/>
                  <a:pt x="987181" y="1730634"/>
                  <a:pt x="987181" y="1731833"/>
                </a:cubicBezTo>
                <a:cubicBezTo>
                  <a:pt x="987181" y="1733300"/>
                  <a:pt x="986782" y="1735033"/>
                  <a:pt x="985985" y="1737033"/>
                </a:cubicBezTo>
                <a:lnTo>
                  <a:pt x="984588" y="1737033"/>
                </a:lnTo>
                <a:lnTo>
                  <a:pt x="964439" y="1735833"/>
                </a:lnTo>
                <a:cubicBezTo>
                  <a:pt x="962045" y="1735700"/>
                  <a:pt x="958255" y="1735633"/>
                  <a:pt x="953068" y="1735633"/>
                </a:cubicBezTo>
                <a:cubicBezTo>
                  <a:pt x="946685" y="1735633"/>
                  <a:pt x="937775" y="1735900"/>
                  <a:pt x="926338" y="1736433"/>
                </a:cubicBezTo>
                <a:lnTo>
                  <a:pt x="916164" y="1736433"/>
                </a:lnTo>
                <a:cubicBezTo>
                  <a:pt x="914701" y="1736433"/>
                  <a:pt x="911842" y="1736500"/>
                  <a:pt x="907586" y="1736633"/>
                </a:cubicBezTo>
                <a:cubicBezTo>
                  <a:pt x="907453" y="1735433"/>
                  <a:pt x="907386" y="1734367"/>
                  <a:pt x="907386" y="1733433"/>
                </a:cubicBezTo>
                <a:cubicBezTo>
                  <a:pt x="907386" y="1732367"/>
                  <a:pt x="907853" y="1731034"/>
                  <a:pt x="908786" y="1729434"/>
                </a:cubicBezTo>
                <a:cubicBezTo>
                  <a:pt x="912386" y="1727832"/>
                  <a:pt x="917319" y="1726530"/>
                  <a:pt x="923585" y="1725529"/>
                </a:cubicBezTo>
                <a:cubicBezTo>
                  <a:pt x="929851" y="1724528"/>
                  <a:pt x="933751" y="1722726"/>
                  <a:pt x="935285" y="1720122"/>
                </a:cubicBezTo>
                <a:cubicBezTo>
                  <a:pt x="936818" y="1717518"/>
                  <a:pt x="937584" y="1707137"/>
                  <a:pt x="937584" y="1688980"/>
                </a:cubicBezTo>
                <a:cubicBezTo>
                  <a:pt x="937584" y="1649593"/>
                  <a:pt x="937117" y="1626762"/>
                  <a:pt x="936181" y="1620487"/>
                </a:cubicBezTo>
                <a:cubicBezTo>
                  <a:pt x="934577" y="1610473"/>
                  <a:pt x="930334" y="1602629"/>
                  <a:pt x="923452" y="1596954"/>
                </a:cubicBezTo>
                <a:cubicBezTo>
                  <a:pt x="916570" y="1591280"/>
                  <a:pt x="907917" y="1588442"/>
                  <a:pt x="897493" y="1588442"/>
                </a:cubicBezTo>
                <a:cubicBezTo>
                  <a:pt x="889475" y="1588442"/>
                  <a:pt x="881657" y="1590542"/>
                  <a:pt x="874040" y="1594742"/>
                </a:cubicBezTo>
                <a:cubicBezTo>
                  <a:pt x="866422" y="1598942"/>
                  <a:pt x="858939" y="1605241"/>
                  <a:pt x="851590" y="1613641"/>
                </a:cubicBezTo>
                <a:lnTo>
                  <a:pt x="851390" y="1618441"/>
                </a:lnTo>
                <a:lnTo>
                  <a:pt x="851390" y="1649039"/>
                </a:lnTo>
                <a:lnTo>
                  <a:pt x="850590" y="1672837"/>
                </a:lnTo>
                <a:cubicBezTo>
                  <a:pt x="850590" y="1697102"/>
                  <a:pt x="850823" y="1710901"/>
                  <a:pt x="851290" y="1714235"/>
                </a:cubicBezTo>
                <a:cubicBezTo>
                  <a:pt x="851756" y="1717568"/>
                  <a:pt x="852890" y="1720001"/>
                  <a:pt x="854689" y="1721534"/>
                </a:cubicBezTo>
                <a:cubicBezTo>
                  <a:pt x="856489" y="1723067"/>
                  <a:pt x="861722" y="1724434"/>
                  <a:pt x="870388" y="1725634"/>
                </a:cubicBezTo>
                <a:cubicBezTo>
                  <a:pt x="874255" y="1726167"/>
                  <a:pt x="877255" y="1726700"/>
                  <a:pt x="879388" y="1727234"/>
                </a:cubicBezTo>
                <a:cubicBezTo>
                  <a:pt x="880988" y="1728567"/>
                  <a:pt x="881788" y="1730300"/>
                  <a:pt x="881788" y="1732434"/>
                </a:cubicBezTo>
                <a:cubicBezTo>
                  <a:pt x="881788" y="1734167"/>
                  <a:pt x="881188" y="1735367"/>
                  <a:pt x="879988" y="1736033"/>
                </a:cubicBezTo>
                <a:lnTo>
                  <a:pt x="876588" y="1736033"/>
                </a:lnTo>
                <a:lnTo>
                  <a:pt x="866589" y="1735833"/>
                </a:lnTo>
                <a:lnTo>
                  <a:pt x="808392" y="1735833"/>
                </a:lnTo>
                <a:lnTo>
                  <a:pt x="792393" y="1736033"/>
                </a:lnTo>
                <a:cubicBezTo>
                  <a:pt x="792127" y="1734033"/>
                  <a:pt x="791993" y="1732567"/>
                  <a:pt x="791993" y="1731634"/>
                </a:cubicBezTo>
                <a:lnTo>
                  <a:pt x="792193" y="1729234"/>
                </a:lnTo>
                <a:cubicBezTo>
                  <a:pt x="795126" y="1727634"/>
                  <a:pt x="800593" y="1726101"/>
                  <a:pt x="808592" y="1724634"/>
                </a:cubicBezTo>
                <a:cubicBezTo>
                  <a:pt x="812725" y="1723967"/>
                  <a:pt x="816992" y="1722834"/>
                  <a:pt x="821391" y="1721234"/>
                </a:cubicBezTo>
                <a:cubicBezTo>
                  <a:pt x="822191" y="1720568"/>
                  <a:pt x="822791" y="1719701"/>
                  <a:pt x="823191" y="1718634"/>
                </a:cubicBezTo>
                <a:cubicBezTo>
                  <a:pt x="823858" y="1716768"/>
                  <a:pt x="824325" y="1711435"/>
                  <a:pt x="824591" y="1702635"/>
                </a:cubicBezTo>
                <a:lnTo>
                  <a:pt x="825591" y="1679437"/>
                </a:lnTo>
                <a:lnTo>
                  <a:pt x="825191" y="1653238"/>
                </a:lnTo>
                <a:lnTo>
                  <a:pt x="825391" y="1638639"/>
                </a:lnTo>
                <a:cubicBezTo>
                  <a:pt x="825391" y="1622240"/>
                  <a:pt x="822066" y="1610274"/>
                  <a:pt x="815415" y="1602741"/>
                </a:cubicBezTo>
                <a:cubicBezTo>
                  <a:pt x="808765" y="1595208"/>
                  <a:pt x="800384" y="1591442"/>
                  <a:pt x="790275" y="1591442"/>
                </a:cubicBezTo>
                <a:cubicBezTo>
                  <a:pt x="780829" y="1591442"/>
                  <a:pt x="771352" y="1593775"/>
                  <a:pt x="761842" y="1598442"/>
                </a:cubicBezTo>
                <a:cubicBezTo>
                  <a:pt x="752332" y="1603108"/>
                  <a:pt x="744450" y="1609374"/>
                  <a:pt x="738196" y="1617240"/>
                </a:cubicBezTo>
                <a:cubicBezTo>
                  <a:pt x="738063" y="1620974"/>
                  <a:pt x="737997" y="1624373"/>
                  <a:pt x="737997" y="1627440"/>
                </a:cubicBezTo>
                <a:lnTo>
                  <a:pt x="738796" y="1694636"/>
                </a:lnTo>
                <a:cubicBezTo>
                  <a:pt x="738930" y="1709301"/>
                  <a:pt x="739763" y="1717668"/>
                  <a:pt x="741296" y="1719734"/>
                </a:cubicBezTo>
                <a:cubicBezTo>
                  <a:pt x="742830" y="1721801"/>
                  <a:pt x="746263" y="1723234"/>
                  <a:pt x="751596" y="1724034"/>
                </a:cubicBezTo>
                <a:cubicBezTo>
                  <a:pt x="760129" y="1725234"/>
                  <a:pt x="765662" y="1726700"/>
                  <a:pt x="768195" y="1728434"/>
                </a:cubicBezTo>
                <a:cubicBezTo>
                  <a:pt x="769395" y="1729234"/>
                  <a:pt x="769995" y="1730434"/>
                  <a:pt x="769995" y="1732034"/>
                </a:cubicBezTo>
                <a:cubicBezTo>
                  <a:pt x="769995" y="1733100"/>
                  <a:pt x="769928" y="1734367"/>
                  <a:pt x="769795" y="1735833"/>
                </a:cubicBezTo>
                <a:cubicBezTo>
                  <a:pt x="754558" y="1734767"/>
                  <a:pt x="744334" y="1734233"/>
                  <a:pt x="739122" y="1734233"/>
                </a:cubicBezTo>
                <a:cubicBezTo>
                  <a:pt x="733776" y="1734233"/>
                  <a:pt x="728965" y="1734300"/>
                  <a:pt x="724688" y="1734433"/>
                </a:cubicBezTo>
                <a:lnTo>
                  <a:pt x="714667" y="1735033"/>
                </a:lnTo>
                <a:lnTo>
                  <a:pt x="708452" y="1735033"/>
                </a:lnTo>
                <a:lnTo>
                  <a:pt x="686000" y="1735833"/>
                </a:lnTo>
                <a:cubicBezTo>
                  <a:pt x="685733" y="1734900"/>
                  <a:pt x="685600" y="1734129"/>
                  <a:pt x="685600" y="1733521"/>
                </a:cubicBezTo>
                <a:cubicBezTo>
                  <a:pt x="685600" y="1732929"/>
                  <a:pt x="685866" y="1731634"/>
                  <a:pt x="686400" y="1729634"/>
                </a:cubicBezTo>
                <a:cubicBezTo>
                  <a:pt x="688533" y="1728167"/>
                  <a:pt x="691466" y="1727167"/>
                  <a:pt x="695199" y="1726634"/>
                </a:cubicBezTo>
                <a:cubicBezTo>
                  <a:pt x="700532" y="1725967"/>
                  <a:pt x="704665" y="1724900"/>
                  <a:pt x="707598" y="1723434"/>
                </a:cubicBezTo>
                <a:cubicBezTo>
                  <a:pt x="709998" y="1721434"/>
                  <a:pt x="711598" y="1718568"/>
                  <a:pt x="712398" y="1714835"/>
                </a:cubicBezTo>
                <a:cubicBezTo>
                  <a:pt x="713331" y="1710035"/>
                  <a:pt x="713798" y="1693169"/>
                  <a:pt x="713798" y="1664238"/>
                </a:cubicBezTo>
                <a:cubicBezTo>
                  <a:pt x="713798" y="1635839"/>
                  <a:pt x="712931" y="1617507"/>
                  <a:pt x="711198" y="1609241"/>
                </a:cubicBezTo>
                <a:cubicBezTo>
                  <a:pt x="708265" y="1607375"/>
                  <a:pt x="704465" y="1605908"/>
                  <a:pt x="699799" y="1604841"/>
                </a:cubicBezTo>
                <a:cubicBezTo>
                  <a:pt x="698332" y="1604575"/>
                  <a:pt x="695266" y="1603841"/>
                  <a:pt x="690599" y="1602642"/>
                </a:cubicBezTo>
                <a:lnTo>
                  <a:pt x="690599" y="1595942"/>
                </a:lnTo>
                <a:cubicBezTo>
                  <a:pt x="698499" y="1593667"/>
                  <a:pt x="704892" y="1590724"/>
                  <a:pt x="709779" y="1587113"/>
                </a:cubicBezTo>
                <a:cubicBezTo>
                  <a:pt x="714667" y="1583501"/>
                  <a:pt x="721462" y="1576278"/>
                  <a:pt x="730166" y="1565444"/>
                </a:cubicBezTo>
                <a:lnTo>
                  <a:pt x="731369" y="1565444"/>
                </a:lnTo>
                <a:cubicBezTo>
                  <a:pt x="732173" y="1565444"/>
                  <a:pt x="733445" y="1565377"/>
                  <a:pt x="735184" y="1565244"/>
                </a:cubicBezTo>
                <a:close/>
                <a:moveTo>
                  <a:pt x="50597" y="1563444"/>
                </a:moveTo>
                <a:lnTo>
                  <a:pt x="57396" y="1563644"/>
                </a:lnTo>
                <a:cubicBezTo>
                  <a:pt x="58196" y="1570310"/>
                  <a:pt x="58596" y="1585109"/>
                  <a:pt x="58596" y="1608041"/>
                </a:cubicBezTo>
                <a:lnTo>
                  <a:pt x="58396" y="1611441"/>
                </a:lnTo>
                <a:cubicBezTo>
                  <a:pt x="58396" y="1612241"/>
                  <a:pt x="58530" y="1613507"/>
                  <a:pt x="58796" y="1615241"/>
                </a:cubicBezTo>
                <a:cubicBezTo>
                  <a:pt x="63863" y="1606041"/>
                  <a:pt x="70195" y="1597575"/>
                  <a:pt x="77795" y="1589842"/>
                </a:cubicBezTo>
                <a:lnTo>
                  <a:pt x="82395" y="1585243"/>
                </a:lnTo>
                <a:cubicBezTo>
                  <a:pt x="84261" y="1583109"/>
                  <a:pt x="86061" y="1581443"/>
                  <a:pt x="87794" y="1580243"/>
                </a:cubicBezTo>
                <a:cubicBezTo>
                  <a:pt x="97127" y="1574643"/>
                  <a:pt x="104060" y="1571843"/>
                  <a:pt x="108593" y="1571843"/>
                </a:cubicBezTo>
                <a:cubicBezTo>
                  <a:pt x="114459" y="1571843"/>
                  <a:pt x="119259" y="1573810"/>
                  <a:pt x="122992" y="1577743"/>
                </a:cubicBezTo>
                <a:cubicBezTo>
                  <a:pt x="126725" y="1581676"/>
                  <a:pt x="128592" y="1586509"/>
                  <a:pt x="128592" y="1592242"/>
                </a:cubicBezTo>
                <a:cubicBezTo>
                  <a:pt x="128592" y="1596775"/>
                  <a:pt x="127259" y="1600308"/>
                  <a:pt x="124592" y="1602841"/>
                </a:cubicBezTo>
                <a:cubicBezTo>
                  <a:pt x="120992" y="1606174"/>
                  <a:pt x="116859" y="1607841"/>
                  <a:pt x="112193" y="1607841"/>
                </a:cubicBezTo>
                <a:cubicBezTo>
                  <a:pt x="110060" y="1607841"/>
                  <a:pt x="105860" y="1606708"/>
                  <a:pt x="99594" y="1604441"/>
                </a:cubicBezTo>
                <a:cubicBezTo>
                  <a:pt x="93327" y="1602175"/>
                  <a:pt x="89194" y="1601041"/>
                  <a:pt x="87194" y="1601041"/>
                </a:cubicBezTo>
                <a:cubicBezTo>
                  <a:pt x="83461" y="1601041"/>
                  <a:pt x="80862" y="1601641"/>
                  <a:pt x="79395" y="1602841"/>
                </a:cubicBezTo>
                <a:cubicBezTo>
                  <a:pt x="75662" y="1605774"/>
                  <a:pt x="71129" y="1611774"/>
                  <a:pt x="65796" y="1620840"/>
                </a:cubicBezTo>
                <a:cubicBezTo>
                  <a:pt x="61663" y="1627640"/>
                  <a:pt x="59596" y="1633906"/>
                  <a:pt x="59596" y="1639639"/>
                </a:cubicBezTo>
                <a:lnTo>
                  <a:pt x="60596" y="1672709"/>
                </a:lnTo>
                <a:lnTo>
                  <a:pt x="60996" y="1712397"/>
                </a:lnTo>
                <a:cubicBezTo>
                  <a:pt x="61396" y="1716939"/>
                  <a:pt x="61929" y="1719878"/>
                  <a:pt x="62596" y="1721215"/>
                </a:cubicBezTo>
                <a:cubicBezTo>
                  <a:pt x="63129" y="1722151"/>
                  <a:pt x="64462" y="1723286"/>
                  <a:pt x="66596" y="1724622"/>
                </a:cubicBezTo>
                <a:cubicBezTo>
                  <a:pt x="80995" y="1725823"/>
                  <a:pt x="89528" y="1726692"/>
                  <a:pt x="92194" y="1727228"/>
                </a:cubicBezTo>
                <a:cubicBezTo>
                  <a:pt x="94061" y="1727361"/>
                  <a:pt x="95461" y="1727494"/>
                  <a:pt x="96394" y="1727628"/>
                </a:cubicBezTo>
                <a:cubicBezTo>
                  <a:pt x="102127" y="1727761"/>
                  <a:pt x="106127" y="1728563"/>
                  <a:pt x="108393" y="1730034"/>
                </a:cubicBezTo>
                <a:cubicBezTo>
                  <a:pt x="109593" y="1730700"/>
                  <a:pt x="110193" y="1731700"/>
                  <a:pt x="110193" y="1733033"/>
                </a:cubicBezTo>
                <a:cubicBezTo>
                  <a:pt x="110193" y="1733833"/>
                  <a:pt x="109660" y="1734900"/>
                  <a:pt x="108593" y="1736233"/>
                </a:cubicBezTo>
                <a:lnTo>
                  <a:pt x="86394" y="1735833"/>
                </a:lnTo>
                <a:lnTo>
                  <a:pt x="77995" y="1735633"/>
                </a:lnTo>
                <a:lnTo>
                  <a:pt x="65796" y="1735833"/>
                </a:lnTo>
                <a:lnTo>
                  <a:pt x="45397" y="1735833"/>
                </a:lnTo>
                <a:lnTo>
                  <a:pt x="34398" y="1736433"/>
                </a:lnTo>
                <a:lnTo>
                  <a:pt x="800" y="1737033"/>
                </a:lnTo>
                <a:lnTo>
                  <a:pt x="0" y="1734433"/>
                </a:lnTo>
                <a:cubicBezTo>
                  <a:pt x="0" y="1733500"/>
                  <a:pt x="600" y="1732100"/>
                  <a:pt x="1800" y="1730234"/>
                </a:cubicBezTo>
                <a:lnTo>
                  <a:pt x="13599" y="1727837"/>
                </a:lnTo>
                <a:lnTo>
                  <a:pt x="30198" y="1724843"/>
                </a:lnTo>
                <a:cubicBezTo>
                  <a:pt x="31531" y="1724177"/>
                  <a:pt x="32464" y="1723244"/>
                  <a:pt x="32998" y="1722047"/>
                </a:cubicBezTo>
                <a:cubicBezTo>
                  <a:pt x="33798" y="1720317"/>
                  <a:pt x="34198" y="1715193"/>
                  <a:pt x="34198" y="1706673"/>
                </a:cubicBezTo>
                <a:cubicBezTo>
                  <a:pt x="34198" y="1661417"/>
                  <a:pt x="33931" y="1635295"/>
                  <a:pt x="33398" y="1628307"/>
                </a:cubicBezTo>
                <a:cubicBezTo>
                  <a:pt x="32864" y="1621319"/>
                  <a:pt x="31665" y="1616893"/>
                  <a:pt x="29798" y="1615030"/>
                </a:cubicBezTo>
                <a:cubicBezTo>
                  <a:pt x="27931" y="1613166"/>
                  <a:pt x="23132" y="1611702"/>
                  <a:pt x="15399" y="1610638"/>
                </a:cubicBezTo>
                <a:cubicBezTo>
                  <a:pt x="10866" y="1609971"/>
                  <a:pt x="7266" y="1609106"/>
                  <a:pt x="4599" y="1608041"/>
                </a:cubicBezTo>
                <a:lnTo>
                  <a:pt x="5399" y="1601941"/>
                </a:lnTo>
                <a:cubicBezTo>
                  <a:pt x="19399" y="1596194"/>
                  <a:pt x="28798" y="1591248"/>
                  <a:pt x="33598" y="1587105"/>
                </a:cubicBezTo>
                <a:cubicBezTo>
                  <a:pt x="40264" y="1581088"/>
                  <a:pt x="45930" y="1573201"/>
                  <a:pt x="50597" y="1563444"/>
                </a:cubicBezTo>
                <a:close/>
                <a:moveTo>
                  <a:pt x="2241347" y="1559044"/>
                </a:moveTo>
                <a:lnTo>
                  <a:pt x="2243746" y="1559244"/>
                </a:lnTo>
                <a:cubicBezTo>
                  <a:pt x="2244280" y="1565644"/>
                  <a:pt x="2244546" y="1570310"/>
                  <a:pt x="2244546" y="1573243"/>
                </a:cubicBezTo>
                <a:cubicBezTo>
                  <a:pt x="2244546" y="1573910"/>
                  <a:pt x="2244413" y="1576910"/>
                  <a:pt x="2244146" y="1582243"/>
                </a:cubicBezTo>
                <a:lnTo>
                  <a:pt x="2244146" y="1592842"/>
                </a:lnTo>
                <a:lnTo>
                  <a:pt x="2244346" y="1650438"/>
                </a:lnTo>
                <a:lnTo>
                  <a:pt x="2243746" y="1711435"/>
                </a:lnTo>
                <a:cubicBezTo>
                  <a:pt x="2243613" y="1716368"/>
                  <a:pt x="2244413" y="1719801"/>
                  <a:pt x="2246146" y="1721734"/>
                </a:cubicBezTo>
                <a:cubicBezTo>
                  <a:pt x="2247880" y="1723667"/>
                  <a:pt x="2253013" y="1725834"/>
                  <a:pt x="2261545" y="1728234"/>
                </a:cubicBezTo>
                <a:cubicBezTo>
                  <a:pt x="2266878" y="1729700"/>
                  <a:pt x="2270878" y="1730967"/>
                  <a:pt x="2273545" y="1732034"/>
                </a:cubicBezTo>
                <a:cubicBezTo>
                  <a:pt x="2273945" y="1732967"/>
                  <a:pt x="2274145" y="1733767"/>
                  <a:pt x="2274145" y="1734433"/>
                </a:cubicBezTo>
                <a:cubicBezTo>
                  <a:pt x="2274145" y="1735233"/>
                  <a:pt x="2273811" y="1736233"/>
                  <a:pt x="2273145" y="1737433"/>
                </a:cubicBezTo>
                <a:cubicBezTo>
                  <a:pt x="2267945" y="1737300"/>
                  <a:pt x="2261279" y="1736966"/>
                  <a:pt x="2253146" y="1736433"/>
                </a:cubicBezTo>
                <a:cubicBezTo>
                  <a:pt x="2242080" y="1735500"/>
                  <a:pt x="2234747" y="1735033"/>
                  <a:pt x="2231147" y="1735033"/>
                </a:cubicBezTo>
                <a:cubicBezTo>
                  <a:pt x="2229414" y="1735033"/>
                  <a:pt x="2218748" y="1735367"/>
                  <a:pt x="2199149" y="1736033"/>
                </a:cubicBezTo>
                <a:cubicBezTo>
                  <a:pt x="2195149" y="1736167"/>
                  <a:pt x="2191283" y="1736500"/>
                  <a:pt x="2187550" y="1737033"/>
                </a:cubicBezTo>
                <a:cubicBezTo>
                  <a:pt x="2186883" y="1737033"/>
                  <a:pt x="2185817" y="1736833"/>
                  <a:pt x="2184350" y="1736433"/>
                </a:cubicBezTo>
                <a:cubicBezTo>
                  <a:pt x="2183683" y="1735500"/>
                  <a:pt x="2183350" y="1734700"/>
                  <a:pt x="2183350" y="1734033"/>
                </a:cubicBezTo>
                <a:cubicBezTo>
                  <a:pt x="2183350" y="1732167"/>
                  <a:pt x="2184617" y="1730700"/>
                  <a:pt x="2187150" y="1729634"/>
                </a:cubicBezTo>
                <a:cubicBezTo>
                  <a:pt x="2187683" y="1729367"/>
                  <a:pt x="2194483" y="1727836"/>
                  <a:pt x="2207549" y="1725040"/>
                </a:cubicBezTo>
                <a:cubicBezTo>
                  <a:pt x="2211815" y="1724242"/>
                  <a:pt x="2214615" y="1722911"/>
                  <a:pt x="2215948" y="1721047"/>
                </a:cubicBezTo>
                <a:cubicBezTo>
                  <a:pt x="2218215" y="1718251"/>
                  <a:pt x="2219348" y="1713791"/>
                  <a:pt x="2219348" y="1707666"/>
                </a:cubicBezTo>
                <a:cubicBezTo>
                  <a:pt x="2219615" y="1697417"/>
                  <a:pt x="2219748" y="1669327"/>
                  <a:pt x="2219748" y="1623396"/>
                </a:cubicBezTo>
                <a:cubicBezTo>
                  <a:pt x="2219748" y="1614211"/>
                  <a:pt x="2219348" y="1608487"/>
                  <a:pt x="2218548" y="1606222"/>
                </a:cubicBezTo>
                <a:cubicBezTo>
                  <a:pt x="2217881" y="1604627"/>
                  <a:pt x="2216115" y="1602797"/>
                  <a:pt x="2213248" y="1600732"/>
                </a:cubicBezTo>
                <a:cubicBezTo>
                  <a:pt x="2210382" y="1598668"/>
                  <a:pt x="2204282" y="1596571"/>
                  <a:pt x="2194949" y="1594442"/>
                </a:cubicBezTo>
                <a:lnTo>
                  <a:pt x="2195149" y="1588542"/>
                </a:lnTo>
                <a:cubicBezTo>
                  <a:pt x="2203816" y="1586001"/>
                  <a:pt x="2208482" y="1584529"/>
                  <a:pt x="2209149" y="1584127"/>
                </a:cubicBezTo>
                <a:cubicBezTo>
                  <a:pt x="2213948" y="1581987"/>
                  <a:pt x="2218981" y="1578710"/>
                  <a:pt x="2224248" y="1574295"/>
                </a:cubicBezTo>
                <a:cubicBezTo>
                  <a:pt x="2229514" y="1569879"/>
                  <a:pt x="2233947" y="1564929"/>
                  <a:pt x="2237547" y="1559444"/>
                </a:cubicBezTo>
                <a:cubicBezTo>
                  <a:pt x="2239147" y="1559177"/>
                  <a:pt x="2240413" y="1559044"/>
                  <a:pt x="2241347" y="1559044"/>
                </a:cubicBezTo>
                <a:close/>
                <a:moveTo>
                  <a:pt x="2116722" y="1538845"/>
                </a:moveTo>
                <a:lnTo>
                  <a:pt x="2122921" y="1539045"/>
                </a:lnTo>
                <a:lnTo>
                  <a:pt x="2123721" y="1558044"/>
                </a:lnTo>
                <a:lnTo>
                  <a:pt x="2123321" y="1582643"/>
                </a:lnTo>
                <a:cubicBezTo>
                  <a:pt x="2125855" y="1582776"/>
                  <a:pt x="2127454" y="1582843"/>
                  <a:pt x="2128121" y="1582843"/>
                </a:cubicBezTo>
                <a:cubicBezTo>
                  <a:pt x="2131587" y="1582843"/>
                  <a:pt x="2138187" y="1582576"/>
                  <a:pt x="2147920" y="1582043"/>
                </a:cubicBezTo>
                <a:cubicBezTo>
                  <a:pt x="2154186" y="1581643"/>
                  <a:pt x="2160186" y="1581443"/>
                  <a:pt x="2165919" y="1581443"/>
                </a:cubicBezTo>
                <a:cubicBezTo>
                  <a:pt x="2168585" y="1581443"/>
                  <a:pt x="2172585" y="1581509"/>
                  <a:pt x="2177918" y="1581643"/>
                </a:cubicBezTo>
                <a:cubicBezTo>
                  <a:pt x="2178185" y="1584309"/>
                  <a:pt x="2178318" y="1586442"/>
                  <a:pt x="2178318" y="1588042"/>
                </a:cubicBezTo>
                <a:cubicBezTo>
                  <a:pt x="2178318" y="1589775"/>
                  <a:pt x="2177918" y="1592509"/>
                  <a:pt x="2177118" y="1596242"/>
                </a:cubicBezTo>
                <a:lnTo>
                  <a:pt x="2173718" y="1596242"/>
                </a:lnTo>
                <a:lnTo>
                  <a:pt x="2142720" y="1597242"/>
                </a:lnTo>
                <a:lnTo>
                  <a:pt x="2127321" y="1597642"/>
                </a:lnTo>
                <a:lnTo>
                  <a:pt x="2123721" y="1598042"/>
                </a:lnTo>
                <a:cubicBezTo>
                  <a:pt x="2122655" y="1601375"/>
                  <a:pt x="2122121" y="1605241"/>
                  <a:pt x="2122121" y="1609641"/>
                </a:cubicBezTo>
                <a:lnTo>
                  <a:pt x="2122721" y="1639639"/>
                </a:lnTo>
                <a:lnTo>
                  <a:pt x="2122321" y="1692436"/>
                </a:lnTo>
                <a:cubicBezTo>
                  <a:pt x="2122321" y="1706302"/>
                  <a:pt x="2124121" y="1715501"/>
                  <a:pt x="2127721" y="1720034"/>
                </a:cubicBezTo>
                <a:cubicBezTo>
                  <a:pt x="2131187" y="1724701"/>
                  <a:pt x="2136387" y="1727034"/>
                  <a:pt x="2143320" y="1727034"/>
                </a:cubicBezTo>
                <a:cubicBezTo>
                  <a:pt x="2146786" y="1727034"/>
                  <a:pt x="2153319" y="1725967"/>
                  <a:pt x="2162919" y="1723834"/>
                </a:cubicBezTo>
                <a:cubicBezTo>
                  <a:pt x="2165852" y="1723167"/>
                  <a:pt x="2169785" y="1720968"/>
                  <a:pt x="2174718" y="1717234"/>
                </a:cubicBezTo>
                <a:lnTo>
                  <a:pt x="2176518" y="1717234"/>
                </a:lnTo>
                <a:cubicBezTo>
                  <a:pt x="2177718" y="1717234"/>
                  <a:pt x="2178684" y="1717601"/>
                  <a:pt x="2179418" y="1718334"/>
                </a:cubicBezTo>
                <a:cubicBezTo>
                  <a:pt x="2180151" y="1719068"/>
                  <a:pt x="2180518" y="1720034"/>
                  <a:pt x="2180518" y="1721234"/>
                </a:cubicBezTo>
                <a:lnTo>
                  <a:pt x="2180318" y="1722634"/>
                </a:lnTo>
                <a:cubicBezTo>
                  <a:pt x="2174585" y="1728900"/>
                  <a:pt x="2168019" y="1733467"/>
                  <a:pt x="2160619" y="1736333"/>
                </a:cubicBezTo>
                <a:cubicBezTo>
                  <a:pt x="2153219" y="1739200"/>
                  <a:pt x="2143387" y="1740633"/>
                  <a:pt x="2131121" y="1740633"/>
                </a:cubicBezTo>
                <a:cubicBezTo>
                  <a:pt x="2122455" y="1740633"/>
                  <a:pt x="2115288" y="1738633"/>
                  <a:pt x="2109622" y="1734633"/>
                </a:cubicBezTo>
                <a:cubicBezTo>
                  <a:pt x="2103956" y="1730634"/>
                  <a:pt x="2100323" y="1725900"/>
                  <a:pt x="2098723" y="1720434"/>
                </a:cubicBezTo>
                <a:cubicBezTo>
                  <a:pt x="2097123" y="1714968"/>
                  <a:pt x="2096323" y="1703035"/>
                  <a:pt x="2096323" y="1684636"/>
                </a:cubicBezTo>
                <a:lnTo>
                  <a:pt x="2097123" y="1639639"/>
                </a:lnTo>
                <a:lnTo>
                  <a:pt x="2096923" y="1618040"/>
                </a:lnTo>
                <a:lnTo>
                  <a:pt x="2096923" y="1610041"/>
                </a:lnTo>
                <a:cubicBezTo>
                  <a:pt x="2096923" y="1606308"/>
                  <a:pt x="2096789" y="1602575"/>
                  <a:pt x="2096523" y="1598842"/>
                </a:cubicBezTo>
                <a:lnTo>
                  <a:pt x="2093123" y="1598642"/>
                </a:lnTo>
                <a:lnTo>
                  <a:pt x="2076724" y="1599242"/>
                </a:lnTo>
                <a:lnTo>
                  <a:pt x="2075124" y="1599442"/>
                </a:lnTo>
                <a:cubicBezTo>
                  <a:pt x="2073658" y="1599442"/>
                  <a:pt x="2072558" y="1599108"/>
                  <a:pt x="2071824" y="1598442"/>
                </a:cubicBezTo>
                <a:cubicBezTo>
                  <a:pt x="2071091" y="1597775"/>
                  <a:pt x="2070724" y="1596975"/>
                  <a:pt x="2070724" y="1596042"/>
                </a:cubicBezTo>
                <a:cubicBezTo>
                  <a:pt x="2070724" y="1594442"/>
                  <a:pt x="2071224" y="1593142"/>
                  <a:pt x="2072224" y="1592142"/>
                </a:cubicBezTo>
                <a:cubicBezTo>
                  <a:pt x="2073224" y="1591142"/>
                  <a:pt x="2076258" y="1589575"/>
                  <a:pt x="2081324" y="1587442"/>
                </a:cubicBezTo>
                <a:cubicBezTo>
                  <a:pt x="2084790" y="1585976"/>
                  <a:pt x="2088823" y="1583209"/>
                  <a:pt x="2093423" y="1579143"/>
                </a:cubicBezTo>
                <a:cubicBezTo>
                  <a:pt x="2098023" y="1575076"/>
                  <a:pt x="2101923" y="1570577"/>
                  <a:pt x="2105122" y="1565644"/>
                </a:cubicBezTo>
                <a:cubicBezTo>
                  <a:pt x="2106722" y="1562977"/>
                  <a:pt x="2108989" y="1557911"/>
                  <a:pt x="2111922" y="1550445"/>
                </a:cubicBezTo>
                <a:cubicBezTo>
                  <a:pt x="2114055" y="1544978"/>
                  <a:pt x="2115655" y="1541112"/>
                  <a:pt x="2116722" y="1538845"/>
                </a:cubicBezTo>
                <a:close/>
                <a:moveTo>
                  <a:pt x="2229147" y="1474449"/>
                </a:moveTo>
                <a:cubicBezTo>
                  <a:pt x="2234080" y="1474449"/>
                  <a:pt x="2238414" y="1476249"/>
                  <a:pt x="2242147" y="1479849"/>
                </a:cubicBezTo>
                <a:cubicBezTo>
                  <a:pt x="2245880" y="1483449"/>
                  <a:pt x="2247746" y="1487315"/>
                  <a:pt x="2247746" y="1491448"/>
                </a:cubicBezTo>
                <a:cubicBezTo>
                  <a:pt x="2247746" y="1495581"/>
                  <a:pt x="2245880" y="1499481"/>
                  <a:pt x="2242147" y="1503147"/>
                </a:cubicBezTo>
                <a:cubicBezTo>
                  <a:pt x="2238414" y="1506814"/>
                  <a:pt x="2234080" y="1508647"/>
                  <a:pt x="2229147" y="1508647"/>
                </a:cubicBezTo>
                <a:cubicBezTo>
                  <a:pt x="2224214" y="1508647"/>
                  <a:pt x="2220081" y="1506981"/>
                  <a:pt x="2216748" y="1503647"/>
                </a:cubicBezTo>
                <a:cubicBezTo>
                  <a:pt x="2213415" y="1500314"/>
                  <a:pt x="2211748" y="1495981"/>
                  <a:pt x="2211748" y="1490648"/>
                </a:cubicBezTo>
                <a:cubicBezTo>
                  <a:pt x="2211748" y="1486248"/>
                  <a:pt x="2213448" y="1482449"/>
                  <a:pt x="2216848" y="1479249"/>
                </a:cubicBezTo>
                <a:cubicBezTo>
                  <a:pt x="2220248" y="1476049"/>
                  <a:pt x="2224348" y="1474449"/>
                  <a:pt x="2229147" y="1474449"/>
                </a:cubicBezTo>
                <a:close/>
                <a:moveTo>
                  <a:pt x="3817623" y="1474249"/>
                </a:moveTo>
                <a:cubicBezTo>
                  <a:pt x="3826155" y="1474249"/>
                  <a:pt x="3835788" y="1476316"/>
                  <a:pt x="3846521" y="1480449"/>
                </a:cubicBezTo>
                <a:cubicBezTo>
                  <a:pt x="3857253" y="1484582"/>
                  <a:pt x="3868753" y="1492981"/>
                  <a:pt x="3881019" y="1505647"/>
                </a:cubicBezTo>
                <a:cubicBezTo>
                  <a:pt x="3889951" y="1514580"/>
                  <a:pt x="3896918" y="1525279"/>
                  <a:pt x="3901917" y="1537745"/>
                </a:cubicBezTo>
                <a:cubicBezTo>
                  <a:pt x="3906917" y="1550211"/>
                  <a:pt x="3909417" y="1562044"/>
                  <a:pt x="3909417" y="1573243"/>
                </a:cubicBezTo>
                <a:cubicBezTo>
                  <a:pt x="3909417" y="1582576"/>
                  <a:pt x="3907417" y="1591409"/>
                  <a:pt x="3903417" y="1599742"/>
                </a:cubicBezTo>
                <a:cubicBezTo>
                  <a:pt x="3899418" y="1608074"/>
                  <a:pt x="3895051" y="1614341"/>
                  <a:pt x="3890318" y="1618540"/>
                </a:cubicBezTo>
                <a:cubicBezTo>
                  <a:pt x="3885585" y="1622740"/>
                  <a:pt x="3879686" y="1626107"/>
                  <a:pt x="3872619" y="1628640"/>
                </a:cubicBezTo>
                <a:cubicBezTo>
                  <a:pt x="3869286" y="1629840"/>
                  <a:pt x="3860420" y="1631373"/>
                  <a:pt x="3846021" y="1633240"/>
                </a:cubicBezTo>
                <a:cubicBezTo>
                  <a:pt x="3839354" y="1634173"/>
                  <a:pt x="3834655" y="1635573"/>
                  <a:pt x="3831922" y="1637439"/>
                </a:cubicBezTo>
                <a:cubicBezTo>
                  <a:pt x="3829189" y="1639306"/>
                  <a:pt x="3827155" y="1641839"/>
                  <a:pt x="3825822" y="1645039"/>
                </a:cubicBezTo>
                <a:cubicBezTo>
                  <a:pt x="3825422" y="1646105"/>
                  <a:pt x="3824955" y="1650638"/>
                  <a:pt x="3824422" y="1658638"/>
                </a:cubicBezTo>
                <a:cubicBezTo>
                  <a:pt x="3823889" y="1666637"/>
                  <a:pt x="3823555" y="1671637"/>
                  <a:pt x="3823422" y="1673637"/>
                </a:cubicBezTo>
                <a:lnTo>
                  <a:pt x="3815023" y="1673637"/>
                </a:lnTo>
                <a:cubicBezTo>
                  <a:pt x="3814623" y="1672170"/>
                  <a:pt x="3814290" y="1670171"/>
                  <a:pt x="3814023" y="1667637"/>
                </a:cubicBezTo>
                <a:cubicBezTo>
                  <a:pt x="3814023" y="1666171"/>
                  <a:pt x="3813823" y="1664171"/>
                  <a:pt x="3813423" y="1661638"/>
                </a:cubicBezTo>
                <a:cubicBezTo>
                  <a:pt x="3812890" y="1658305"/>
                  <a:pt x="3811623" y="1646972"/>
                  <a:pt x="3809623" y="1627640"/>
                </a:cubicBezTo>
                <a:lnTo>
                  <a:pt x="3808423" y="1615241"/>
                </a:lnTo>
                <a:lnTo>
                  <a:pt x="3808023" y="1612441"/>
                </a:lnTo>
                <a:cubicBezTo>
                  <a:pt x="3808023" y="1611507"/>
                  <a:pt x="3808356" y="1610174"/>
                  <a:pt x="3809023" y="1608441"/>
                </a:cubicBezTo>
                <a:cubicBezTo>
                  <a:pt x="3812623" y="1606041"/>
                  <a:pt x="3818156" y="1604641"/>
                  <a:pt x="3825622" y="1604241"/>
                </a:cubicBezTo>
                <a:cubicBezTo>
                  <a:pt x="3845888" y="1603175"/>
                  <a:pt x="3859420" y="1601441"/>
                  <a:pt x="3866220" y="1599042"/>
                </a:cubicBezTo>
                <a:cubicBezTo>
                  <a:pt x="3875952" y="1595708"/>
                  <a:pt x="3883119" y="1590642"/>
                  <a:pt x="3887718" y="1583843"/>
                </a:cubicBezTo>
                <a:cubicBezTo>
                  <a:pt x="3892318" y="1577043"/>
                  <a:pt x="3894618" y="1568977"/>
                  <a:pt x="3894618" y="1559644"/>
                </a:cubicBezTo>
                <a:cubicBezTo>
                  <a:pt x="3894618" y="1543645"/>
                  <a:pt x="3888918" y="1529513"/>
                  <a:pt x="3877519" y="1517247"/>
                </a:cubicBezTo>
                <a:cubicBezTo>
                  <a:pt x="3866120" y="1504981"/>
                  <a:pt x="3854687" y="1498848"/>
                  <a:pt x="3843221" y="1498848"/>
                </a:cubicBezTo>
                <a:cubicBezTo>
                  <a:pt x="3839488" y="1498848"/>
                  <a:pt x="3832355" y="1500048"/>
                  <a:pt x="3821822" y="1502447"/>
                </a:cubicBezTo>
                <a:cubicBezTo>
                  <a:pt x="3814490" y="1504047"/>
                  <a:pt x="3809756" y="1504847"/>
                  <a:pt x="3807623" y="1504847"/>
                </a:cubicBezTo>
                <a:cubicBezTo>
                  <a:pt x="3802690" y="1504847"/>
                  <a:pt x="3798824" y="1503581"/>
                  <a:pt x="3796024" y="1501048"/>
                </a:cubicBezTo>
                <a:cubicBezTo>
                  <a:pt x="3793224" y="1498514"/>
                  <a:pt x="3791824" y="1495181"/>
                  <a:pt x="3791824" y="1491048"/>
                </a:cubicBezTo>
                <a:cubicBezTo>
                  <a:pt x="3791824" y="1486115"/>
                  <a:pt x="3793424" y="1482382"/>
                  <a:pt x="3796624" y="1479849"/>
                </a:cubicBezTo>
                <a:cubicBezTo>
                  <a:pt x="3801557" y="1476116"/>
                  <a:pt x="3808556" y="1474249"/>
                  <a:pt x="3817623" y="1474249"/>
                </a:cubicBezTo>
                <a:close/>
                <a:moveTo>
                  <a:pt x="3731325" y="1470649"/>
                </a:moveTo>
                <a:lnTo>
                  <a:pt x="3740771" y="1470649"/>
                </a:lnTo>
                <a:cubicBezTo>
                  <a:pt x="3740771" y="1477053"/>
                  <a:pt x="3740771" y="1480723"/>
                  <a:pt x="3740771" y="1481658"/>
                </a:cubicBezTo>
                <a:cubicBezTo>
                  <a:pt x="3740771" y="1591201"/>
                  <a:pt x="3740438" y="1656514"/>
                  <a:pt x="3739771" y="1677596"/>
                </a:cubicBezTo>
                <a:cubicBezTo>
                  <a:pt x="3739371" y="1690006"/>
                  <a:pt x="3739171" y="1696611"/>
                  <a:pt x="3739171" y="1697411"/>
                </a:cubicBezTo>
                <a:cubicBezTo>
                  <a:pt x="3739171" y="1712354"/>
                  <a:pt x="3739771" y="1720692"/>
                  <a:pt x="3740971" y="1722428"/>
                </a:cubicBezTo>
                <a:cubicBezTo>
                  <a:pt x="3742571" y="1724830"/>
                  <a:pt x="3747471" y="1726498"/>
                  <a:pt x="3755670" y="1727432"/>
                </a:cubicBezTo>
                <a:cubicBezTo>
                  <a:pt x="3763870" y="1728367"/>
                  <a:pt x="3768703" y="1729300"/>
                  <a:pt x="3770170" y="1730234"/>
                </a:cubicBezTo>
                <a:cubicBezTo>
                  <a:pt x="3771236" y="1730767"/>
                  <a:pt x="3771770" y="1731700"/>
                  <a:pt x="3771770" y="1733033"/>
                </a:cubicBezTo>
                <a:cubicBezTo>
                  <a:pt x="3771770" y="1734500"/>
                  <a:pt x="3771470" y="1735533"/>
                  <a:pt x="3770870" y="1736133"/>
                </a:cubicBezTo>
                <a:cubicBezTo>
                  <a:pt x="3770270" y="1736733"/>
                  <a:pt x="3769170" y="1737033"/>
                  <a:pt x="3767570" y="1737033"/>
                </a:cubicBezTo>
                <a:cubicBezTo>
                  <a:pt x="3766637" y="1737033"/>
                  <a:pt x="3759637" y="1736805"/>
                  <a:pt x="3746571" y="1736349"/>
                </a:cubicBezTo>
                <a:lnTo>
                  <a:pt x="3720373" y="1735433"/>
                </a:lnTo>
                <a:lnTo>
                  <a:pt x="3686775" y="1737033"/>
                </a:lnTo>
                <a:cubicBezTo>
                  <a:pt x="3684642" y="1737167"/>
                  <a:pt x="3683042" y="1736756"/>
                  <a:pt x="3681975" y="1735802"/>
                </a:cubicBezTo>
                <a:cubicBezTo>
                  <a:pt x="3681175" y="1735119"/>
                  <a:pt x="3680775" y="1734162"/>
                  <a:pt x="3680775" y="1732930"/>
                </a:cubicBezTo>
                <a:cubicBezTo>
                  <a:pt x="3680775" y="1731564"/>
                  <a:pt x="3681208" y="1730573"/>
                  <a:pt x="3682075" y="1729957"/>
                </a:cubicBezTo>
                <a:cubicBezTo>
                  <a:pt x="3682942" y="1729341"/>
                  <a:pt x="3687741" y="1728300"/>
                  <a:pt x="3696474" y="1726834"/>
                </a:cubicBezTo>
                <a:cubicBezTo>
                  <a:pt x="3705207" y="1725367"/>
                  <a:pt x="3710206" y="1724134"/>
                  <a:pt x="3711473" y="1723134"/>
                </a:cubicBezTo>
                <a:cubicBezTo>
                  <a:pt x="3712740" y="1722134"/>
                  <a:pt x="3713573" y="1719901"/>
                  <a:pt x="3713973" y="1716434"/>
                </a:cubicBezTo>
                <a:cubicBezTo>
                  <a:pt x="3714506" y="1711635"/>
                  <a:pt x="3714773" y="1698102"/>
                  <a:pt x="3714773" y="1675837"/>
                </a:cubicBezTo>
                <a:lnTo>
                  <a:pt x="3714573" y="1629840"/>
                </a:lnTo>
                <a:lnTo>
                  <a:pt x="3715173" y="1582243"/>
                </a:lnTo>
                <a:lnTo>
                  <a:pt x="3714973" y="1534646"/>
                </a:lnTo>
                <a:lnTo>
                  <a:pt x="3715573" y="1511247"/>
                </a:lnTo>
                <a:cubicBezTo>
                  <a:pt x="3715573" y="1506581"/>
                  <a:pt x="3714840" y="1503214"/>
                  <a:pt x="3713373" y="1501148"/>
                </a:cubicBezTo>
                <a:cubicBezTo>
                  <a:pt x="3711906" y="1499081"/>
                  <a:pt x="3708773" y="1497048"/>
                  <a:pt x="3703974" y="1495048"/>
                </a:cubicBezTo>
                <a:cubicBezTo>
                  <a:pt x="3696774" y="1492115"/>
                  <a:pt x="3691841" y="1489982"/>
                  <a:pt x="3689175" y="1488648"/>
                </a:cubicBezTo>
                <a:lnTo>
                  <a:pt x="3689175" y="1484249"/>
                </a:lnTo>
                <a:cubicBezTo>
                  <a:pt x="3692907" y="1483049"/>
                  <a:pt x="3697041" y="1481782"/>
                  <a:pt x="3701574" y="1480449"/>
                </a:cubicBezTo>
                <a:cubicBezTo>
                  <a:pt x="3708273" y="1478316"/>
                  <a:pt x="3718190" y="1475049"/>
                  <a:pt x="3731325" y="1470649"/>
                </a:cubicBezTo>
                <a:close/>
                <a:moveTo>
                  <a:pt x="3469564" y="1466850"/>
                </a:moveTo>
                <a:cubicBezTo>
                  <a:pt x="3470098" y="1475916"/>
                  <a:pt x="3470364" y="1486049"/>
                  <a:pt x="3470364" y="1497248"/>
                </a:cubicBezTo>
                <a:lnTo>
                  <a:pt x="3469564" y="1574243"/>
                </a:lnTo>
                <a:lnTo>
                  <a:pt x="3470964" y="1661038"/>
                </a:lnTo>
                <a:lnTo>
                  <a:pt x="3470364" y="1707235"/>
                </a:lnTo>
                <a:cubicBezTo>
                  <a:pt x="3470364" y="1716701"/>
                  <a:pt x="3471031" y="1722034"/>
                  <a:pt x="3472364" y="1723234"/>
                </a:cubicBezTo>
                <a:cubicBezTo>
                  <a:pt x="3475031" y="1725900"/>
                  <a:pt x="3480897" y="1727300"/>
                  <a:pt x="3489963" y="1727434"/>
                </a:cubicBezTo>
                <a:cubicBezTo>
                  <a:pt x="3491830" y="1727434"/>
                  <a:pt x="3494363" y="1727567"/>
                  <a:pt x="3497563" y="1727834"/>
                </a:cubicBezTo>
                <a:lnTo>
                  <a:pt x="3497563" y="1731434"/>
                </a:lnTo>
                <a:cubicBezTo>
                  <a:pt x="3497563" y="1732367"/>
                  <a:pt x="3497496" y="1733367"/>
                  <a:pt x="3497363" y="1734433"/>
                </a:cubicBezTo>
                <a:cubicBezTo>
                  <a:pt x="3493230" y="1735367"/>
                  <a:pt x="3488963" y="1736233"/>
                  <a:pt x="3484563" y="1737033"/>
                </a:cubicBezTo>
                <a:lnTo>
                  <a:pt x="3455565" y="1742633"/>
                </a:lnTo>
                <a:cubicBezTo>
                  <a:pt x="3451299" y="1743433"/>
                  <a:pt x="3447899" y="1743833"/>
                  <a:pt x="3445366" y="1743833"/>
                </a:cubicBezTo>
                <a:lnTo>
                  <a:pt x="3445366" y="1724634"/>
                </a:lnTo>
                <a:cubicBezTo>
                  <a:pt x="3443100" y="1725300"/>
                  <a:pt x="3439566" y="1726634"/>
                  <a:pt x="3434767" y="1728634"/>
                </a:cubicBezTo>
                <a:cubicBezTo>
                  <a:pt x="3413968" y="1737433"/>
                  <a:pt x="3394836" y="1741833"/>
                  <a:pt x="3377370" y="1741833"/>
                </a:cubicBezTo>
                <a:cubicBezTo>
                  <a:pt x="3366838" y="1741833"/>
                  <a:pt x="3356105" y="1738400"/>
                  <a:pt x="3345172" y="1731534"/>
                </a:cubicBezTo>
                <a:cubicBezTo>
                  <a:pt x="3334240" y="1724667"/>
                  <a:pt x="3325840" y="1715101"/>
                  <a:pt x="3319974" y="1702835"/>
                </a:cubicBezTo>
                <a:cubicBezTo>
                  <a:pt x="3314108" y="1690569"/>
                  <a:pt x="3311174" y="1678037"/>
                  <a:pt x="3311174" y="1665238"/>
                </a:cubicBezTo>
                <a:cubicBezTo>
                  <a:pt x="3311174" y="1653772"/>
                  <a:pt x="3313108" y="1642806"/>
                  <a:pt x="3316974" y="1632340"/>
                </a:cubicBezTo>
                <a:cubicBezTo>
                  <a:pt x="3320840" y="1621873"/>
                  <a:pt x="3325907" y="1613174"/>
                  <a:pt x="3332173" y="1606241"/>
                </a:cubicBezTo>
                <a:cubicBezTo>
                  <a:pt x="3336173" y="1601708"/>
                  <a:pt x="3341839" y="1597208"/>
                  <a:pt x="3349172" y="1592742"/>
                </a:cubicBezTo>
                <a:cubicBezTo>
                  <a:pt x="3356505" y="1588276"/>
                  <a:pt x="3362571" y="1585442"/>
                  <a:pt x="3367371" y="1584243"/>
                </a:cubicBezTo>
                <a:cubicBezTo>
                  <a:pt x="3379237" y="1581176"/>
                  <a:pt x="3387169" y="1579643"/>
                  <a:pt x="3391169" y="1579643"/>
                </a:cubicBezTo>
                <a:cubicBezTo>
                  <a:pt x="3409168" y="1579643"/>
                  <a:pt x="3423967" y="1582309"/>
                  <a:pt x="3435566" y="1587642"/>
                </a:cubicBezTo>
                <a:cubicBezTo>
                  <a:pt x="3439166" y="1589375"/>
                  <a:pt x="3441900" y="1590575"/>
                  <a:pt x="3443766" y="1591242"/>
                </a:cubicBezTo>
                <a:lnTo>
                  <a:pt x="3443966" y="1585442"/>
                </a:lnTo>
                <a:lnTo>
                  <a:pt x="3443766" y="1562044"/>
                </a:lnTo>
                <a:lnTo>
                  <a:pt x="3443966" y="1517847"/>
                </a:lnTo>
                <a:cubicBezTo>
                  <a:pt x="3443966" y="1505581"/>
                  <a:pt x="3442633" y="1497781"/>
                  <a:pt x="3439966" y="1494448"/>
                </a:cubicBezTo>
                <a:cubicBezTo>
                  <a:pt x="3437300" y="1491115"/>
                  <a:pt x="3429501" y="1487715"/>
                  <a:pt x="3416568" y="1484249"/>
                </a:cubicBezTo>
                <a:cubicBezTo>
                  <a:pt x="3415635" y="1483982"/>
                  <a:pt x="3414168" y="1483582"/>
                  <a:pt x="3412168" y="1483049"/>
                </a:cubicBezTo>
                <a:lnTo>
                  <a:pt x="3412168" y="1480849"/>
                </a:lnTo>
                <a:cubicBezTo>
                  <a:pt x="3412168" y="1479516"/>
                  <a:pt x="3412302" y="1478049"/>
                  <a:pt x="3412568" y="1476449"/>
                </a:cubicBezTo>
                <a:cubicBezTo>
                  <a:pt x="3430700" y="1474583"/>
                  <a:pt x="3446300" y="1471449"/>
                  <a:pt x="3459365" y="1467050"/>
                </a:cubicBezTo>
                <a:close/>
                <a:moveTo>
                  <a:pt x="1859840" y="1466850"/>
                </a:moveTo>
                <a:cubicBezTo>
                  <a:pt x="1860373" y="1475916"/>
                  <a:pt x="1860640" y="1486049"/>
                  <a:pt x="1860640" y="1497248"/>
                </a:cubicBezTo>
                <a:lnTo>
                  <a:pt x="1859840" y="1574243"/>
                </a:lnTo>
                <a:lnTo>
                  <a:pt x="1861240" y="1661038"/>
                </a:lnTo>
                <a:lnTo>
                  <a:pt x="1860640" y="1707235"/>
                </a:lnTo>
                <a:cubicBezTo>
                  <a:pt x="1860640" y="1716701"/>
                  <a:pt x="1861306" y="1722034"/>
                  <a:pt x="1862640" y="1723234"/>
                </a:cubicBezTo>
                <a:cubicBezTo>
                  <a:pt x="1865306" y="1725900"/>
                  <a:pt x="1871172" y="1727300"/>
                  <a:pt x="1880239" y="1727434"/>
                </a:cubicBezTo>
                <a:cubicBezTo>
                  <a:pt x="1882105" y="1727434"/>
                  <a:pt x="1884638" y="1727567"/>
                  <a:pt x="1887838" y="1727834"/>
                </a:cubicBezTo>
                <a:lnTo>
                  <a:pt x="1887838" y="1731434"/>
                </a:lnTo>
                <a:cubicBezTo>
                  <a:pt x="1887838" y="1732367"/>
                  <a:pt x="1887772" y="1733367"/>
                  <a:pt x="1887638" y="1734433"/>
                </a:cubicBezTo>
                <a:cubicBezTo>
                  <a:pt x="1883505" y="1735367"/>
                  <a:pt x="1879239" y="1736233"/>
                  <a:pt x="1874839" y="1737033"/>
                </a:cubicBezTo>
                <a:lnTo>
                  <a:pt x="1845841" y="1742633"/>
                </a:lnTo>
                <a:cubicBezTo>
                  <a:pt x="1841574" y="1743433"/>
                  <a:pt x="1838175" y="1743833"/>
                  <a:pt x="1835641" y="1743833"/>
                </a:cubicBezTo>
                <a:lnTo>
                  <a:pt x="1835641" y="1724634"/>
                </a:lnTo>
                <a:cubicBezTo>
                  <a:pt x="1833375" y="1725300"/>
                  <a:pt x="1829842" y="1726634"/>
                  <a:pt x="1825042" y="1728634"/>
                </a:cubicBezTo>
                <a:cubicBezTo>
                  <a:pt x="1804243" y="1737433"/>
                  <a:pt x="1785111" y="1741833"/>
                  <a:pt x="1767645" y="1741833"/>
                </a:cubicBezTo>
                <a:cubicBezTo>
                  <a:pt x="1757113" y="1741833"/>
                  <a:pt x="1746380" y="1738400"/>
                  <a:pt x="1735447" y="1731534"/>
                </a:cubicBezTo>
                <a:cubicBezTo>
                  <a:pt x="1724515" y="1724667"/>
                  <a:pt x="1716115" y="1715101"/>
                  <a:pt x="1710249" y="1702835"/>
                </a:cubicBezTo>
                <a:cubicBezTo>
                  <a:pt x="1704383" y="1690569"/>
                  <a:pt x="1701449" y="1678037"/>
                  <a:pt x="1701449" y="1665238"/>
                </a:cubicBezTo>
                <a:cubicBezTo>
                  <a:pt x="1701449" y="1653772"/>
                  <a:pt x="1703383" y="1642806"/>
                  <a:pt x="1707249" y="1632340"/>
                </a:cubicBezTo>
                <a:cubicBezTo>
                  <a:pt x="1711115" y="1621873"/>
                  <a:pt x="1716182" y="1613174"/>
                  <a:pt x="1722448" y="1606241"/>
                </a:cubicBezTo>
                <a:cubicBezTo>
                  <a:pt x="1726448" y="1601708"/>
                  <a:pt x="1732114" y="1597208"/>
                  <a:pt x="1739447" y="1592742"/>
                </a:cubicBezTo>
                <a:cubicBezTo>
                  <a:pt x="1746780" y="1588276"/>
                  <a:pt x="1752846" y="1585442"/>
                  <a:pt x="1757646" y="1584243"/>
                </a:cubicBezTo>
                <a:cubicBezTo>
                  <a:pt x="1769512" y="1581176"/>
                  <a:pt x="1777445" y="1579643"/>
                  <a:pt x="1781445" y="1579643"/>
                </a:cubicBezTo>
                <a:cubicBezTo>
                  <a:pt x="1799443" y="1579643"/>
                  <a:pt x="1814243" y="1582309"/>
                  <a:pt x="1825842" y="1587642"/>
                </a:cubicBezTo>
                <a:cubicBezTo>
                  <a:pt x="1829442" y="1589375"/>
                  <a:pt x="1832175" y="1590575"/>
                  <a:pt x="1834041" y="1591242"/>
                </a:cubicBezTo>
                <a:lnTo>
                  <a:pt x="1834241" y="1585442"/>
                </a:lnTo>
                <a:lnTo>
                  <a:pt x="1834041" y="1562044"/>
                </a:lnTo>
                <a:lnTo>
                  <a:pt x="1834241" y="1517847"/>
                </a:lnTo>
                <a:cubicBezTo>
                  <a:pt x="1834241" y="1505581"/>
                  <a:pt x="1832908" y="1497781"/>
                  <a:pt x="1830242" y="1494448"/>
                </a:cubicBezTo>
                <a:cubicBezTo>
                  <a:pt x="1827575" y="1491115"/>
                  <a:pt x="1819776" y="1487715"/>
                  <a:pt x="1806843" y="1484249"/>
                </a:cubicBezTo>
                <a:cubicBezTo>
                  <a:pt x="1805910" y="1483982"/>
                  <a:pt x="1804443" y="1483582"/>
                  <a:pt x="1802443" y="1483049"/>
                </a:cubicBezTo>
                <a:lnTo>
                  <a:pt x="1802443" y="1480849"/>
                </a:lnTo>
                <a:cubicBezTo>
                  <a:pt x="1802443" y="1479516"/>
                  <a:pt x="1802577" y="1478049"/>
                  <a:pt x="1802843" y="1476449"/>
                </a:cubicBezTo>
                <a:cubicBezTo>
                  <a:pt x="1820976" y="1474583"/>
                  <a:pt x="1836575" y="1471449"/>
                  <a:pt x="1849640" y="1467050"/>
                </a:cubicBezTo>
                <a:close/>
                <a:moveTo>
                  <a:pt x="935594" y="1167263"/>
                </a:moveTo>
                <a:cubicBezTo>
                  <a:pt x="926630" y="1170463"/>
                  <a:pt x="917131" y="1175329"/>
                  <a:pt x="907099" y="1181862"/>
                </a:cubicBezTo>
                <a:cubicBezTo>
                  <a:pt x="897066" y="1188395"/>
                  <a:pt x="889106" y="1195928"/>
                  <a:pt x="883219" y="1204461"/>
                </a:cubicBezTo>
                <a:cubicBezTo>
                  <a:pt x="878938" y="1210594"/>
                  <a:pt x="876797" y="1216394"/>
                  <a:pt x="876797" y="1221860"/>
                </a:cubicBezTo>
                <a:cubicBezTo>
                  <a:pt x="876797" y="1227060"/>
                  <a:pt x="878570" y="1231393"/>
                  <a:pt x="882116" y="1234859"/>
                </a:cubicBezTo>
                <a:cubicBezTo>
                  <a:pt x="885661" y="1238326"/>
                  <a:pt x="890109" y="1240059"/>
                  <a:pt x="895459" y="1240059"/>
                </a:cubicBezTo>
                <a:cubicBezTo>
                  <a:pt x="899606" y="1240059"/>
                  <a:pt x="904624" y="1238592"/>
                  <a:pt x="910511" y="1235659"/>
                </a:cubicBezTo>
                <a:cubicBezTo>
                  <a:pt x="918269" y="1231793"/>
                  <a:pt x="926362" y="1225793"/>
                  <a:pt x="934791" y="1217660"/>
                </a:cubicBezTo>
                <a:cubicBezTo>
                  <a:pt x="935726" y="1200728"/>
                  <a:pt x="936194" y="1188795"/>
                  <a:pt x="936194" y="1181862"/>
                </a:cubicBezTo>
                <a:cubicBezTo>
                  <a:pt x="936194" y="1178263"/>
                  <a:pt x="935994" y="1173396"/>
                  <a:pt x="935594" y="1167263"/>
                </a:cubicBezTo>
                <a:close/>
                <a:moveTo>
                  <a:pt x="97394" y="1167263"/>
                </a:moveTo>
                <a:cubicBezTo>
                  <a:pt x="88430" y="1170463"/>
                  <a:pt x="78931" y="1175329"/>
                  <a:pt x="68899" y="1181862"/>
                </a:cubicBezTo>
                <a:cubicBezTo>
                  <a:pt x="58866" y="1188395"/>
                  <a:pt x="50906" y="1195928"/>
                  <a:pt x="45019" y="1204461"/>
                </a:cubicBezTo>
                <a:cubicBezTo>
                  <a:pt x="40738" y="1210594"/>
                  <a:pt x="38597" y="1216394"/>
                  <a:pt x="38597" y="1221860"/>
                </a:cubicBezTo>
                <a:cubicBezTo>
                  <a:pt x="38597" y="1227060"/>
                  <a:pt x="40370" y="1231393"/>
                  <a:pt x="43916" y="1234859"/>
                </a:cubicBezTo>
                <a:cubicBezTo>
                  <a:pt x="47462" y="1238326"/>
                  <a:pt x="51909" y="1240059"/>
                  <a:pt x="57259" y="1240059"/>
                </a:cubicBezTo>
                <a:cubicBezTo>
                  <a:pt x="61406" y="1240059"/>
                  <a:pt x="66424" y="1238592"/>
                  <a:pt x="72311" y="1235659"/>
                </a:cubicBezTo>
                <a:cubicBezTo>
                  <a:pt x="80069" y="1231793"/>
                  <a:pt x="88162" y="1225793"/>
                  <a:pt x="96591" y="1217660"/>
                </a:cubicBezTo>
                <a:cubicBezTo>
                  <a:pt x="97526" y="1200728"/>
                  <a:pt x="97994" y="1188795"/>
                  <a:pt x="97994" y="1181862"/>
                </a:cubicBezTo>
                <a:cubicBezTo>
                  <a:pt x="97994" y="1178263"/>
                  <a:pt x="97794" y="1173396"/>
                  <a:pt x="97394" y="1167263"/>
                </a:cubicBezTo>
                <a:close/>
                <a:moveTo>
                  <a:pt x="2363869" y="1095668"/>
                </a:moveTo>
                <a:cubicBezTo>
                  <a:pt x="2348403" y="1095668"/>
                  <a:pt x="2336004" y="1101467"/>
                  <a:pt x="2326672" y="1113067"/>
                </a:cubicBezTo>
                <a:cubicBezTo>
                  <a:pt x="2319472" y="1121866"/>
                  <a:pt x="2315872" y="1130132"/>
                  <a:pt x="2315872" y="1137865"/>
                </a:cubicBezTo>
                <a:lnTo>
                  <a:pt x="2325272" y="1137865"/>
                </a:lnTo>
                <a:cubicBezTo>
                  <a:pt x="2332071" y="1137865"/>
                  <a:pt x="2352337" y="1136799"/>
                  <a:pt x="2386068" y="1134665"/>
                </a:cubicBezTo>
                <a:cubicBezTo>
                  <a:pt x="2391401" y="1134399"/>
                  <a:pt x="2394667" y="1133865"/>
                  <a:pt x="2395867" y="1133065"/>
                </a:cubicBezTo>
                <a:cubicBezTo>
                  <a:pt x="2398267" y="1130532"/>
                  <a:pt x="2399467" y="1128266"/>
                  <a:pt x="2399467" y="1126266"/>
                </a:cubicBezTo>
                <a:cubicBezTo>
                  <a:pt x="2399467" y="1122133"/>
                  <a:pt x="2398134" y="1117433"/>
                  <a:pt x="2395467" y="1112167"/>
                </a:cubicBezTo>
                <a:cubicBezTo>
                  <a:pt x="2392801" y="1106900"/>
                  <a:pt x="2388701" y="1102834"/>
                  <a:pt x="2383168" y="1099967"/>
                </a:cubicBezTo>
                <a:cubicBezTo>
                  <a:pt x="2377635" y="1097101"/>
                  <a:pt x="2371202" y="1095668"/>
                  <a:pt x="2363869" y="1095668"/>
                </a:cubicBezTo>
                <a:close/>
                <a:moveTo>
                  <a:pt x="1545494" y="1094468"/>
                </a:moveTo>
                <a:cubicBezTo>
                  <a:pt x="1536680" y="1094468"/>
                  <a:pt x="1527699" y="1096534"/>
                  <a:pt x="1518550" y="1100667"/>
                </a:cubicBezTo>
                <a:cubicBezTo>
                  <a:pt x="1509402" y="1104800"/>
                  <a:pt x="1501656" y="1112733"/>
                  <a:pt x="1495313" y="1124466"/>
                </a:cubicBezTo>
                <a:cubicBezTo>
                  <a:pt x="1488969" y="1136198"/>
                  <a:pt x="1485797" y="1152864"/>
                  <a:pt x="1485797" y="1174463"/>
                </a:cubicBezTo>
                <a:cubicBezTo>
                  <a:pt x="1485797" y="1198728"/>
                  <a:pt x="1491307" y="1217094"/>
                  <a:pt x="1502325" y="1229560"/>
                </a:cubicBezTo>
                <a:cubicBezTo>
                  <a:pt x="1513343" y="1242025"/>
                  <a:pt x="1527065" y="1248258"/>
                  <a:pt x="1543491" y="1248258"/>
                </a:cubicBezTo>
                <a:cubicBezTo>
                  <a:pt x="1553642" y="1248258"/>
                  <a:pt x="1563426" y="1245525"/>
                  <a:pt x="1572841" y="1240059"/>
                </a:cubicBezTo>
                <a:cubicBezTo>
                  <a:pt x="1582256" y="1234592"/>
                  <a:pt x="1589768" y="1225826"/>
                  <a:pt x="1595377" y="1213760"/>
                </a:cubicBezTo>
                <a:cubicBezTo>
                  <a:pt x="1600986" y="1201694"/>
                  <a:pt x="1603790" y="1187729"/>
                  <a:pt x="1603790" y="1171863"/>
                </a:cubicBezTo>
                <a:cubicBezTo>
                  <a:pt x="1603790" y="1161464"/>
                  <a:pt x="1601620" y="1149398"/>
                  <a:pt x="1597280" y="1135665"/>
                </a:cubicBezTo>
                <a:cubicBezTo>
                  <a:pt x="1592939" y="1121933"/>
                  <a:pt x="1586262" y="1111633"/>
                  <a:pt x="1577247" y="1104767"/>
                </a:cubicBezTo>
                <a:cubicBezTo>
                  <a:pt x="1568232" y="1097901"/>
                  <a:pt x="1557647" y="1094468"/>
                  <a:pt x="1545494" y="1094468"/>
                </a:cubicBezTo>
                <a:close/>
                <a:moveTo>
                  <a:pt x="504025" y="1093668"/>
                </a:moveTo>
                <a:lnTo>
                  <a:pt x="518965" y="1093668"/>
                </a:lnTo>
                <a:lnTo>
                  <a:pt x="525539" y="1094068"/>
                </a:lnTo>
                <a:lnTo>
                  <a:pt x="530720" y="1093668"/>
                </a:lnTo>
                <a:cubicBezTo>
                  <a:pt x="544398" y="1093668"/>
                  <a:pt x="552899" y="1093801"/>
                  <a:pt x="556221" y="1094068"/>
                </a:cubicBezTo>
                <a:lnTo>
                  <a:pt x="556422" y="1097868"/>
                </a:lnTo>
                <a:cubicBezTo>
                  <a:pt x="556422" y="1116666"/>
                  <a:pt x="556155" y="1134865"/>
                  <a:pt x="555622" y="1152464"/>
                </a:cubicBezTo>
                <a:cubicBezTo>
                  <a:pt x="555222" y="1162864"/>
                  <a:pt x="555022" y="1168796"/>
                  <a:pt x="555022" y="1170263"/>
                </a:cubicBezTo>
                <a:cubicBezTo>
                  <a:pt x="555022" y="1193728"/>
                  <a:pt x="555790" y="1208394"/>
                  <a:pt x="557326" y="1214261"/>
                </a:cubicBezTo>
                <a:cubicBezTo>
                  <a:pt x="558863" y="1220127"/>
                  <a:pt x="562471" y="1224826"/>
                  <a:pt x="568151" y="1228360"/>
                </a:cubicBezTo>
                <a:cubicBezTo>
                  <a:pt x="573830" y="1231893"/>
                  <a:pt x="580679" y="1233659"/>
                  <a:pt x="588698" y="1233659"/>
                </a:cubicBezTo>
                <a:cubicBezTo>
                  <a:pt x="598454" y="1233659"/>
                  <a:pt x="607775" y="1231626"/>
                  <a:pt x="616662" y="1227560"/>
                </a:cubicBezTo>
                <a:cubicBezTo>
                  <a:pt x="625549" y="1223493"/>
                  <a:pt x="633132" y="1218527"/>
                  <a:pt x="639413" y="1212661"/>
                </a:cubicBezTo>
                <a:cubicBezTo>
                  <a:pt x="640080" y="1207594"/>
                  <a:pt x="640413" y="1201994"/>
                  <a:pt x="640413" y="1195862"/>
                </a:cubicBezTo>
                <a:cubicBezTo>
                  <a:pt x="640413" y="1175996"/>
                  <a:pt x="640614" y="1162597"/>
                  <a:pt x="641016" y="1155664"/>
                </a:cubicBezTo>
                <a:cubicBezTo>
                  <a:pt x="641150" y="1151531"/>
                  <a:pt x="641216" y="1147931"/>
                  <a:pt x="641216" y="1144865"/>
                </a:cubicBezTo>
                <a:cubicBezTo>
                  <a:pt x="641216" y="1123266"/>
                  <a:pt x="640150" y="1111067"/>
                  <a:pt x="638017" y="1108267"/>
                </a:cubicBezTo>
                <a:cubicBezTo>
                  <a:pt x="635883" y="1105467"/>
                  <a:pt x="627751" y="1103334"/>
                  <a:pt x="613618" y="1101867"/>
                </a:cubicBezTo>
                <a:cubicBezTo>
                  <a:pt x="608952" y="1101334"/>
                  <a:pt x="605552" y="1100867"/>
                  <a:pt x="603419" y="1100467"/>
                </a:cubicBezTo>
                <a:cubicBezTo>
                  <a:pt x="602352" y="1098734"/>
                  <a:pt x="601819" y="1097401"/>
                  <a:pt x="601819" y="1096468"/>
                </a:cubicBezTo>
                <a:lnTo>
                  <a:pt x="602419" y="1094268"/>
                </a:lnTo>
                <a:cubicBezTo>
                  <a:pt x="605885" y="1093868"/>
                  <a:pt x="609285" y="1093668"/>
                  <a:pt x="612618" y="1093668"/>
                </a:cubicBezTo>
                <a:lnTo>
                  <a:pt x="644416" y="1094068"/>
                </a:lnTo>
                <a:cubicBezTo>
                  <a:pt x="655749" y="1093801"/>
                  <a:pt x="661749" y="1093668"/>
                  <a:pt x="662415" y="1093668"/>
                </a:cubicBezTo>
                <a:cubicBezTo>
                  <a:pt x="663882" y="1093668"/>
                  <a:pt x="665282" y="1093734"/>
                  <a:pt x="666615" y="1093868"/>
                </a:cubicBezTo>
                <a:lnTo>
                  <a:pt x="667015" y="1108467"/>
                </a:lnTo>
                <a:cubicBezTo>
                  <a:pt x="666081" y="1128732"/>
                  <a:pt x="665548" y="1153797"/>
                  <a:pt x="665415" y="1183662"/>
                </a:cubicBezTo>
                <a:lnTo>
                  <a:pt x="665015" y="1199861"/>
                </a:lnTo>
                <a:lnTo>
                  <a:pt x="665815" y="1227060"/>
                </a:lnTo>
                <a:cubicBezTo>
                  <a:pt x="667015" y="1229193"/>
                  <a:pt x="668081" y="1230460"/>
                  <a:pt x="669015" y="1230860"/>
                </a:cubicBezTo>
                <a:cubicBezTo>
                  <a:pt x="670615" y="1231526"/>
                  <a:pt x="673881" y="1231859"/>
                  <a:pt x="678814" y="1231859"/>
                </a:cubicBezTo>
                <a:lnTo>
                  <a:pt x="680614" y="1231859"/>
                </a:lnTo>
                <a:cubicBezTo>
                  <a:pt x="682347" y="1231859"/>
                  <a:pt x="687280" y="1232259"/>
                  <a:pt x="695413" y="1233059"/>
                </a:cubicBezTo>
                <a:cubicBezTo>
                  <a:pt x="695546" y="1234792"/>
                  <a:pt x="695613" y="1236059"/>
                  <a:pt x="695613" y="1236859"/>
                </a:cubicBezTo>
                <a:lnTo>
                  <a:pt x="695613" y="1239059"/>
                </a:lnTo>
                <a:cubicBezTo>
                  <a:pt x="677747" y="1242925"/>
                  <a:pt x="663282" y="1246792"/>
                  <a:pt x="652216" y="1250658"/>
                </a:cubicBezTo>
                <a:cubicBezTo>
                  <a:pt x="647816" y="1252125"/>
                  <a:pt x="644083" y="1253191"/>
                  <a:pt x="641016" y="1253858"/>
                </a:cubicBezTo>
                <a:cubicBezTo>
                  <a:pt x="640350" y="1249192"/>
                  <a:pt x="640017" y="1246325"/>
                  <a:pt x="640017" y="1245259"/>
                </a:cubicBezTo>
                <a:lnTo>
                  <a:pt x="640017" y="1229060"/>
                </a:lnTo>
                <a:cubicBezTo>
                  <a:pt x="640017" y="1228393"/>
                  <a:pt x="639950" y="1226593"/>
                  <a:pt x="639817" y="1223660"/>
                </a:cubicBezTo>
                <a:cubicBezTo>
                  <a:pt x="638083" y="1224860"/>
                  <a:pt x="636083" y="1226326"/>
                  <a:pt x="633817" y="1228060"/>
                </a:cubicBezTo>
                <a:cubicBezTo>
                  <a:pt x="623284" y="1236192"/>
                  <a:pt x="612152" y="1243059"/>
                  <a:pt x="600419" y="1248658"/>
                </a:cubicBezTo>
                <a:cubicBezTo>
                  <a:pt x="592553" y="1252525"/>
                  <a:pt x="584953" y="1254458"/>
                  <a:pt x="577620" y="1254458"/>
                </a:cubicBezTo>
                <a:cubicBezTo>
                  <a:pt x="563621" y="1254458"/>
                  <a:pt x="552222" y="1249258"/>
                  <a:pt x="543422" y="1238859"/>
                </a:cubicBezTo>
                <a:cubicBezTo>
                  <a:pt x="534490" y="1228460"/>
                  <a:pt x="530023" y="1210727"/>
                  <a:pt x="530023" y="1185662"/>
                </a:cubicBezTo>
                <a:cubicBezTo>
                  <a:pt x="530023" y="1184329"/>
                  <a:pt x="530090" y="1181929"/>
                  <a:pt x="530223" y="1178463"/>
                </a:cubicBezTo>
                <a:cubicBezTo>
                  <a:pt x="530757" y="1172063"/>
                  <a:pt x="531023" y="1167597"/>
                  <a:pt x="531023" y="1165063"/>
                </a:cubicBezTo>
                <a:cubicBezTo>
                  <a:pt x="531023" y="1164130"/>
                  <a:pt x="530957" y="1161197"/>
                  <a:pt x="530823" y="1156264"/>
                </a:cubicBezTo>
                <a:cubicBezTo>
                  <a:pt x="530690" y="1154131"/>
                  <a:pt x="530623" y="1152264"/>
                  <a:pt x="530623" y="1150664"/>
                </a:cubicBezTo>
                <a:cubicBezTo>
                  <a:pt x="530623" y="1149464"/>
                  <a:pt x="530690" y="1146765"/>
                  <a:pt x="530823" y="1142565"/>
                </a:cubicBezTo>
                <a:cubicBezTo>
                  <a:pt x="530957" y="1138365"/>
                  <a:pt x="531023" y="1135399"/>
                  <a:pt x="531023" y="1133665"/>
                </a:cubicBezTo>
                <a:cubicBezTo>
                  <a:pt x="531023" y="1131399"/>
                  <a:pt x="530957" y="1129399"/>
                  <a:pt x="530823" y="1127666"/>
                </a:cubicBezTo>
                <a:lnTo>
                  <a:pt x="530423" y="1117066"/>
                </a:lnTo>
                <a:lnTo>
                  <a:pt x="530623" y="1111467"/>
                </a:lnTo>
                <a:cubicBezTo>
                  <a:pt x="530623" y="1109333"/>
                  <a:pt x="529557" y="1107400"/>
                  <a:pt x="527423" y="1105667"/>
                </a:cubicBezTo>
                <a:cubicBezTo>
                  <a:pt x="519024" y="1103400"/>
                  <a:pt x="513524" y="1102101"/>
                  <a:pt x="510924" y="1101767"/>
                </a:cubicBezTo>
                <a:cubicBezTo>
                  <a:pt x="508325" y="1101434"/>
                  <a:pt x="506025" y="1100867"/>
                  <a:pt x="504025" y="1100067"/>
                </a:cubicBezTo>
                <a:close/>
                <a:moveTo>
                  <a:pt x="1196573" y="1092268"/>
                </a:moveTo>
                <a:lnTo>
                  <a:pt x="1213572" y="1092868"/>
                </a:lnTo>
                <a:lnTo>
                  <a:pt x="1227372" y="1092468"/>
                </a:lnTo>
                <a:cubicBezTo>
                  <a:pt x="1234704" y="1092468"/>
                  <a:pt x="1241304" y="1092934"/>
                  <a:pt x="1247170" y="1093868"/>
                </a:cubicBezTo>
                <a:cubicBezTo>
                  <a:pt x="1247704" y="1095201"/>
                  <a:pt x="1247970" y="1096268"/>
                  <a:pt x="1247970" y="1097068"/>
                </a:cubicBezTo>
                <a:lnTo>
                  <a:pt x="1247770" y="1098667"/>
                </a:lnTo>
                <a:cubicBezTo>
                  <a:pt x="1244970" y="1100001"/>
                  <a:pt x="1240637" y="1100934"/>
                  <a:pt x="1234771" y="1101467"/>
                </a:cubicBezTo>
                <a:cubicBezTo>
                  <a:pt x="1226505" y="1102134"/>
                  <a:pt x="1220572" y="1103601"/>
                  <a:pt x="1216972" y="1105867"/>
                </a:cubicBezTo>
                <a:lnTo>
                  <a:pt x="1216572" y="1108067"/>
                </a:lnTo>
                <a:cubicBezTo>
                  <a:pt x="1216572" y="1109402"/>
                  <a:pt x="1217107" y="1111405"/>
                  <a:pt x="1218178" y="1114076"/>
                </a:cubicBezTo>
                <a:cubicBezTo>
                  <a:pt x="1218847" y="1115680"/>
                  <a:pt x="1219718" y="1118085"/>
                  <a:pt x="1220791" y="1121291"/>
                </a:cubicBezTo>
                <a:cubicBezTo>
                  <a:pt x="1223734" y="1131174"/>
                  <a:pt x="1230093" y="1150274"/>
                  <a:pt x="1239867" y="1178591"/>
                </a:cubicBezTo>
                <a:cubicBezTo>
                  <a:pt x="1246963" y="1199025"/>
                  <a:pt x="1253523" y="1216588"/>
                  <a:pt x="1259548" y="1231281"/>
                </a:cubicBezTo>
                <a:cubicBezTo>
                  <a:pt x="1263222" y="1223221"/>
                  <a:pt x="1267421" y="1213012"/>
                  <a:pt x="1272144" y="1200652"/>
                </a:cubicBezTo>
                <a:lnTo>
                  <a:pt x="1288933" y="1153177"/>
                </a:lnTo>
                <a:cubicBezTo>
                  <a:pt x="1292823" y="1142836"/>
                  <a:pt x="1295767" y="1132465"/>
                  <a:pt x="1297767" y="1122066"/>
                </a:cubicBezTo>
                <a:cubicBezTo>
                  <a:pt x="1298567" y="1117933"/>
                  <a:pt x="1298967" y="1114667"/>
                  <a:pt x="1298967" y="1112267"/>
                </a:cubicBezTo>
                <a:cubicBezTo>
                  <a:pt x="1298967" y="1110267"/>
                  <a:pt x="1298101" y="1108400"/>
                  <a:pt x="1296367" y="1106667"/>
                </a:cubicBezTo>
                <a:cubicBezTo>
                  <a:pt x="1294634" y="1104934"/>
                  <a:pt x="1291167" y="1103467"/>
                  <a:pt x="1285968" y="1102267"/>
                </a:cubicBezTo>
                <a:cubicBezTo>
                  <a:pt x="1276502" y="1099867"/>
                  <a:pt x="1271369" y="1098368"/>
                  <a:pt x="1270569" y="1097768"/>
                </a:cubicBezTo>
                <a:cubicBezTo>
                  <a:pt x="1269769" y="1097168"/>
                  <a:pt x="1269302" y="1095868"/>
                  <a:pt x="1269169" y="1093868"/>
                </a:cubicBezTo>
                <a:cubicBezTo>
                  <a:pt x="1269969" y="1093201"/>
                  <a:pt x="1270902" y="1092668"/>
                  <a:pt x="1271969" y="1092268"/>
                </a:cubicBezTo>
                <a:lnTo>
                  <a:pt x="1284368" y="1092268"/>
                </a:lnTo>
                <a:lnTo>
                  <a:pt x="1297767" y="1092468"/>
                </a:lnTo>
                <a:lnTo>
                  <a:pt x="1317766" y="1092268"/>
                </a:lnTo>
                <a:lnTo>
                  <a:pt x="1330565" y="1092468"/>
                </a:lnTo>
                <a:lnTo>
                  <a:pt x="1333765" y="1092268"/>
                </a:lnTo>
                <a:cubicBezTo>
                  <a:pt x="1334698" y="1092268"/>
                  <a:pt x="1336231" y="1092401"/>
                  <a:pt x="1338365" y="1092668"/>
                </a:cubicBezTo>
                <a:cubicBezTo>
                  <a:pt x="1339698" y="1093334"/>
                  <a:pt x="1340365" y="1094401"/>
                  <a:pt x="1340365" y="1095868"/>
                </a:cubicBezTo>
                <a:cubicBezTo>
                  <a:pt x="1340365" y="1097201"/>
                  <a:pt x="1339765" y="1098401"/>
                  <a:pt x="1338565" y="1099467"/>
                </a:cubicBezTo>
                <a:lnTo>
                  <a:pt x="1334565" y="1100067"/>
                </a:lnTo>
                <a:cubicBezTo>
                  <a:pt x="1326832" y="1101134"/>
                  <a:pt x="1320899" y="1103134"/>
                  <a:pt x="1316766" y="1106067"/>
                </a:cubicBezTo>
                <a:cubicBezTo>
                  <a:pt x="1314500" y="1107667"/>
                  <a:pt x="1312566" y="1111000"/>
                  <a:pt x="1310966" y="1116066"/>
                </a:cubicBezTo>
                <a:cubicBezTo>
                  <a:pt x="1310433" y="1117933"/>
                  <a:pt x="1309566" y="1120333"/>
                  <a:pt x="1308367" y="1123266"/>
                </a:cubicBezTo>
                <a:cubicBezTo>
                  <a:pt x="1307700" y="1124864"/>
                  <a:pt x="1306734" y="1127528"/>
                  <a:pt x="1305470" y="1131259"/>
                </a:cubicBezTo>
                <a:cubicBezTo>
                  <a:pt x="1304205" y="1134990"/>
                  <a:pt x="1302574" y="1139387"/>
                  <a:pt x="1300576" y="1144449"/>
                </a:cubicBezTo>
                <a:lnTo>
                  <a:pt x="1298180" y="1150043"/>
                </a:lnTo>
                <a:lnTo>
                  <a:pt x="1297980" y="1151042"/>
                </a:lnTo>
                <a:lnTo>
                  <a:pt x="1264019" y="1240565"/>
                </a:lnTo>
                <a:lnTo>
                  <a:pt x="1239249" y="1307908"/>
                </a:lnTo>
                <a:cubicBezTo>
                  <a:pt x="1237647" y="1311251"/>
                  <a:pt x="1235778" y="1315398"/>
                  <a:pt x="1233643" y="1320348"/>
                </a:cubicBezTo>
                <a:cubicBezTo>
                  <a:pt x="1228568" y="1329847"/>
                  <a:pt x="1225564" y="1335065"/>
                  <a:pt x="1224631" y="1336000"/>
                </a:cubicBezTo>
                <a:cubicBezTo>
                  <a:pt x="1220625" y="1340950"/>
                  <a:pt x="1217153" y="1344427"/>
                  <a:pt x="1214216" y="1346434"/>
                </a:cubicBezTo>
                <a:lnTo>
                  <a:pt x="1204004" y="1350849"/>
                </a:lnTo>
                <a:cubicBezTo>
                  <a:pt x="1202002" y="1351384"/>
                  <a:pt x="1199866" y="1351652"/>
                  <a:pt x="1197595" y="1351652"/>
                </a:cubicBezTo>
                <a:cubicBezTo>
                  <a:pt x="1191589" y="1351652"/>
                  <a:pt x="1187184" y="1350342"/>
                  <a:pt x="1184380" y="1347721"/>
                </a:cubicBezTo>
                <a:cubicBezTo>
                  <a:pt x="1181576" y="1345100"/>
                  <a:pt x="1180174" y="1341506"/>
                  <a:pt x="1180174" y="1336937"/>
                </a:cubicBezTo>
                <a:cubicBezTo>
                  <a:pt x="1180174" y="1332638"/>
                  <a:pt x="1182244" y="1328743"/>
                  <a:pt x="1186383" y="1325254"/>
                </a:cubicBezTo>
                <a:cubicBezTo>
                  <a:pt x="1187718" y="1324854"/>
                  <a:pt x="1189053" y="1324320"/>
                  <a:pt x="1190386" y="1323654"/>
                </a:cubicBezTo>
                <a:lnTo>
                  <a:pt x="1192992" y="1323054"/>
                </a:lnTo>
                <a:cubicBezTo>
                  <a:pt x="1204873" y="1325187"/>
                  <a:pt x="1212282" y="1326254"/>
                  <a:pt x="1215219" y="1326254"/>
                </a:cubicBezTo>
                <a:cubicBezTo>
                  <a:pt x="1218023" y="1324791"/>
                  <a:pt x="1220093" y="1323063"/>
                  <a:pt x="1221428" y="1321069"/>
                </a:cubicBezTo>
                <a:cubicBezTo>
                  <a:pt x="1227969" y="1311364"/>
                  <a:pt x="1233591" y="1300546"/>
                  <a:pt x="1238293" y="1288617"/>
                </a:cubicBezTo>
                <a:cubicBezTo>
                  <a:pt x="1242995" y="1276687"/>
                  <a:pt x="1245345" y="1268634"/>
                  <a:pt x="1245345" y="1264457"/>
                </a:cubicBezTo>
                <a:cubicBezTo>
                  <a:pt x="1245345" y="1259924"/>
                  <a:pt x="1243580" y="1253325"/>
                  <a:pt x="1240049" y="1244659"/>
                </a:cubicBezTo>
                <a:lnTo>
                  <a:pt x="1217816" y="1185862"/>
                </a:lnTo>
                <a:cubicBezTo>
                  <a:pt x="1214743" y="1178263"/>
                  <a:pt x="1205596" y="1153464"/>
                  <a:pt x="1190374" y="1111467"/>
                </a:cubicBezTo>
                <a:cubicBezTo>
                  <a:pt x="1189440" y="1108800"/>
                  <a:pt x="1188240" y="1106800"/>
                  <a:pt x="1186774" y="1105467"/>
                </a:cubicBezTo>
                <a:lnTo>
                  <a:pt x="1173175" y="1100467"/>
                </a:lnTo>
                <a:lnTo>
                  <a:pt x="1168975" y="1099667"/>
                </a:lnTo>
                <a:cubicBezTo>
                  <a:pt x="1166708" y="1098734"/>
                  <a:pt x="1165575" y="1097401"/>
                  <a:pt x="1165575" y="1095668"/>
                </a:cubicBezTo>
                <a:lnTo>
                  <a:pt x="1166575" y="1093068"/>
                </a:lnTo>
                <a:cubicBezTo>
                  <a:pt x="1169508" y="1092801"/>
                  <a:pt x="1171975" y="1092668"/>
                  <a:pt x="1173975" y="1092668"/>
                </a:cubicBezTo>
                <a:lnTo>
                  <a:pt x="1183574" y="1092668"/>
                </a:lnTo>
                <a:close/>
                <a:moveTo>
                  <a:pt x="1099519" y="1087468"/>
                </a:moveTo>
                <a:cubicBezTo>
                  <a:pt x="1118184" y="1087468"/>
                  <a:pt x="1132383" y="1090668"/>
                  <a:pt x="1142116" y="1097068"/>
                </a:cubicBezTo>
                <a:cubicBezTo>
                  <a:pt x="1147583" y="1100801"/>
                  <a:pt x="1150316" y="1105600"/>
                  <a:pt x="1150316" y="1111467"/>
                </a:cubicBezTo>
                <a:cubicBezTo>
                  <a:pt x="1150316" y="1115733"/>
                  <a:pt x="1148916" y="1119266"/>
                  <a:pt x="1146116" y="1122066"/>
                </a:cubicBezTo>
                <a:cubicBezTo>
                  <a:pt x="1143316" y="1124866"/>
                  <a:pt x="1139716" y="1126266"/>
                  <a:pt x="1135317" y="1126266"/>
                </a:cubicBezTo>
                <a:cubicBezTo>
                  <a:pt x="1128650" y="1126266"/>
                  <a:pt x="1121318" y="1122133"/>
                  <a:pt x="1113318" y="1113867"/>
                </a:cubicBezTo>
                <a:cubicBezTo>
                  <a:pt x="1108385" y="1108800"/>
                  <a:pt x="1103918" y="1105300"/>
                  <a:pt x="1099919" y="1103367"/>
                </a:cubicBezTo>
                <a:cubicBezTo>
                  <a:pt x="1095919" y="1101434"/>
                  <a:pt x="1091453" y="1100467"/>
                  <a:pt x="1086520" y="1100467"/>
                </a:cubicBezTo>
                <a:cubicBezTo>
                  <a:pt x="1074654" y="1100467"/>
                  <a:pt x="1064787" y="1105334"/>
                  <a:pt x="1056921" y="1115066"/>
                </a:cubicBezTo>
                <a:cubicBezTo>
                  <a:pt x="1045989" y="1128932"/>
                  <a:pt x="1040522" y="1146331"/>
                  <a:pt x="1040522" y="1167263"/>
                </a:cubicBezTo>
                <a:cubicBezTo>
                  <a:pt x="1040522" y="1188862"/>
                  <a:pt x="1046122" y="1206061"/>
                  <a:pt x="1057321" y="1218860"/>
                </a:cubicBezTo>
                <a:cubicBezTo>
                  <a:pt x="1068521" y="1231659"/>
                  <a:pt x="1081587" y="1238059"/>
                  <a:pt x="1096519" y="1238059"/>
                </a:cubicBezTo>
                <a:cubicBezTo>
                  <a:pt x="1106918" y="1238059"/>
                  <a:pt x="1116151" y="1236359"/>
                  <a:pt x="1124217" y="1232959"/>
                </a:cubicBezTo>
                <a:cubicBezTo>
                  <a:pt x="1132283" y="1229560"/>
                  <a:pt x="1141716" y="1223260"/>
                  <a:pt x="1152516" y="1214060"/>
                </a:cubicBezTo>
                <a:lnTo>
                  <a:pt x="1152715" y="1227060"/>
                </a:lnTo>
                <a:cubicBezTo>
                  <a:pt x="1142316" y="1238126"/>
                  <a:pt x="1132050" y="1245859"/>
                  <a:pt x="1121917" y="1250258"/>
                </a:cubicBezTo>
                <a:cubicBezTo>
                  <a:pt x="1111785" y="1254658"/>
                  <a:pt x="1099852" y="1256858"/>
                  <a:pt x="1086120" y="1256858"/>
                </a:cubicBezTo>
                <a:cubicBezTo>
                  <a:pt x="1071187" y="1256858"/>
                  <a:pt x="1057721" y="1252958"/>
                  <a:pt x="1045722" y="1245159"/>
                </a:cubicBezTo>
                <a:cubicBezTo>
                  <a:pt x="1033723" y="1237359"/>
                  <a:pt x="1024490" y="1226326"/>
                  <a:pt x="1018024" y="1212061"/>
                </a:cubicBezTo>
                <a:cubicBezTo>
                  <a:pt x="1011557" y="1197795"/>
                  <a:pt x="1008324" y="1183796"/>
                  <a:pt x="1008324" y="1170063"/>
                </a:cubicBezTo>
                <a:cubicBezTo>
                  <a:pt x="1008324" y="1154997"/>
                  <a:pt x="1012224" y="1140765"/>
                  <a:pt x="1020023" y="1127366"/>
                </a:cubicBezTo>
                <a:cubicBezTo>
                  <a:pt x="1027823" y="1113967"/>
                  <a:pt x="1038156" y="1103967"/>
                  <a:pt x="1051022" y="1097368"/>
                </a:cubicBezTo>
                <a:cubicBezTo>
                  <a:pt x="1063888" y="1090768"/>
                  <a:pt x="1080053" y="1087468"/>
                  <a:pt x="1099519" y="1087468"/>
                </a:cubicBezTo>
                <a:close/>
                <a:moveTo>
                  <a:pt x="432769" y="1087468"/>
                </a:moveTo>
                <a:cubicBezTo>
                  <a:pt x="451434" y="1087468"/>
                  <a:pt x="465633" y="1090668"/>
                  <a:pt x="475366" y="1097068"/>
                </a:cubicBezTo>
                <a:cubicBezTo>
                  <a:pt x="480832" y="1100801"/>
                  <a:pt x="483566" y="1105600"/>
                  <a:pt x="483566" y="1111467"/>
                </a:cubicBezTo>
                <a:cubicBezTo>
                  <a:pt x="483566" y="1115733"/>
                  <a:pt x="482166" y="1119266"/>
                  <a:pt x="479366" y="1122066"/>
                </a:cubicBezTo>
                <a:cubicBezTo>
                  <a:pt x="476566" y="1124866"/>
                  <a:pt x="472966" y="1126266"/>
                  <a:pt x="468567" y="1126266"/>
                </a:cubicBezTo>
                <a:cubicBezTo>
                  <a:pt x="461900" y="1126266"/>
                  <a:pt x="454567" y="1122133"/>
                  <a:pt x="446568" y="1113867"/>
                </a:cubicBezTo>
                <a:cubicBezTo>
                  <a:pt x="441635" y="1108800"/>
                  <a:pt x="437168" y="1105300"/>
                  <a:pt x="433169" y="1103367"/>
                </a:cubicBezTo>
                <a:cubicBezTo>
                  <a:pt x="429169" y="1101434"/>
                  <a:pt x="424703" y="1100467"/>
                  <a:pt x="419769" y="1100467"/>
                </a:cubicBezTo>
                <a:cubicBezTo>
                  <a:pt x="407904" y="1100467"/>
                  <a:pt x="398038" y="1105334"/>
                  <a:pt x="390171" y="1115066"/>
                </a:cubicBezTo>
                <a:cubicBezTo>
                  <a:pt x="379239" y="1128932"/>
                  <a:pt x="373772" y="1146331"/>
                  <a:pt x="373772" y="1167263"/>
                </a:cubicBezTo>
                <a:cubicBezTo>
                  <a:pt x="373772" y="1188862"/>
                  <a:pt x="379372" y="1206061"/>
                  <a:pt x="390571" y="1218860"/>
                </a:cubicBezTo>
                <a:cubicBezTo>
                  <a:pt x="401771" y="1231659"/>
                  <a:pt x="414836" y="1238059"/>
                  <a:pt x="429769" y="1238059"/>
                </a:cubicBezTo>
                <a:cubicBezTo>
                  <a:pt x="440168" y="1238059"/>
                  <a:pt x="449401" y="1236359"/>
                  <a:pt x="457467" y="1232959"/>
                </a:cubicBezTo>
                <a:cubicBezTo>
                  <a:pt x="465533" y="1229560"/>
                  <a:pt x="474966" y="1223260"/>
                  <a:pt x="485765" y="1214060"/>
                </a:cubicBezTo>
                <a:lnTo>
                  <a:pt x="485965" y="1227060"/>
                </a:lnTo>
                <a:cubicBezTo>
                  <a:pt x="475566" y="1238126"/>
                  <a:pt x="465300" y="1245859"/>
                  <a:pt x="455167" y="1250258"/>
                </a:cubicBezTo>
                <a:cubicBezTo>
                  <a:pt x="445035" y="1254658"/>
                  <a:pt x="433102" y="1256858"/>
                  <a:pt x="419370" y="1256858"/>
                </a:cubicBezTo>
                <a:cubicBezTo>
                  <a:pt x="404437" y="1256858"/>
                  <a:pt x="390971" y="1252958"/>
                  <a:pt x="378972" y="1245159"/>
                </a:cubicBezTo>
                <a:cubicBezTo>
                  <a:pt x="366973" y="1237359"/>
                  <a:pt x="357740" y="1226326"/>
                  <a:pt x="351274" y="1212061"/>
                </a:cubicBezTo>
                <a:cubicBezTo>
                  <a:pt x="344807" y="1197795"/>
                  <a:pt x="341574" y="1183796"/>
                  <a:pt x="341574" y="1170063"/>
                </a:cubicBezTo>
                <a:cubicBezTo>
                  <a:pt x="341574" y="1154997"/>
                  <a:pt x="345474" y="1140765"/>
                  <a:pt x="353274" y="1127366"/>
                </a:cubicBezTo>
                <a:cubicBezTo>
                  <a:pt x="361073" y="1113967"/>
                  <a:pt x="371406" y="1103967"/>
                  <a:pt x="384272" y="1097368"/>
                </a:cubicBezTo>
                <a:cubicBezTo>
                  <a:pt x="397138" y="1090768"/>
                  <a:pt x="413303" y="1087468"/>
                  <a:pt x="432769" y="1087468"/>
                </a:cubicBezTo>
                <a:close/>
                <a:moveTo>
                  <a:pt x="261319" y="1087468"/>
                </a:moveTo>
                <a:cubicBezTo>
                  <a:pt x="279984" y="1087468"/>
                  <a:pt x="294183" y="1090668"/>
                  <a:pt x="303916" y="1097068"/>
                </a:cubicBezTo>
                <a:cubicBezTo>
                  <a:pt x="309382" y="1100801"/>
                  <a:pt x="312116" y="1105600"/>
                  <a:pt x="312116" y="1111467"/>
                </a:cubicBezTo>
                <a:cubicBezTo>
                  <a:pt x="312116" y="1115733"/>
                  <a:pt x="310716" y="1119266"/>
                  <a:pt x="307916" y="1122066"/>
                </a:cubicBezTo>
                <a:cubicBezTo>
                  <a:pt x="305116" y="1124866"/>
                  <a:pt x="301516" y="1126266"/>
                  <a:pt x="297117" y="1126266"/>
                </a:cubicBezTo>
                <a:cubicBezTo>
                  <a:pt x="290450" y="1126266"/>
                  <a:pt x="283117" y="1122133"/>
                  <a:pt x="275118" y="1113867"/>
                </a:cubicBezTo>
                <a:cubicBezTo>
                  <a:pt x="270185" y="1108800"/>
                  <a:pt x="265718" y="1105300"/>
                  <a:pt x="261719" y="1103367"/>
                </a:cubicBezTo>
                <a:cubicBezTo>
                  <a:pt x="257719" y="1101434"/>
                  <a:pt x="253252" y="1100467"/>
                  <a:pt x="248320" y="1100467"/>
                </a:cubicBezTo>
                <a:cubicBezTo>
                  <a:pt x="236454" y="1100467"/>
                  <a:pt x="226588" y="1105334"/>
                  <a:pt x="218721" y="1115066"/>
                </a:cubicBezTo>
                <a:cubicBezTo>
                  <a:pt x="207789" y="1128932"/>
                  <a:pt x="202322" y="1146331"/>
                  <a:pt x="202322" y="1167263"/>
                </a:cubicBezTo>
                <a:cubicBezTo>
                  <a:pt x="202322" y="1188862"/>
                  <a:pt x="207922" y="1206061"/>
                  <a:pt x="219121" y="1218860"/>
                </a:cubicBezTo>
                <a:cubicBezTo>
                  <a:pt x="230321" y="1231659"/>
                  <a:pt x="243386" y="1238059"/>
                  <a:pt x="258319" y="1238059"/>
                </a:cubicBezTo>
                <a:cubicBezTo>
                  <a:pt x="268718" y="1238059"/>
                  <a:pt x="277951" y="1236359"/>
                  <a:pt x="286017" y="1232959"/>
                </a:cubicBezTo>
                <a:cubicBezTo>
                  <a:pt x="294083" y="1229560"/>
                  <a:pt x="303516" y="1223260"/>
                  <a:pt x="314315" y="1214060"/>
                </a:cubicBezTo>
                <a:lnTo>
                  <a:pt x="314515" y="1227060"/>
                </a:lnTo>
                <a:cubicBezTo>
                  <a:pt x="304116" y="1238126"/>
                  <a:pt x="293850" y="1245859"/>
                  <a:pt x="283717" y="1250258"/>
                </a:cubicBezTo>
                <a:cubicBezTo>
                  <a:pt x="273585" y="1254658"/>
                  <a:pt x="261652" y="1256858"/>
                  <a:pt x="247920" y="1256858"/>
                </a:cubicBezTo>
                <a:cubicBezTo>
                  <a:pt x="232987" y="1256858"/>
                  <a:pt x="219521" y="1252958"/>
                  <a:pt x="207522" y="1245159"/>
                </a:cubicBezTo>
                <a:cubicBezTo>
                  <a:pt x="195523" y="1237359"/>
                  <a:pt x="186290" y="1226326"/>
                  <a:pt x="179824" y="1212061"/>
                </a:cubicBezTo>
                <a:cubicBezTo>
                  <a:pt x="173357" y="1197795"/>
                  <a:pt x="170124" y="1183796"/>
                  <a:pt x="170124" y="1170063"/>
                </a:cubicBezTo>
                <a:cubicBezTo>
                  <a:pt x="170124" y="1154997"/>
                  <a:pt x="174024" y="1140765"/>
                  <a:pt x="181824" y="1127366"/>
                </a:cubicBezTo>
                <a:cubicBezTo>
                  <a:pt x="189623" y="1113967"/>
                  <a:pt x="199956" y="1103967"/>
                  <a:pt x="212822" y="1097368"/>
                </a:cubicBezTo>
                <a:cubicBezTo>
                  <a:pt x="225688" y="1090768"/>
                  <a:pt x="241853" y="1087468"/>
                  <a:pt x="261319" y="1087468"/>
                </a:cubicBezTo>
                <a:close/>
                <a:moveTo>
                  <a:pt x="912595" y="1087268"/>
                </a:moveTo>
                <a:cubicBezTo>
                  <a:pt x="924061" y="1087268"/>
                  <a:pt x="932594" y="1088302"/>
                  <a:pt x="938194" y="1090368"/>
                </a:cubicBezTo>
                <a:cubicBezTo>
                  <a:pt x="943793" y="1092434"/>
                  <a:pt x="948726" y="1096068"/>
                  <a:pt x="952993" y="1101267"/>
                </a:cubicBezTo>
                <a:cubicBezTo>
                  <a:pt x="957259" y="1106467"/>
                  <a:pt x="959859" y="1112133"/>
                  <a:pt x="960792" y="1118266"/>
                </a:cubicBezTo>
                <a:cubicBezTo>
                  <a:pt x="961326" y="1121199"/>
                  <a:pt x="961592" y="1131665"/>
                  <a:pt x="961592" y="1149664"/>
                </a:cubicBezTo>
                <a:lnTo>
                  <a:pt x="960992" y="1181462"/>
                </a:lnTo>
                <a:lnTo>
                  <a:pt x="961192" y="1204661"/>
                </a:lnTo>
                <a:cubicBezTo>
                  <a:pt x="961192" y="1207727"/>
                  <a:pt x="961126" y="1210327"/>
                  <a:pt x="960992" y="1212461"/>
                </a:cubicBezTo>
                <a:cubicBezTo>
                  <a:pt x="960859" y="1216327"/>
                  <a:pt x="960792" y="1219193"/>
                  <a:pt x="960792" y="1221060"/>
                </a:cubicBezTo>
                <a:cubicBezTo>
                  <a:pt x="960792" y="1225460"/>
                  <a:pt x="962059" y="1228993"/>
                  <a:pt x="964592" y="1231659"/>
                </a:cubicBezTo>
                <a:cubicBezTo>
                  <a:pt x="967125" y="1234326"/>
                  <a:pt x="970125" y="1235659"/>
                  <a:pt x="973592" y="1235659"/>
                </a:cubicBezTo>
                <a:cubicBezTo>
                  <a:pt x="978658" y="1235659"/>
                  <a:pt x="982991" y="1233126"/>
                  <a:pt x="986591" y="1228060"/>
                </a:cubicBezTo>
                <a:lnTo>
                  <a:pt x="988991" y="1224860"/>
                </a:lnTo>
                <a:cubicBezTo>
                  <a:pt x="989657" y="1224460"/>
                  <a:pt x="991124" y="1223993"/>
                  <a:pt x="993390" y="1223460"/>
                </a:cubicBezTo>
                <a:cubicBezTo>
                  <a:pt x="994190" y="1225193"/>
                  <a:pt x="994590" y="1226460"/>
                  <a:pt x="994590" y="1227260"/>
                </a:cubicBezTo>
                <a:cubicBezTo>
                  <a:pt x="994590" y="1229260"/>
                  <a:pt x="992990" y="1232793"/>
                  <a:pt x="989791" y="1237859"/>
                </a:cubicBezTo>
                <a:cubicBezTo>
                  <a:pt x="985657" y="1244525"/>
                  <a:pt x="981058" y="1249392"/>
                  <a:pt x="975991" y="1252458"/>
                </a:cubicBezTo>
                <a:cubicBezTo>
                  <a:pt x="972792" y="1254458"/>
                  <a:pt x="968392" y="1255458"/>
                  <a:pt x="962792" y="1255458"/>
                </a:cubicBezTo>
                <a:cubicBezTo>
                  <a:pt x="953193" y="1255458"/>
                  <a:pt x="945993" y="1252525"/>
                  <a:pt x="941193" y="1246659"/>
                </a:cubicBezTo>
                <a:cubicBezTo>
                  <a:pt x="938261" y="1243192"/>
                  <a:pt x="936194" y="1236992"/>
                  <a:pt x="934994" y="1228060"/>
                </a:cubicBezTo>
                <a:lnTo>
                  <a:pt x="912595" y="1243659"/>
                </a:lnTo>
                <a:cubicBezTo>
                  <a:pt x="904729" y="1248192"/>
                  <a:pt x="898729" y="1251058"/>
                  <a:pt x="894596" y="1252258"/>
                </a:cubicBezTo>
                <a:cubicBezTo>
                  <a:pt x="887930" y="1253991"/>
                  <a:pt x="879931" y="1254858"/>
                  <a:pt x="870598" y="1254858"/>
                </a:cubicBezTo>
                <a:cubicBezTo>
                  <a:pt x="863798" y="1254858"/>
                  <a:pt x="858432" y="1252825"/>
                  <a:pt x="854499" y="1248758"/>
                </a:cubicBezTo>
                <a:cubicBezTo>
                  <a:pt x="850566" y="1244692"/>
                  <a:pt x="848599" y="1239459"/>
                  <a:pt x="848599" y="1233059"/>
                </a:cubicBezTo>
                <a:cubicBezTo>
                  <a:pt x="848599" y="1223860"/>
                  <a:pt x="854245" y="1212861"/>
                  <a:pt x="865537" y="1200061"/>
                </a:cubicBezTo>
                <a:cubicBezTo>
                  <a:pt x="876829" y="1187262"/>
                  <a:pt x="892163" y="1176796"/>
                  <a:pt x="911539" y="1168663"/>
                </a:cubicBezTo>
                <a:cubicBezTo>
                  <a:pt x="925169" y="1162930"/>
                  <a:pt x="933521" y="1159264"/>
                  <a:pt x="936594" y="1157664"/>
                </a:cubicBezTo>
                <a:cubicBezTo>
                  <a:pt x="936860" y="1153264"/>
                  <a:pt x="936994" y="1148464"/>
                  <a:pt x="936994" y="1143265"/>
                </a:cubicBezTo>
                <a:cubicBezTo>
                  <a:pt x="936994" y="1126332"/>
                  <a:pt x="934620" y="1114867"/>
                  <a:pt x="929872" y="1108867"/>
                </a:cubicBezTo>
                <a:cubicBezTo>
                  <a:pt x="925125" y="1102867"/>
                  <a:pt x="918337" y="1099867"/>
                  <a:pt x="909511" y="1099867"/>
                </a:cubicBezTo>
                <a:cubicBezTo>
                  <a:pt x="900282" y="1099867"/>
                  <a:pt x="891656" y="1103467"/>
                  <a:pt x="883631" y="1110667"/>
                </a:cubicBezTo>
                <a:cubicBezTo>
                  <a:pt x="878684" y="1115200"/>
                  <a:pt x="874939" y="1123733"/>
                  <a:pt x="872398" y="1136265"/>
                </a:cubicBezTo>
                <a:cubicBezTo>
                  <a:pt x="871598" y="1139732"/>
                  <a:pt x="870064" y="1143465"/>
                  <a:pt x="867798" y="1147465"/>
                </a:cubicBezTo>
                <a:cubicBezTo>
                  <a:pt x="862065" y="1151198"/>
                  <a:pt x="857465" y="1153064"/>
                  <a:pt x="853999" y="1153064"/>
                </a:cubicBezTo>
                <a:cubicBezTo>
                  <a:pt x="851066" y="1153064"/>
                  <a:pt x="848399" y="1152198"/>
                  <a:pt x="845999" y="1150464"/>
                </a:cubicBezTo>
                <a:cubicBezTo>
                  <a:pt x="844666" y="1149531"/>
                  <a:pt x="843999" y="1148464"/>
                  <a:pt x="843999" y="1147265"/>
                </a:cubicBezTo>
                <a:cubicBezTo>
                  <a:pt x="843999" y="1143798"/>
                  <a:pt x="847699" y="1135965"/>
                  <a:pt x="855099" y="1123766"/>
                </a:cubicBezTo>
                <a:cubicBezTo>
                  <a:pt x="862498" y="1111567"/>
                  <a:pt x="871831" y="1102434"/>
                  <a:pt x="883097" y="1096368"/>
                </a:cubicBezTo>
                <a:cubicBezTo>
                  <a:pt x="894363" y="1090301"/>
                  <a:pt x="904196" y="1087268"/>
                  <a:pt x="912595" y="1087268"/>
                </a:cubicBezTo>
                <a:close/>
                <a:moveTo>
                  <a:pt x="74395" y="1087268"/>
                </a:moveTo>
                <a:cubicBezTo>
                  <a:pt x="85861" y="1087268"/>
                  <a:pt x="94394" y="1088302"/>
                  <a:pt x="99994" y="1090368"/>
                </a:cubicBezTo>
                <a:cubicBezTo>
                  <a:pt x="105593" y="1092434"/>
                  <a:pt x="110526" y="1096068"/>
                  <a:pt x="114793" y="1101267"/>
                </a:cubicBezTo>
                <a:cubicBezTo>
                  <a:pt x="119059" y="1106467"/>
                  <a:pt x="121659" y="1112133"/>
                  <a:pt x="122592" y="1118266"/>
                </a:cubicBezTo>
                <a:cubicBezTo>
                  <a:pt x="123126" y="1121199"/>
                  <a:pt x="123392" y="1131665"/>
                  <a:pt x="123392" y="1149664"/>
                </a:cubicBezTo>
                <a:lnTo>
                  <a:pt x="122792" y="1181462"/>
                </a:lnTo>
                <a:lnTo>
                  <a:pt x="122992" y="1204661"/>
                </a:lnTo>
                <a:cubicBezTo>
                  <a:pt x="122992" y="1207727"/>
                  <a:pt x="122926" y="1210327"/>
                  <a:pt x="122792" y="1212461"/>
                </a:cubicBezTo>
                <a:cubicBezTo>
                  <a:pt x="122659" y="1216327"/>
                  <a:pt x="122592" y="1219193"/>
                  <a:pt x="122592" y="1221060"/>
                </a:cubicBezTo>
                <a:cubicBezTo>
                  <a:pt x="122592" y="1225460"/>
                  <a:pt x="123859" y="1228993"/>
                  <a:pt x="126392" y="1231659"/>
                </a:cubicBezTo>
                <a:cubicBezTo>
                  <a:pt x="128925" y="1234326"/>
                  <a:pt x="131925" y="1235659"/>
                  <a:pt x="135392" y="1235659"/>
                </a:cubicBezTo>
                <a:cubicBezTo>
                  <a:pt x="140458" y="1235659"/>
                  <a:pt x="144791" y="1233126"/>
                  <a:pt x="148391" y="1228060"/>
                </a:cubicBezTo>
                <a:lnTo>
                  <a:pt x="150791" y="1224860"/>
                </a:lnTo>
                <a:cubicBezTo>
                  <a:pt x="151457" y="1224460"/>
                  <a:pt x="152924" y="1223993"/>
                  <a:pt x="155190" y="1223460"/>
                </a:cubicBezTo>
                <a:cubicBezTo>
                  <a:pt x="155990" y="1225193"/>
                  <a:pt x="156390" y="1226460"/>
                  <a:pt x="156390" y="1227260"/>
                </a:cubicBezTo>
                <a:cubicBezTo>
                  <a:pt x="156390" y="1229260"/>
                  <a:pt x="154790" y="1232793"/>
                  <a:pt x="151591" y="1237859"/>
                </a:cubicBezTo>
                <a:cubicBezTo>
                  <a:pt x="147457" y="1244525"/>
                  <a:pt x="142858" y="1249392"/>
                  <a:pt x="137791" y="1252458"/>
                </a:cubicBezTo>
                <a:cubicBezTo>
                  <a:pt x="134592" y="1254458"/>
                  <a:pt x="130192" y="1255458"/>
                  <a:pt x="124592" y="1255458"/>
                </a:cubicBezTo>
                <a:cubicBezTo>
                  <a:pt x="114993" y="1255458"/>
                  <a:pt x="107793" y="1252525"/>
                  <a:pt x="102994" y="1246659"/>
                </a:cubicBezTo>
                <a:cubicBezTo>
                  <a:pt x="100060" y="1243192"/>
                  <a:pt x="97994" y="1236992"/>
                  <a:pt x="96794" y="1228060"/>
                </a:cubicBezTo>
                <a:lnTo>
                  <a:pt x="74395" y="1243659"/>
                </a:lnTo>
                <a:cubicBezTo>
                  <a:pt x="66529" y="1248192"/>
                  <a:pt x="60529" y="1251058"/>
                  <a:pt x="56396" y="1252258"/>
                </a:cubicBezTo>
                <a:cubicBezTo>
                  <a:pt x="49730" y="1253991"/>
                  <a:pt x="41731" y="1254858"/>
                  <a:pt x="32398" y="1254858"/>
                </a:cubicBezTo>
                <a:cubicBezTo>
                  <a:pt x="25598" y="1254858"/>
                  <a:pt x="20232" y="1252825"/>
                  <a:pt x="16299" y="1248758"/>
                </a:cubicBezTo>
                <a:cubicBezTo>
                  <a:pt x="12366" y="1244692"/>
                  <a:pt x="10399" y="1239459"/>
                  <a:pt x="10399" y="1233059"/>
                </a:cubicBezTo>
                <a:cubicBezTo>
                  <a:pt x="10399" y="1223860"/>
                  <a:pt x="16045" y="1212861"/>
                  <a:pt x="27337" y="1200061"/>
                </a:cubicBezTo>
                <a:cubicBezTo>
                  <a:pt x="38629" y="1187262"/>
                  <a:pt x="53963" y="1176796"/>
                  <a:pt x="73339" y="1168663"/>
                </a:cubicBezTo>
                <a:cubicBezTo>
                  <a:pt x="86969" y="1162930"/>
                  <a:pt x="95321" y="1159264"/>
                  <a:pt x="98394" y="1157664"/>
                </a:cubicBezTo>
                <a:cubicBezTo>
                  <a:pt x="98660" y="1153264"/>
                  <a:pt x="98794" y="1148464"/>
                  <a:pt x="98794" y="1143265"/>
                </a:cubicBezTo>
                <a:cubicBezTo>
                  <a:pt x="98794" y="1126332"/>
                  <a:pt x="96420" y="1114867"/>
                  <a:pt x="91672" y="1108867"/>
                </a:cubicBezTo>
                <a:cubicBezTo>
                  <a:pt x="86925" y="1102867"/>
                  <a:pt x="80138" y="1099867"/>
                  <a:pt x="71311" y="1099867"/>
                </a:cubicBezTo>
                <a:cubicBezTo>
                  <a:pt x="62082" y="1099867"/>
                  <a:pt x="53456" y="1103467"/>
                  <a:pt x="45431" y="1110667"/>
                </a:cubicBezTo>
                <a:cubicBezTo>
                  <a:pt x="40484" y="1115200"/>
                  <a:pt x="36739" y="1123733"/>
                  <a:pt x="34198" y="1136265"/>
                </a:cubicBezTo>
                <a:cubicBezTo>
                  <a:pt x="33398" y="1139732"/>
                  <a:pt x="31865" y="1143465"/>
                  <a:pt x="29598" y="1147465"/>
                </a:cubicBezTo>
                <a:cubicBezTo>
                  <a:pt x="23865" y="1151198"/>
                  <a:pt x="19265" y="1153064"/>
                  <a:pt x="15799" y="1153064"/>
                </a:cubicBezTo>
                <a:cubicBezTo>
                  <a:pt x="12866" y="1153064"/>
                  <a:pt x="10199" y="1152198"/>
                  <a:pt x="7799" y="1150464"/>
                </a:cubicBezTo>
                <a:cubicBezTo>
                  <a:pt x="6466" y="1149531"/>
                  <a:pt x="5799" y="1148464"/>
                  <a:pt x="5799" y="1147265"/>
                </a:cubicBezTo>
                <a:cubicBezTo>
                  <a:pt x="5799" y="1143798"/>
                  <a:pt x="9499" y="1135965"/>
                  <a:pt x="16899" y="1123766"/>
                </a:cubicBezTo>
                <a:cubicBezTo>
                  <a:pt x="24298" y="1111567"/>
                  <a:pt x="33631" y="1102434"/>
                  <a:pt x="44897" y="1096368"/>
                </a:cubicBezTo>
                <a:cubicBezTo>
                  <a:pt x="56163" y="1090301"/>
                  <a:pt x="65996" y="1087268"/>
                  <a:pt x="74395" y="1087268"/>
                </a:cubicBezTo>
                <a:close/>
                <a:moveTo>
                  <a:pt x="1546994" y="1086668"/>
                </a:moveTo>
                <a:cubicBezTo>
                  <a:pt x="1571926" y="1086668"/>
                  <a:pt x="1592758" y="1095201"/>
                  <a:pt x="1609490" y="1112267"/>
                </a:cubicBezTo>
                <a:cubicBezTo>
                  <a:pt x="1626222" y="1129332"/>
                  <a:pt x="1634588" y="1149864"/>
                  <a:pt x="1634588" y="1173863"/>
                </a:cubicBezTo>
                <a:cubicBezTo>
                  <a:pt x="1634588" y="1195195"/>
                  <a:pt x="1625822" y="1214227"/>
                  <a:pt x="1608290" y="1230959"/>
                </a:cubicBezTo>
                <a:cubicBezTo>
                  <a:pt x="1590758" y="1247692"/>
                  <a:pt x="1568592" y="1256058"/>
                  <a:pt x="1541794" y="1256058"/>
                </a:cubicBezTo>
                <a:cubicBezTo>
                  <a:pt x="1525262" y="1256058"/>
                  <a:pt x="1509663" y="1251725"/>
                  <a:pt x="1494997" y="1243059"/>
                </a:cubicBezTo>
                <a:cubicBezTo>
                  <a:pt x="1484064" y="1236526"/>
                  <a:pt x="1474665" y="1226860"/>
                  <a:pt x="1466799" y="1214060"/>
                </a:cubicBezTo>
                <a:cubicBezTo>
                  <a:pt x="1458933" y="1201261"/>
                  <a:pt x="1454999" y="1186662"/>
                  <a:pt x="1454999" y="1170263"/>
                </a:cubicBezTo>
                <a:cubicBezTo>
                  <a:pt x="1454999" y="1161197"/>
                  <a:pt x="1456899" y="1151498"/>
                  <a:pt x="1460699" y="1141165"/>
                </a:cubicBezTo>
                <a:cubicBezTo>
                  <a:pt x="1464499" y="1130832"/>
                  <a:pt x="1470265" y="1121566"/>
                  <a:pt x="1477998" y="1113367"/>
                </a:cubicBezTo>
                <a:cubicBezTo>
                  <a:pt x="1485731" y="1105167"/>
                  <a:pt x="1493930" y="1099067"/>
                  <a:pt x="1502597" y="1095068"/>
                </a:cubicBezTo>
                <a:cubicBezTo>
                  <a:pt x="1514729" y="1089468"/>
                  <a:pt x="1529528" y="1086668"/>
                  <a:pt x="1546994" y="1086668"/>
                </a:cubicBezTo>
                <a:close/>
                <a:moveTo>
                  <a:pt x="2365269" y="1086268"/>
                </a:moveTo>
                <a:cubicBezTo>
                  <a:pt x="2377668" y="1086268"/>
                  <a:pt x="2387801" y="1088535"/>
                  <a:pt x="2395667" y="1093068"/>
                </a:cubicBezTo>
                <a:cubicBezTo>
                  <a:pt x="2406333" y="1099067"/>
                  <a:pt x="2414299" y="1106800"/>
                  <a:pt x="2419566" y="1116266"/>
                </a:cubicBezTo>
                <a:cubicBezTo>
                  <a:pt x="2424832" y="1125733"/>
                  <a:pt x="2427465" y="1134399"/>
                  <a:pt x="2427465" y="1142265"/>
                </a:cubicBezTo>
                <a:lnTo>
                  <a:pt x="2427465" y="1145065"/>
                </a:lnTo>
                <a:lnTo>
                  <a:pt x="2347270" y="1145649"/>
                </a:lnTo>
                <a:lnTo>
                  <a:pt x="2332071" y="1145634"/>
                </a:lnTo>
                <a:cubicBezTo>
                  <a:pt x="2325938" y="1145634"/>
                  <a:pt x="2319672" y="1145910"/>
                  <a:pt x="2313272" y="1146465"/>
                </a:cubicBezTo>
                <a:cubicBezTo>
                  <a:pt x="2312072" y="1150464"/>
                  <a:pt x="2311472" y="1153197"/>
                  <a:pt x="2311472" y="1154664"/>
                </a:cubicBezTo>
                <a:lnTo>
                  <a:pt x="2311672" y="1156664"/>
                </a:lnTo>
                <a:lnTo>
                  <a:pt x="2311672" y="1158664"/>
                </a:lnTo>
                <a:lnTo>
                  <a:pt x="2311472" y="1168463"/>
                </a:lnTo>
                <a:cubicBezTo>
                  <a:pt x="2311472" y="1176596"/>
                  <a:pt x="2314039" y="1186562"/>
                  <a:pt x="2319172" y="1198361"/>
                </a:cubicBezTo>
                <a:cubicBezTo>
                  <a:pt x="2324305" y="1210161"/>
                  <a:pt x="2331638" y="1219160"/>
                  <a:pt x="2341170" y="1225360"/>
                </a:cubicBezTo>
                <a:cubicBezTo>
                  <a:pt x="2350703" y="1231559"/>
                  <a:pt x="2362603" y="1234859"/>
                  <a:pt x="2376868" y="1235259"/>
                </a:cubicBezTo>
                <a:cubicBezTo>
                  <a:pt x="2384468" y="1234859"/>
                  <a:pt x="2390534" y="1233926"/>
                  <a:pt x="2395067" y="1232459"/>
                </a:cubicBezTo>
                <a:cubicBezTo>
                  <a:pt x="2399600" y="1230993"/>
                  <a:pt x="2406000" y="1227593"/>
                  <a:pt x="2414266" y="1222260"/>
                </a:cubicBezTo>
                <a:lnTo>
                  <a:pt x="2428665" y="1210461"/>
                </a:lnTo>
                <a:lnTo>
                  <a:pt x="2429865" y="1218460"/>
                </a:lnTo>
                <a:cubicBezTo>
                  <a:pt x="2429865" y="1219394"/>
                  <a:pt x="2429799" y="1220393"/>
                  <a:pt x="2429665" y="1221460"/>
                </a:cubicBezTo>
                <a:cubicBezTo>
                  <a:pt x="2423665" y="1229060"/>
                  <a:pt x="2416066" y="1235726"/>
                  <a:pt x="2406866" y="1241459"/>
                </a:cubicBezTo>
                <a:cubicBezTo>
                  <a:pt x="2397667" y="1247192"/>
                  <a:pt x="2388334" y="1251391"/>
                  <a:pt x="2378868" y="1254058"/>
                </a:cubicBezTo>
                <a:cubicBezTo>
                  <a:pt x="2374335" y="1255258"/>
                  <a:pt x="2366869" y="1255858"/>
                  <a:pt x="2356470" y="1255858"/>
                </a:cubicBezTo>
                <a:cubicBezTo>
                  <a:pt x="2347004" y="1255858"/>
                  <a:pt x="2337671" y="1253925"/>
                  <a:pt x="2328471" y="1250058"/>
                </a:cubicBezTo>
                <a:cubicBezTo>
                  <a:pt x="2314872" y="1244192"/>
                  <a:pt x="2304173" y="1234759"/>
                  <a:pt x="2296373" y="1221760"/>
                </a:cubicBezTo>
                <a:cubicBezTo>
                  <a:pt x="2288574" y="1208761"/>
                  <a:pt x="2284674" y="1192995"/>
                  <a:pt x="2284674" y="1174463"/>
                </a:cubicBezTo>
                <a:cubicBezTo>
                  <a:pt x="2284674" y="1168597"/>
                  <a:pt x="2285774" y="1161064"/>
                  <a:pt x="2287974" y="1151864"/>
                </a:cubicBezTo>
                <a:cubicBezTo>
                  <a:pt x="2290174" y="1142665"/>
                  <a:pt x="2294140" y="1132865"/>
                  <a:pt x="2299873" y="1122466"/>
                </a:cubicBezTo>
                <a:cubicBezTo>
                  <a:pt x="2303740" y="1115400"/>
                  <a:pt x="2308473" y="1109600"/>
                  <a:pt x="2314072" y="1105067"/>
                </a:cubicBezTo>
                <a:cubicBezTo>
                  <a:pt x="2322072" y="1098667"/>
                  <a:pt x="2329071" y="1094201"/>
                  <a:pt x="2335071" y="1091668"/>
                </a:cubicBezTo>
                <a:cubicBezTo>
                  <a:pt x="2343737" y="1088068"/>
                  <a:pt x="2353803" y="1086268"/>
                  <a:pt x="2365269" y="1086268"/>
                </a:cubicBezTo>
                <a:close/>
                <a:moveTo>
                  <a:pt x="755447" y="1077669"/>
                </a:moveTo>
                <a:lnTo>
                  <a:pt x="762246" y="1077869"/>
                </a:lnTo>
                <a:cubicBezTo>
                  <a:pt x="763046" y="1084535"/>
                  <a:pt x="763446" y="1099334"/>
                  <a:pt x="763446" y="1122266"/>
                </a:cubicBezTo>
                <a:lnTo>
                  <a:pt x="763246" y="1125666"/>
                </a:lnTo>
                <a:cubicBezTo>
                  <a:pt x="763246" y="1126466"/>
                  <a:pt x="763379" y="1127732"/>
                  <a:pt x="763646" y="1129466"/>
                </a:cubicBezTo>
                <a:cubicBezTo>
                  <a:pt x="768713" y="1120266"/>
                  <a:pt x="775045" y="1111800"/>
                  <a:pt x="782645" y="1104067"/>
                </a:cubicBezTo>
                <a:lnTo>
                  <a:pt x="787245" y="1099467"/>
                </a:lnTo>
                <a:cubicBezTo>
                  <a:pt x="789111" y="1097334"/>
                  <a:pt x="790911" y="1095668"/>
                  <a:pt x="792644" y="1094468"/>
                </a:cubicBezTo>
                <a:cubicBezTo>
                  <a:pt x="801977" y="1088868"/>
                  <a:pt x="808910" y="1086068"/>
                  <a:pt x="813443" y="1086068"/>
                </a:cubicBezTo>
                <a:cubicBezTo>
                  <a:pt x="819310" y="1086068"/>
                  <a:pt x="824109" y="1088035"/>
                  <a:pt x="827843" y="1091968"/>
                </a:cubicBezTo>
                <a:cubicBezTo>
                  <a:pt x="831575" y="1095901"/>
                  <a:pt x="833442" y="1100734"/>
                  <a:pt x="833442" y="1106467"/>
                </a:cubicBezTo>
                <a:cubicBezTo>
                  <a:pt x="833442" y="1111000"/>
                  <a:pt x="832109" y="1114533"/>
                  <a:pt x="829442" y="1117066"/>
                </a:cubicBezTo>
                <a:cubicBezTo>
                  <a:pt x="825842" y="1120399"/>
                  <a:pt x="821709" y="1122066"/>
                  <a:pt x="817043" y="1122066"/>
                </a:cubicBezTo>
                <a:cubicBezTo>
                  <a:pt x="814910" y="1122066"/>
                  <a:pt x="810710" y="1120933"/>
                  <a:pt x="804444" y="1118666"/>
                </a:cubicBezTo>
                <a:cubicBezTo>
                  <a:pt x="798178" y="1116400"/>
                  <a:pt x="794044" y="1115266"/>
                  <a:pt x="792044" y="1115266"/>
                </a:cubicBezTo>
                <a:cubicBezTo>
                  <a:pt x="788311" y="1115266"/>
                  <a:pt x="785711" y="1115866"/>
                  <a:pt x="784245" y="1117066"/>
                </a:cubicBezTo>
                <a:cubicBezTo>
                  <a:pt x="780512" y="1119999"/>
                  <a:pt x="775979" y="1125999"/>
                  <a:pt x="770646" y="1135065"/>
                </a:cubicBezTo>
                <a:cubicBezTo>
                  <a:pt x="766513" y="1141865"/>
                  <a:pt x="764446" y="1148131"/>
                  <a:pt x="764446" y="1153864"/>
                </a:cubicBezTo>
                <a:lnTo>
                  <a:pt x="765446" y="1186934"/>
                </a:lnTo>
                <a:lnTo>
                  <a:pt x="765846" y="1226622"/>
                </a:lnTo>
                <a:cubicBezTo>
                  <a:pt x="766246" y="1231163"/>
                  <a:pt x="766779" y="1234103"/>
                  <a:pt x="767446" y="1235440"/>
                </a:cubicBezTo>
                <a:cubicBezTo>
                  <a:pt x="767979" y="1236376"/>
                  <a:pt x="769312" y="1237511"/>
                  <a:pt x="771446" y="1238846"/>
                </a:cubicBezTo>
                <a:cubicBezTo>
                  <a:pt x="785845" y="1240048"/>
                  <a:pt x="794378" y="1240917"/>
                  <a:pt x="797044" y="1241453"/>
                </a:cubicBezTo>
                <a:cubicBezTo>
                  <a:pt x="798911" y="1241586"/>
                  <a:pt x="800311" y="1241719"/>
                  <a:pt x="801244" y="1241853"/>
                </a:cubicBezTo>
                <a:cubicBezTo>
                  <a:pt x="806977" y="1241986"/>
                  <a:pt x="810977" y="1242788"/>
                  <a:pt x="813243" y="1244259"/>
                </a:cubicBezTo>
                <a:cubicBezTo>
                  <a:pt x="814443" y="1244925"/>
                  <a:pt x="815043" y="1245925"/>
                  <a:pt x="815043" y="1247258"/>
                </a:cubicBezTo>
                <a:cubicBezTo>
                  <a:pt x="815043" y="1248058"/>
                  <a:pt x="814510" y="1249125"/>
                  <a:pt x="813443" y="1250458"/>
                </a:cubicBezTo>
                <a:lnTo>
                  <a:pt x="791245" y="1250058"/>
                </a:lnTo>
                <a:lnTo>
                  <a:pt x="782845" y="1249858"/>
                </a:lnTo>
                <a:lnTo>
                  <a:pt x="770646" y="1250058"/>
                </a:lnTo>
                <a:lnTo>
                  <a:pt x="750247" y="1250058"/>
                </a:lnTo>
                <a:lnTo>
                  <a:pt x="739248" y="1250658"/>
                </a:lnTo>
                <a:lnTo>
                  <a:pt x="705650" y="1251258"/>
                </a:lnTo>
                <a:lnTo>
                  <a:pt x="704850" y="1248658"/>
                </a:lnTo>
                <a:cubicBezTo>
                  <a:pt x="704850" y="1247725"/>
                  <a:pt x="705450" y="1246325"/>
                  <a:pt x="706650" y="1244459"/>
                </a:cubicBezTo>
                <a:lnTo>
                  <a:pt x="718449" y="1242062"/>
                </a:lnTo>
                <a:lnTo>
                  <a:pt x="735048" y="1239068"/>
                </a:lnTo>
                <a:cubicBezTo>
                  <a:pt x="736381" y="1238402"/>
                  <a:pt x="737315" y="1237469"/>
                  <a:pt x="737848" y="1236272"/>
                </a:cubicBezTo>
                <a:cubicBezTo>
                  <a:pt x="738648" y="1234542"/>
                  <a:pt x="739048" y="1229418"/>
                  <a:pt x="739048" y="1220898"/>
                </a:cubicBezTo>
                <a:cubicBezTo>
                  <a:pt x="739048" y="1175642"/>
                  <a:pt x="738781" y="1149520"/>
                  <a:pt x="738248" y="1142532"/>
                </a:cubicBezTo>
                <a:cubicBezTo>
                  <a:pt x="737715" y="1135544"/>
                  <a:pt x="736515" y="1131118"/>
                  <a:pt x="734648" y="1129255"/>
                </a:cubicBezTo>
                <a:cubicBezTo>
                  <a:pt x="732781" y="1127391"/>
                  <a:pt x="727982" y="1125927"/>
                  <a:pt x="720249" y="1124863"/>
                </a:cubicBezTo>
                <a:cubicBezTo>
                  <a:pt x="715716" y="1124196"/>
                  <a:pt x="712116" y="1123331"/>
                  <a:pt x="709450" y="1122266"/>
                </a:cubicBezTo>
                <a:lnTo>
                  <a:pt x="710249" y="1116166"/>
                </a:lnTo>
                <a:cubicBezTo>
                  <a:pt x="724249" y="1110419"/>
                  <a:pt x="733648" y="1105473"/>
                  <a:pt x="738448" y="1101330"/>
                </a:cubicBezTo>
                <a:cubicBezTo>
                  <a:pt x="745114" y="1095314"/>
                  <a:pt x="750781" y="1087427"/>
                  <a:pt x="755447" y="1077669"/>
                </a:cubicBezTo>
                <a:close/>
                <a:moveTo>
                  <a:pt x="1992897" y="1053070"/>
                </a:moveTo>
                <a:lnTo>
                  <a:pt x="1999096" y="1053270"/>
                </a:lnTo>
                <a:lnTo>
                  <a:pt x="1999896" y="1072269"/>
                </a:lnTo>
                <a:lnTo>
                  <a:pt x="1999496" y="1096868"/>
                </a:lnTo>
                <a:cubicBezTo>
                  <a:pt x="2002029" y="1097001"/>
                  <a:pt x="2003629" y="1097068"/>
                  <a:pt x="2004296" y="1097068"/>
                </a:cubicBezTo>
                <a:cubicBezTo>
                  <a:pt x="2007762" y="1097068"/>
                  <a:pt x="2014362" y="1096801"/>
                  <a:pt x="2024095" y="1096268"/>
                </a:cubicBezTo>
                <a:cubicBezTo>
                  <a:pt x="2030361" y="1095868"/>
                  <a:pt x="2036361" y="1095668"/>
                  <a:pt x="2042094" y="1095668"/>
                </a:cubicBezTo>
                <a:cubicBezTo>
                  <a:pt x="2044760" y="1095668"/>
                  <a:pt x="2048760" y="1095734"/>
                  <a:pt x="2054093" y="1095868"/>
                </a:cubicBezTo>
                <a:cubicBezTo>
                  <a:pt x="2054360" y="1098534"/>
                  <a:pt x="2054493" y="1100667"/>
                  <a:pt x="2054493" y="1102267"/>
                </a:cubicBezTo>
                <a:cubicBezTo>
                  <a:pt x="2054493" y="1104000"/>
                  <a:pt x="2054093" y="1106734"/>
                  <a:pt x="2053293" y="1110467"/>
                </a:cubicBezTo>
                <a:lnTo>
                  <a:pt x="2049893" y="1110467"/>
                </a:lnTo>
                <a:lnTo>
                  <a:pt x="2018895" y="1111467"/>
                </a:lnTo>
                <a:lnTo>
                  <a:pt x="2003496" y="1111867"/>
                </a:lnTo>
                <a:lnTo>
                  <a:pt x="1999896" y="1112267"/>
                </a:lnTo>
                <a:cubicBezTo>
                  <a:pt x="1998830" y="1115600"/>
                  <a:pt x="1998296" y="1119466"/>
                  <a:pt x="1998296" y="1123866"/>
                </a:cubicBezTo>
                <a:lnTo>
                  <a:pt x="1998896" y="1153864"/>
                </a:lnTo>
                <a:lnTo>
                  <a:pt x="1998496" y="1206661"/>
                </a:lnTo>
                <a:cubicBezTo>
                  <a:pt x="1998496" y="1220527"/>
                  <a:pt x="2000296" y="1229726"/>
                  <a:pt x="2003896" y="1234259"/>
                </a:cubicBezTo>
                <a:cubicBezTo>
                  <a:pt x="2007363" y="1238926"/>
                  <a:pt x="2012562" y="1241259"/>
                  <a:pt x="2019495" y="1241259"/>
                </a:cubicBezTo>
                <a:cubicBezTo>
                  <a:pt x="2022962" y="1241259"/>
                  <a:pt x="2029494" y="1240192"/>
                  <a:pt x="2039094" y="1238059"/>
                </a:cubicBezTo>
                <a:cubicBezTo>
                  <a:pt x="2042027" y="1237392"/>
                  <a:pt x="2045960" y="1235192"/>
                  <a:pt x="2050893" y="1231459"/>
                </a:cubicBezTo>
                <a:lnTo>
                  <a:pt x="2052693" y="1231459"/>
                </a:lnTo>
                <a:cubicBezTo>
                  <a:pt x="2053893" y="1231459"/>
                  <a:pt x="2054860" y="1231826"/>
                  <a:pt x="2055593" y="1232559"/>
                </a:cubicBezTo>
                <a:cubicBezTo>
                  <a:pt x="2056326" y="1233293"/>
                  <a:pt x="2056693" y="1234259"/>
                  <a:pt x="2056693" y="1235459"/>
                </a:cubicBezTo>
                <a:lnTo>
                  <a:pt x="2056493" y="1236859"/>
                </a:lnTo>
                <a:cubicBezTo>
                  <a:pt x="2050760" y="1243125"/>
                  <a:pt x="2044194" y="1247692"/>
                  <a:pt x="2036794" y="1250558"/>
                </a:cubicBezTo>
                <a:cubicBezTo>
                  <a:pt x="2029394" y="1253425"/>
                  <a:pt x="2019562" y="1254858"/>
                  <a:pt x="2007296" y="1254858"/>
                </a:cubicBezTo>
                <a:cubicBezTo>
                  <a:pt x="1998630" y="1254858"/>
                  <a:pt x="1991464" y="1252858"/>
                  <a:pt x="1985797" y="1248858"/>
                </a:cubicBezTo>
                <a:cubicBezTo>
                  <a:pt x="1980131" y="1244859"/>
                  <a:pt x="1976498" y="1240125"/>
                  <a:pt x="1974898" y="1234659"/>
                </a:cubicBezTo>
                <a:cubicBezTo>
                  <a:pt x="1973298" y="1229193"/>
                  <a:pt x="1972498" y="1217260"/>
                  <a:pt x="1972498" y="1198861"/>
                </a:cubicBezTo>
                <a:lnTo>
                  <a:pt x="1973298" y="1153864"/>
                </a:lnTo>
                <a:lnTo>
                  <a:pt x="1973098" y="1132265"/>
                </a:lnTo>
                <a:lnTo>
                  <a:pt x="1973098" y="1124266"/>
                </a:lnTo>
                <a:cubicBezTo>
                  <a:pt x="1973098" y="1120533"/>
                  <a:pt x="1972965" y="1116800"/>
                  <a:pt x="1972698" y="1113067"/>
                </a:cubicBezTo>
                <a:lnTo>
                  <a:pt x="1969298" y="1112867"/>
                </a:lnTo>
                <a:lnTo>
                  <a:pt x="1952899" y="1113467"/>
                </a:lnTo>
                <a:lnTo>
                  <a:pt x="1951299" y="1113667"/>
                </a:lnTo>
                <a:cubicBezTo>
                  <a:pt x="1949833" y="1113667"/>
                  <a:pt x="1948733" y="1113333"/>
                  <a:pt x="1947999" y="1112667"/>
                </a:cubicBezTo>
                <a:cubicBezTo>
                  <a:pt x="1947266" y="1112000"/>
                  <a:pt x="1946900" y="1111200"/>
                  <a:pt x="1946900" y="1110267"/>
                </a:cubicBezTo>
                <a:cubicBezTo>
                  <a:pt x="1946900" y="1108667"/>
                  <a:pt x="1947400" y="1107367"/>
                  <a:pt x="1948399" y="1106367"/>
                </a:cubicBezTo>
                <a:cubicBezTo>
                  <a:pt x="1949399" y="1105367"/>
                  <a:pt x="1952433" y="1103800"/>
                  <a:pt x="1957499" y="1101667"/>
                </a:cubicBezTo>
                <a:cubicBezTo>
                  <a:pt x="1960965" y="1100201"/>
                  <a:pt x="1964998" y="1097434"/>
                  <a:pt x="1969598" y="1093368"/>
                </a:cubicBezTo>
                <a:cubicBezTo>
                  <a:pt x="1974198" y="1089301"/>
                  <a:pt x="1978098" y="1084802"/>
                  <a:pt x="1981297" y="1079869"/>
                </a:cubicBezTo>
                <a:cubicBezTo>
                  <a:pt x="1982897" y="1077202"/>
                  <a:pt x="1985164" y="1072136"/>
                  <a:pt x="1988097" y="1064670"/>
                </a:cubicBezTo>
                <a:cubicBezTo>
                  <a:pt x="1990230" y="1059203"/>
                  <a:pt x="1991830" y="1055337"/>
                  <a:pt x="1992897" y="1053070"/>
                </a:cubicBezTo>
                <a:close/>
                <a:moveTo>
                  <a:pt x="2111522" y="984274"/>
                </a:moveTo>
                <a:lnTo>
                  <a:pt x="2121321" y="984274"/>
                </a:lnTo>
                <a:cubicBezTo>
                  <a:pt x="2121588" y="988010"/>
                  <a:pt x="2121721" y="999815"/>
                  <a:pt x="2121721" y="1019691"/>
                </a:cubicBezTo>
                <a:lnTo>
                  <a:pt x="2121521" y="1045102"/>
                </a:lnTo>
                <a:lnTo>
                  <a:pt x="2121721" y="1077916"/>
                </a:lnTo>
                <a:lnTo>
                  <a:pt x="2120921" y="1118335"/>
                </a:lnTo>
                <a:cubicBezTo>
                  <a:pt x="2120921" y="1120735"/>
                  <a:pt x="2121055" y="1123402"/>
                  <a:pt x="2121321" y="1126338"/>
                </a:cubicBezTo>
                <a:cubicBezTo>
                  <a:pt x="2129736" y="1116586"/>
                  <a:pt x="2135879" y="1110107"/>
                  <a:pt x="2139752" y="1106901"/>
                </a:cubicBezTo>
                <a:cubicBezTo>
                  <a:pt x="2146697" y="1101291"/>
                  <a:pt x="2154110" y="1096850"/>
                  <a:pt x="2161989" y="1093577"/>
                </a:cubicBezTo>
                <a:cubicBezTo>
                  <a:pt x="2169869" y="1090304"/>
                  <a:pt x="2178150" y="1088668"/>
                  <a:pt x="2186833" y="1088668"/>
                </a:cubicBezTo>
                <a:cubicBezTo>
                  <a:pt x="2203261" y="1088668"/>
                  <a:pt x="2216683" y="1095593"/>
                  <a:pt x="2227099" y="1109442"/>
                </a:cubicBezTo>
                <a:cubicBezTo>
                  <a:pt x="2233109" y="1117564"/>
                  <a:pt x="2236114" y="1129081"/>
                  <a:pt x="2236114" y="1143993"/>
                </a:cubicBezTo>
                <a:lnTo>
                  <a:pt x="2235514" y="1164367"/>
                </a:lnTo>
                <a:lnTo>
                  <a:pt x="2235714" y="1175750"/>
                </a:lnTo>
                <a:lnTo>
                  <a:pt x="2234914" y="1195524"/>
                </a:lnTo>
                <a:cubicBezTo>
                  <a:pt x="2234381" y="1211902"/>
                  <a:pt x="2234115" y="1221624"/>
                  <a:pt x="2234115" y="1224688"/>
                </a:cubicBezTo>
                <a:cubicBezTo>
                  <a:pt x="2234115" y="1228148"/>
                  <a:pt x="2234248" y="1232808"/>
                  <a:pt x="2234515" y="1238668"/>
                </a:cubicBezTo>
                <a:lnTo>
                  <a:pt x="2245914" y="1241265"/>
                </a:lnTo>
                <a:cubicBezTo>
                  <a:pt x="2253513" y="1242863"/>
                  <a:pt x="2259380" y="1244327"/>
                  <a:pt x="2263513" y="1245659"/>
                </a:cubicBezTo>
                <a:lnTo>
                  <a:pt x="2263313" y="1251858"/>
                </a:lnTo>
                <a:lnTo>
                  <a:pt x="2220715" y="1250658"/>
                </a:lnTo>
                <a:cubicBezTo>
                  <a:pt x="2218315" y="1250658"/>
                  <a:pt x="2211782" y="1250925"/>
                  <a:pt x="2201117" y="1251458"/>
                </a:cubicBezTo>
                <a:cubicBezTo>
                  <a:pt x="2194584" y="1251725"/>
                  <a:pt x="2190784" y="1251858"/>
                  <a:pt x="2189717" y="1251858"/>
                </a:cubicBezTo>
                <a:lnTo>
                  <a:pt x="2185318" y="1251858"/>
                </a:lnTo>
                <a:cubicBezTo>
                  <a:pt x="2184651" y="1250658"/>
                  <a:pt x="2184318" y="1249658"/>
                  <a:pt x="2184318" y="1248858"/>
                </a:cubicBezTo>
                <a:lnTo>
                  <a:pt x="2184318" y="1247059"/>
                </a:lnTo>
                <a:cubicBezTo>
                  <a:pt x="2186184" y="1244659"/>
                  <a:pt x="2189651" y="1243060"/>
                  <a:pt x="2194717" y="1242262"/>
                </a:cubicBezTo>
                <a:lnTo>
                  <a:pt x="2206716" y="1239465"/>
                </a:lnTo>
                <a:cubicBezTo>
                  <a:pt x="2208316" y="1238134"/>
                  <a:pt x="2209249" y="1236736"/>
                  <a:pt x="2209516" y="1235272"/>
                </a:cubicBezTo>
                <a:cubicBezTo>
                  <a:pt x="2210049" y="1231809"/>
                  <a:pt x="2210649" y="1214635"/>
                  <a:pt x="2211316" y="1183750"/>
                </a:cubicBezTo>
                <a:lnTo>
                  <a:pt x="2211716" y="1168973"/>
                </a:lnTo>
                <a:cubicBezTo>
                  <a:pt x="2212249" y="1153396"/>
                  <a:pt x="2211046" y="1140483"/>
                  <a:pt x="2208107" y="1130231"/>
                </a:cubicBezTo>
                <a:cubicBezTo>
                  <a:pt x="2206236" y="1123175"/>
                  <a:pt x="2201994" y="1117551"/>
                  <a:pt x="2195379" y="1113357"/>
                </a:cubicBezTo>
                <a:cubicBezTo>
                  <a:pt x="2188765" y="1109164"/>
                  <a:pt x="2181116" y="1107067"/>
                  <a:pt x="2172431" y="1107067"/>
                </a:cubicBezTo>
                <a:cubicBezTo>
                  <a:pt x="2165217" y="1107067"/>
                  <a:pt x="2158403" y="1108598"/>
                  <a:pt x="2151988" y="1111661"/>
                </a:cubicBezTo>
                <a:cubicBezTo>
                  <a:pt x="2147578" y="1113923"/>
                  <a:pt x="2142300" y="1117850"/>
                  <a:pt x="2136153" y="1123443"/>
                </a:cubicBezTo>
                <a:cubicBezTo>
                  <a:pt x="2130007" y="1129035"/>
                  <a:pt x="2125731" y="1133828"/>
                  <a:pt x="2123324" y="1137821"/>
                </a:cubicBezTo>
                <a:cubicBezTo>
                  <a:pt x="2121722" y="1140479"/>
                  <a:pt x="2120921" y="1144865"/>
                  <a:pt x="2120921" y="1150977"/>
                </a:cubicBezTo>
                <a:lnTo>
                  <a:pt x="2121121" y="1164926"/>
                </a:lnTo>
                <a:lnTo>
                  <a:pt x="2120721" y="1179478"/>
                </a:lnTo>
                <a:cubicBezTo>
                  <a:pt x="2120721" y="1180674"/>
                  <a:pt x="2120921" y="1188978"/>
                  <a:pt x="2121321" y="1204389"/>
                </a:cubicBezTo>
                <a:lnTo>
                  <a:pt x="2121121" y="1217145"/>
                </a:lnTo>
                <a:lnTo>
                  <a:pt x="2121521" y="1231097"/>
                </a:lnTo>
                <a:cubicBezTo>
                  <a:pt x="2121655" y="1233091"/>
                  <a:pt x="2121855" y="1234552"/>
                  <a:pt x="2122121" y="1235481"/>
                </a:cubicBezTo>
                <a:lnTo>
                  <a:pt x="2150320" y="1242259"/>
                </a:lnTo>
                <a:cubicBezTo>
                  <a:pt x="2151786" y="1242669"/>
                  <a:pt x="2153986" y="1243490"/>
                  <a:pt x="2156919" y="1244721"/>
                </a:cubicBezTo>
                <a:lnTo>
                  <a:pt x="2157519" y="1246977"/>
                </a:lnTo>
                <a:cubicBezTo>
                  <a:pt x="2157519" y="1247660"/>
                  <a:pt x="2157186" y="1248754"/>
                  <a:pt x="2156519" y="1250258"/>
                </a:cubicBezTo>
                <a:cubicBezTo>
                  <a:pt x="2152653" y="1250392"/>
                  <a:pt x="2149720" y="1250458"/>
                  <a:pt x="2147720" y="1250458"/>
                </a:cubicBezTo>
                <a:lnTo>
                  <a:pt x="2132121" y="1250258"/>
                </a:lnTo>
                <a:lnTo>
                  <a:pt x="2097723" y="1250658"/>
                </a:lnTo>
                <a:lnTo>
                  <a:pt x="2071924" y="1251458"/>
                </a:lnTo>
                <a:cubicBezTo>
                  <a:pt x="2070591" y="1251325"/>
                  <a:pt x="2068591" y="1251191"/>
                  <a:pt x="2065925" y="1251058"/>
                </a:cubicBezTo>
                <a:lnTo>
                  <a:pt x="2065725" y="1249658"/>
                </a:lnTo>
                <a:cubicBezTo>
                  <a:pt x="2065725" y="1248592"/>
                  <a:pt x="2066258" y="1247258"/>
                  <a:pt x="2067325" y="1245659"/>
                </a:cubicBezTo>
                <a:cubicBezTo>
                  <a:pt x="2082924" y="1242861"/>
                  <a:pt x="2091923" y="1240730"/>
                  <a:pt x="2094323" y="1239265"/>
                </a:cubicBezTo>
                <a:cubicBezTo>
                  <a:pt x="2095790" y="1238332"/>
                  <a:pt x="2096523" y="1236200"/>
                  <a:pt x="2096523" y="1232869"/>
                </a:cubicBezTo>
                <a:lnTo>
                  <a:pt x="2096323" y="1219682"/>
                </a:lnTo>
                <a:lnTo>
                  <a:pt x="2096523" y="1196302"/>
                </a:lnTo>
                <a:lnTo>
                  <a:pt x="2096123" y="1136756"/>
                </a:lnTo>
                <a:lnTo>
                  <a:pt x="2096323" y="1114576"/>
                </a:lnTo>
                <a:lnTo>
                  <a:pt x="2096323" y="1098789"/>
                </a:lnTo>
                <a:lnTo>
                  <a:pt x="2096923" y="1079406"/>
                </a:lnTo>
                <a:cubicBezTo>
                  <a:pt x="2096923" y="1049033"/>
                  <a:pt x="2096623" y="1030883"/>
                  <a:pt x="2096023" y="1024955"/>
                </a:cubicBezTo>
                <a:cubicBezTo>
                  <a:pt x="2095423" y="1019027"/>
                  <a:pt x="2094256" y="1015330"/>
                  <a:pt x="2092523" y="1013863"/>
                </a:cubicBezTo>
                <a:cubicBezTo>
                  <a:pt x="2089323" y="1010801"/>
                  <a:pt x="2080524" y="1007604"/>
                  <a:pt x="2066125" y="1004273"/>
                </a:cubicBezTo>
                <a:lnTo>
                  <a:pt x="2066125" y="1003273"/>
                </a:lnTo>
                <a:cubicBezTo>
                  <a:pt x="2066125" y="1002340"/>
                  <a:pt x="2066258" y="1001007"/>
                  <a:pt x="2066525" y="999274"/>
                </a:cubicBezTo>
                <a:cubicBezTo>
                  <a:pt x="2068391" y="999007"/>
                  <a:pt x="2070191" y="998674"/>
                  <a:pt x="2071924" y="998274"/>
                </a:cubicBezTo>
                <a:cubicBezTo>
                  <a:pt x="2073658" y="997874"/>
                  <a:pt x="2075324" y="997607"/>
                  <a:pt x="2076924" y="997474"/>
                </a:cubicBezTo>
                <a:cubicBezTo>
                  <a:pt x="2092790" y="992941"/>
                  <a:pt x="2104322" y="988541"/>
                  <a:pt x="2111522" y="984274"/>
                </a:cubicBezTo>
                <a:close/>
                <a:moveTo>
                  <a:pt x="1781142" y="982675"/>
                </a:moveTo>
                <a:cubicBezTo>
                  <a:pt x="1793808" y="982675"/>
                  <a:pt x="1803074" y="984728"/>
                  <a:pt x="1808941" y="988834"/>
                </a:cubicBezTo>
                <a:cubicBezTo>
                  <a:pt x="1812940" y="991615"/>
                  <a:pt x="1814940" y="995190"/>
                  <a:pt x="1814940" y="999561"/>
                </a:cubicBezTo>
                <a:cubicBezTo>
                  <a:pt x="1814940" y="1003271"/>
                  <a:pt x="1813540" y="1006451"/>
                  <a:pt x="1810740" y="1009099"/>
                </a:cubicBezTo>
                <a:cubicBezTo>
                  <a:pt x="1807941" y="1011748"/>
                  <a:pt x="1804474" y="1013073"/>
                  <a:pt x="1800341" y="1013073"/>
                </a:cubicBezTo>
                <a:cubicBezTo>
                  <a:pt x="1795275" y="1013073"/>
                  <a:pt x="1789808" y="1011806"/>
                  <a:pt x="1783942" y="1009273"/>
                </a:cubicBezTo>
                <a:cubicBezTo>
                  <a:pt x="1772876" y="1004873"/>
                  <a:pt x="1766610" y="1002473"/>
                  <a:pt x="1765143" y="1002073"/>
                </a:cubicBezTo>
                <a:cubicBezTo>
                  <a:pt x="1762610" y="1001407"/>
                  <a:pt x="1760010" y="1001074"/>
                  <a:pt x="1757344" y="1001074"/>
                </a:cubicBezTo>
                <a:cubicBezTo>
                  <a:pt x="1750011" y="1001074"/>
                  <a:pt x="1743311" y="1003417"/>
                  <a:pt x="1737245" y="1008103"/>
                </a:cubicBezTo>
                <a:cubicBezTo>
                  <a:pt x="1731179" y="1012789"/>
                  <a:pt x="1727346" y="1018546"/>
                  <a:pt x="1725746" y="1025375"/>
                </a:cubicBezTo>
                <a:cubicBezTo>
                  <a:pt x="1724146" y="1032204"/>
                  <a:pt x="1723346" y="1047534"/>
                  <a:pt x="1723346" y="1071366"/>
                </a:cubicBezTo>
                <a:cubicBezTo>
                  <a:pt x="1723346" y="1079934"/>
                  <a:pt x="1723412" y="1087766"/>
                  <a:pt x="1723546" y="1094861"/>
                </a:cubicBezTo>
                <a:cubicBezTo>
                  <a:pt x="1756744" y="1095666"/>
                  <a:pt x="1774409" y="1096068"/>
                  <a:pt x="1776543" y="1096068"/>
                </a:cubicBezTo>
                <a:cubicBezTo>
                  <a:pt x="1776809" y="1099001"/>
                  <a:pt x="1776942" y="1101201"/>
                  <a:pt x="1776942" y="1102667"/>
                </a:cubicBezTo>
                <a:cubicBezTo>
                  <a:pt x="1776942" y="1104400"/>
                  <a:pt x="1776743" y="1107000"/>
                  <a:pt x="1776343" y="1110467"/>
                </a:cubicBezTo>
                <a:cubicBezTo>
                  <a:pt x="1773009" y="1111000"/>
                  <a:pt x="1769610" y="1111267"/>
                  <a:pt x="1766143" y="1111267"/>
                </a:cubicBezTo>
                <a:lnTo>
                  <a:pt x="1758544" y="1111267"/>
                </a:lnTo>
                <a:cubicBezTo>
                  <a:pt x="1742011" y="1111267"/>
                  <a:pt x="1730545" y="1111867"/>
                  <a:pt x="1724146" y="1113067"/>
                </a:cubicBezTo>
                <a:cubicBezTo>
                  <a:pt x="1723879" y="1116133"/>
                  <a:pt x="1723746" y="1118466"/>
                  <a:pt x="1723746" y="1120066"/>
                </a:cubicBezTo>
                <a:cubicBezTo>
                  <a:pt x="1723746" y="1120733"/>
                  <a:pt x="1723812" y="1121733"/>
                  <a:pt x="1723946" y="1123066"/>
                </a:cubicBezTo>
                <a:cubicBezTo>
                  <a:pt x="1724612" y="1143998"/>
                  <a:pt x="1724946" y="1156664"/>
                  <a:pt x="1724946" y="1161064"/>
                </a:cubicBezTo>
                <a:lnTo>
                  <a:pt x="1724546" y="1212461"/>
                </a:lnTo>
                <a:cubicBezTo>
                  <a:pt x="1724546" y="1220060"/>
                  <a:pt x="1725812" y="1226393"/>
                  <a:pt x="1728345" y="1231459"/>
                </a:cubicBezTo>
                <a:cubicBezTo>
                  <a:pt x="1729812" y="1234392"/>
                  <a:pt x="1732545" y="1236726"/>
                  <a:pt x="1736545" y="1238459"/>
                </a:cubicBezTo>
                <a:cubicBezTo>
                  <a:pt x="1739078" y="1239659"/>
                  <a:pt x="1745211" y="1240859"/>
                  <a:pt x="1754944" y="1242059"/>
                </a:cubicBezTo>
                <a:cubicBezTo>
                  <a:pt x="1762277" y="1243125"/>
                  <a:pt x="1767210" y="1243859"/>
                  <a:pt x="1769743" y="1244259"/>
                </a:cubicBezTo>
                <a:cubicBezTo>
                  <a:pt x="1769743" y="1247059"/>
                  <a:pt x="1769543" y="1249192"/>
                  <a:pt x="1769143" y="1250658"/>
                </a:cubicBezTo>
                <a:lnTo>
                  <a:pt x="1766343" y="1250858"/>
                </a:lnTo>
                <a:cubicBezTo>
                  <a:pt x="1759944" y="1250458"/>
                  <a:pt x="1751611" y="1250125"/>
                  <a:pt x="1741345" y="1249858"/>
                </a:cubicBezTo>
                <a:lnTo>
                  <a:pt x="1726546" y="1249258"/>
                </a:lnTo>
                <a:lnTo>
                  <a:pt x="1676149" y="1250858"/>
                </a:lnTo>
                <a:lnTo>
                  <a:pt x="1669549" y="1250858"/>
                </a:lnTo>
                <a:lnTo>
                  <a:pt x="1669349" y="1244659"/>
                </a:lnTo>
                <a:cubicBezTo>
                  <a:pt x="1671349" y="1244259"/>
                  <a:pt x="1672815" y="1243925"/>
                  <a:pt x="1673749" y="1243659"/>
                </a:cubicBezTo>
                <a:cubicBezTo>
                  <a:pt x="1685215" y="1241525"/>
                  <a:pt x="1692614" y="1239125"/>
                  <a:pt x="1695947" y="1236459"/>
                </a:cubicBezTo>
                <a:cubicBezTo>
                  <a:pt x="1697281" y="1235392"/>
                  <a:pt x="1698214" y="1233459"/>
                  <a:pt x="1698747" y="1230659"/>
                </a:cubicBezTo>
                <a:cubicBezTo>
                  <a:pt x="1699014" y="1229060"/>
                  <a:pt x="1699147" y="1221593"/>
                  <a:pt x="1699147" y="1208261"/>
                </a:cubicBezTo>
                <a:cubicBezTo>
                  <a:pt x="1699147" y="1170263"/>
                  <a:pt x="1698814" y="1139932"/>
                  <a:pt x="1698147" y="1117266"/>
                </a:cubicBezTo>
                <a:cubicBezTo>
                  <a:pt x="1694681" y="1116200"/>
                  <a:pt x="1689348" y="1115533"/>
                  <a:pt x="1682148" y="1115266"/>
                </a:cubicBezTo>
                <a:cubicBezTo>
                  <a:pt x="1679482" y="1115266"/>
                  <a:pt x="1675282" y="1115000"/>
                  <a:pt x="1669549" y="1114467"/>
                </a:cubicBezTo>
                <a:lnTo>
                  <a:pt x="1669149" y="1112232"/>
                </a:lnTo>
                <a:cubicBezTo>
                  <a:pt x="1669149" y="1110605"/>
                  <a:pt x="1669816" y="1109250"/>
                  <a:pt x="1671149" y="1108167"/>
                </a:cubicBezTo>
                <a:cubicBezTo>
                  <a:pt x="1671682" y="1107638"/>
                  <a:pt x="1677282" y="1104856"/>
                  <a:pt x="1687948" y="1099821"/>
                </a:cubicBezTo>
                <a:cubicBezTo>
                  <a:pt x="1692081" y="1097967"/>
                  <a:pt x="1695014" y="1095649"/>
                  <a:pt x="1696747" y="1092868"/>
                </a:cubicBezTo>
                <a:cubicBezTo>
                  <a:pt x="1697681" y="1091399"/>
                  <a:pt x="1698214" y="1088327"/>
                  <a:pt x="1698347" y="1083653"/>
                </a:cubicBezTo>
                <a:cubicBezTo>
                  <a:pt x="1698481" y="1081515"/>
                  <a:pt x="1698881" y="1077842"/>
                  <a:pt x="1699547" y="1072632"/>
                </a:cubicBezTo>
                <a:cubicBezTo>
                  <a:pt x="1701147" y="1058874"/>
                  <a:pt x="1702414" y="1050392"/>
                  <a:pt x="1703347" y="1047186"/>
                </a:cubicBezTo>
                <a:cubicBezTo>
                  <a:pt x="1705747" y="1038239"/>
                  <a:pt x="1709780" y="1029324"/>
                  <a:pt x="1715446" y="1020441"/>
                </a:cubicBezTo>
                <a:cubicBezTo>
                  <a:pt x="1721112" y="1011558"/>
                  <a:pt x="1727945" y="1003777"/>
                  <a:pt x="1735945" y="997099"/>
                </a:cubicBezTo>
                <a:cubicBezTo>
                  <a:pt x="1741811" y="992291"/>
                  <a:pt x="1748444" y="988685"/>
                  <a:pt x="1755844" y="986281"/>
                </a:cubicBezTo>
                <a:cubicBezTo>
                  <a:pt x="1763243" y="983877"/>
                  <a:pt x="1771676" y="982675"/>
                  <a:pt x="1781142" y="982675"/>
                </a:cubicBezTo>
                <a:close/>
                <a:moveTo>
                  <a:pt x="2573894" y="671963"/>
                </a:moveTo>
                <a:cubicBezTo>
                  <a:pt x="2564930" y="675163"/>
                  <a:pt x="2555432" y="680029"/>
                  <a:pt x="2545399" y="686562"/>
                </a:cubicBezTo>
                <a:cubicBezTo>
                  <a:pt x="2535366" y="693095"/>
                  <a:pt x="2527406" y="700628"/>
                  <a:pt x="2521519" y="709161"/>
                </a:cubicBezTo>
                <a:cubicBezTo>
                  <a:pt x="2517238" y="715294"/>
                  <a:pt x="2515097" y="721094"/>
                  <a:pt x="2515097" y="726560"/>
                </a:cubicBezTo>
                <a:cubicBezTo>
                  <a:pt x="2515097" y="731760"/>
                  <a:pt x="2516870" y="736093"/>
                  <a:pt x="2520416" y="739559"/>
                </a:cubicBezTo>
                <a:cubicBezTo>
                  <a:pt x="2523961" y="743026"/>
                  <a:pt x="2528409" y="744759"/>
                  <a:pt x="2533759" y="744759"/>
                </a:cubicBezTo>
                <a:cubicBezTo>
                  <a:pt x="2537906" y="744759"/>
                  <a:pt x="2542924" y="743292"/>
                  <a:pt x="2548811" y="740359"/>
                </a:cubicBezTo>
                <a:cubicBezTo>
                  <a:pt x="2556569" y="736493"/>
                  <a:pt x="2564662" y="730493"/>
                  <a:pt x="2573091" y="722360"/>
                </a:cubicBezTo>
                <a:cubicBezTo>
                  <a:pt x="2574026" y="705428"/>
                  <a:pt x="2574494" y="693495"/>
                  <a:pt x="2574494" y="686562"/>
                </a:cubicBezTo>
                <a:cubicBezTo>
                  <a:pt x="2574494" y="682963"/>
                  <a:pt x="2574294" y="678096"/>
                  <a:pt x="2573894" y="671963"/>
                </a:cubicBezTo>
                <a:close/>
                <a:moveTo>
                  <a:pt x="909535" y="607967"/>
                </a:moveTo>
                <a:cubicBezTo>
                  <a:pt x="894261" y="607967"/>
                  <a:pt x="881311" y="613900"/>
                  <a:pt x="870686" y="625766"/>
                </a:cubicBezTo>
                <a:cubicBezTo>
                  <a:pt x="860060" y="637632"/>
                  <a:pt x="854748" y="655164"/>
                  <a:pt x="854748" y="678363"/>
                </a:cubicBezTo>
                <a:cubicBezTo>
                  <a:pt x="854748" y="698762"/>
                  <a:pt x="860492" y="715027"/>
                  <a:pt x="871981" y="727160"/>
                </a:cubicBezTo>
                <a:cubicBezTo>
                  <a:pt x="883470" y="739292"/>
                  <a:pt x="897780" y="745359"/>
                  <a:pt x="914913" y="745359"/>
                </a:cubicBezTo>
                <a:cubicBezTo>
                  <a:pt x="924741" y="745359"/>
                  <a:pt x="933706" y="744026"/>
                  <a:pt x="941808" y="741359"/>
                </a:cubicBezTo>
                <a:cubicBezTo>
                  <a:pt x="949909" y="738692"/>
                  <a:pt x="955288" y="736159"/>
                  <a:pt x="957944" y="733760"/>
                </a:cubicBezTo>
                <a:cubicBezTo>
                  <a:pt x="958476" y="724827"/>
                  <a:pt x="958741" y="706428"/>
                  <a:pt x="958741" y="678563"/>
                </a:cubicBezTo>
                <a:cubicBezTo>
                  <a:pt x="958741" y="654964"/>
                  <a:pt x="957646" y="640065"/>
                  <a:pt x="955454" y="633866"/>
                </a:cubicBezTo>
                <a:cubicBezTo>
                  <a:pt x="953262" y="627666"/>
                  <a:pt x="947784" y="621800"/>
                  <a:pt x="939017" y="616267"/>
                </a:cubicBezTo>
                <a:cubicBezTo>
                  <a:pt x="930251" y="610734"/>
                  <a:pt x="920424" y="607967"/>
                  <a:pt x="909535" y="607967"/>
                </a:cubicBezTo>
                <a:close/>
                <a:moveTo>
                  <a:pt x="3478294" y="600368"/>
                </a:moveTo>
                <a:cubicBezTo>
                  <a:pt x="3462828" y="600368"/>
                  <a:pt x="3450429" y="606167"/>
                  <a:pt x="3441097" y="617767"/>
                </a:cubicBezTo>
                <a:cubicBezTo>
                  <a:pt x="3433897" y="626566"/>
                  <a:pt x="3430297" y="634832"/>
                  <a:pt x="3430297" y="642565"/>
                </a:cubicBezTo>
                <a:lnTo>
                  <a:pt x="3439697" y="642565"/>
                </a:lnTo>
                <a:cubicBezTo>
                  <a:pt x="3446496" y="642565"/>
                  <a:pt x="3466762" y="641498"/>
                  <a:pt x="3500493" y="639365"/>
                </a:cubicBezTo>
                <a:cubicBezTo>
                  <a:pt x="3505826" y="639099"/>
                  <a:pt x="3509093" y="638565"/>
                  <a:pt x="3510292" y="637765"/>
                </a:cubicBezTo>
                <a:cubicBezTo>
                  <a:pt x="3512692" y="635232"/>
                  <a:pt x="3513892" y="632966"/>
                  <a:pt x="3513892" y="630966"/>
                </a:cubicBezTo>
                <a:cubicBezTo>
                  <a:pt x="3513892" y="626833"/>
                  <a:pt x="3512559" y="622133"/>
                  <a:pt x="3509892" y="616867"/>
                </a:cubicBezTo>
                <a:cubicBezTo>
                  <a:pt x="3507226" y="611600"/>
                  <a:pt x="3503126" y="607534"/>
                  <a:pt x="3497593" y="604667"/>
                </a:cubicBezTo>
                <a:cubicBezTo>
                  <a:pt x="3492060" y="601801"/>
                  <a:pt x="3485627" y="600368"/>
                  <a:pt x="3478294" y="600368"/>
                </a:cubicBezTo>
                <a:close/>
                <a:moveTo>
                  <a:pt x="2878219" y="600368"/>
                </a:moveTo>
                <a:cubicBezTo>
                  <a:pt x="2862754" y="600368"/>
                  <a:pt x="2850355" y="606167"/>
                  <a:pt x="2841022" y="617767"/>
                </a:cubicBezTo>
                <a:cubicBezTo>
                  <a:pt x="2833822" y="626566"/>
                  <a:pt x="2830222" y="634832"/>
                  <a:pt x="2830222" y="642565"/>
                </a:cubicBezTo>
                <a:lnTo>
                  <a:pt x="2839622" y="642565"/>
                </a:lnTo>
                <a:cubicBezTo>
                  <a:pt x="2846421" y="642565"/>
                  <a:pt x="2866687" y="641498"/>
                  <a:pt x="2900418" y="639365"/>
                </a:cubicBezTo>
                <a:cubicBezTo>
                  <a:pt x="2905751" y="639099"/>
                  <a:pt x="2909018" y="638565"/>
                  <a:pt x="2910217" y="637765"/>
                </a:cubicBezTo>
                <a:cubicBezTo>
                  <a:pt x="2912617" y="635232"/>
                  <a:pt x="2913817" y="632966"/>
                  <a:pt x="2913817" y="630966"/>
                </a:cubicBezTo>
                <a:cubicBezTo>
                  <a:pt x="2913817" y="626833"/>
                  <a:pt x="2912484" y="622133"/>
                  <a:pt x="2909817" y="616867"/>
                </a:cubicBezTo>
                <a:cubicBezTo>
                  <a:pt x="2907151" y="611600"/>
                  <a:pt x="2903051" y="607534"/>
                  <a:pt x="2897518" y="604667"/>
                </a:cubicBezTo>
                <a:cubicBezTo>
                  <a:pt x="2891985" y="601801"/>
                  <a:pt x="2885552" y="600368"/>
                  <a:pt x="2878219" y="600368"/>
                </a:cubicBezTo>
                <a:close/>
                <a:moveTo>
                  <a:pt x="2392444" y="600368"/>
                </a:moveTo>
                <a:cubicBezTo>
                  <a:pt x="2376978" y="600368"/>
                  <a:pt x="2364579" y="606167"/>
                  <a:pt x="2355247" y="617767"/>
                </a:cubicBezTo>
                <a:cubicBezTo>
                  <a:pt x="2348047" y="626566"/>
                  <a:pt x="2344447" y="634832"/>
                  <a:pt x="2344447" y="642565"/>
                </a:cubicBezTo>
                <a:lnTo>
                  <a:pt x="2353847" y="642565"/>
                </a:lnTo>
                <a:cubicBezTo>
                  <a:pt x="2360646" y="642565"/>
                  <a:pt x="2380912" y="641498"/>
                  <a:pt x="2414643" y="639365"/>
                </a:cubicBezTo>
                <a:cubicBezTo>
                  <a:pt x="2419976" y="639099"/>
                  <a:pt x="2423243" y="638565"/>
                  <a:pt x="2424442" y="637765"/>
                </a:cubicBezTo>
                <a:cubicBezTo>
                  <a:pt x="2426842" y="635232"/>
                  <a:pt x="2428042" y="632966"/>
                  <a:pt x="2428042" y="630966"/>
                </a:cubicBezTo>
                <a:cubicBezTo>
                  <a:pt x="2428042" y="626833"/>
                  <a:pt x="2426709" y="622133"/>
                  <a:pt x="2424042" y="616867"/>
                </a:cubicBezTo>
                <a:cubicBezTo>
                  <a:pt x="2421376" y="611600"/>
                  <a:pt x="2417276" y="607534"/>
                  <a:pt x="2411743" y="604667"/>
                </a:cubicBezTo>
                <a:cubicBezTo>
                  <a:pt x="2406210" y="601801"/>
                  <a:pt x="2399777" y="600368"/>
                  <a:pt x="2392444" y="600368"/>
                </a:cubicBezTo>
                <a:close/>
                <a:moveTo>
                  <a:pt x="220745" y="600368"/>
                </a:moveTo>
                <a:cubicBezTo>
                  <a:pt x="205279" y="600368"/>
                  <a:pt x="192880" y="606167"/>
                  <a:pt x="183547" y="617767"/>
                </a:cubicBezTo>
                <a:cubicBezTo>
                  <a:pt x="176347" y="626566"/>
                  <a:pt x="172747" y="634832"/>
                  <a:pt x="172747" y="642565"/>
                </a:cubicBezTo>
                <a:lnTo>
                  <a:pt x="182147" y="642565"/>
                </a:lnTo>
                <a:cubicBezTo>
                  <a:pt x="188946" y="642565"/>
                  <a:pt x="209212" y="641498"/>
                  <a:pt x="242943" y="639365"/>
                </a:cubicBezTo>
                <a:cubicBezTo>
                  <a:pt x="248276" y="639099"/>
                  <a:pt x="251543" y="638565"/>
                  <a:pt x="252743" y="637765"/>
                </a:cubicBezTo>
                <a:cubicBezTo>
                  <a:pt x="255142" y="635232"/>
                  <a:pt x="256342" y="632966"/>
                  <a:pt x="256342" y="630966"/>
                </a:cubicBezTo>
                <a:cubicBezTo>
                  <a:pt x="256342" y="626833"/>
                  <a:pt x="255009" y="622133"/>
                  <a:pt x="252343" y="616867"/>
                </a:cubicBezTo>
                <a:cubicBezTo>
                  <a:pt x="249676" y="611600"/>
                  <a:pt x="245576" y="607534"/>
                  <a:pt x="240043" y="604667"/>
                </a:cubicBezTo>
                <a:cubicBezTo>
                  <a:pt x="234510" y="601801"/>
                  <a:pt x="228077" y="600368"/>
                  <a:pt x="220745" y="600368"/>
                </a:cubicBezTo>
                <a:close/>
                <a:moveTo>
                  <a:pt x="1488344" y="599168"/>
                </a:moveTo>
                <a:cubicBezTo>
                  <a:pt x="1479530" y="599168"/>
                  <a:pt x="1470549" y="601234"/>
                  <a:pt x="1461400" y="605367"/>
                </a:cubicBezTo>
                <a:cubicBezTo>
                  <a:pt x="1452252" y="609500"/>
                  <a:pt x="1444506" y="617433"/>
                  <a:pt x="1438162" y="629166"/>
                </a:cubicBezTo>
                <a:cubicBezTo>
                  <a:pt x="1431819" y="640898"/>
                  <a:pt x="1428647" y="657564"/>
                  <a:pt x="1428647" y="679163"/>
                </a:cubicBezTo>
                <a:cubicBezTo>
                  <a:pt x="1428647" y="703428"/>
                  <a:pt x="1434156" y="721794"/>
                  <a:pt x="1445175" y="734259"/>
                </a:cubicBezTo>
                <a:cubicBezTo>
                  <a:pt x="1456193" y="746725"/>
                  <a:pt x="1469915" y="752958"/>
                  <a:pt x="1486341" y="752958"/>
                </a:cubicBezTo>
                <a:cubicBezTo>
                  <a:pt x="1496492" y="752958"/>
                  <a:pt x="1506276" y="750225"/>
                  <a:pt x="1515691" y="744759"/>
                </a:cubicBezTo>
                <a:cubicBezTo>
                  <a:pt x="1525106" y="739292"/>
                  <a:pt x="1532618" y="730526"/>
                  <a:pt x="1538227" y="718460"/>
                </a:cubicBezTo>
                <a:cubicBezTo>
                  <a:pt x="1543836" y="706394"/>
                  <a:pt x="1546640" y="692429"/>
                  <a:pt x="1546640" y="676563"/>
                </a:cubicBezTo>
                <a:cubicBezTo>
                  <a:pt x="1546640" y="666164"/>
                  <a:pt x="1544470" y="654098"/>
                  <a:pt x="1540130" y="640365"/>
                </a:cubicBezTo>
                <a:cubicBezTo>
                  <a:pt x="1535789" y="626633"/>
                  <a:pt x="1529112" y="616333"/>
                  <a:pt x="1520097" y="609467"/>
                </a:cubicBezTo>
                <a:cubicBezTo>
                  <a:pt x="1511082" y="602601"/>
                  <a:pt x="1500497" y="599168"/>
                  <a:pt x="1488344" y="599168"/>
                </a:cubicBezTo>
                <a:close/>
                <a:moveTo>
                  <a:pt x="573944" y="599168"/>
                </a:moveTo>
                <a:cubicBezTo>
                  <a:pt x="565130" y="599168"/>
                  <a:pt x="556148" y="601234"/>
                  <a:pt x="547000" y="605367"/>
                </a:cubicBezTo>
                <a:cubicBezTo>
                  <a:pt x="537852" y="609500"/>
                  <a:pt x="530106" y="617433"/>
                  <a:pt x="523762" y="629166"/>
                </a:cubicBezTo>
                <a:cubicBezTo>
                  <a:pt x="517419" y="640898"/>
                  <a:pt x="514248" y="657564"/>
                  <a:pt x="514248" y="679163"/>
                </a:cubicBezTo>
                <a:cubicBezTo>
                  <a:pt x="514248" y="703428"/>
                  <a:pt x="519756" y="721794"/>
                  <a:pt x="530774" y="734259"/>
                </a:cubicBezTo>
                <a:cubicBezTo>
                  <a:pt x="541793" y="746725"/>
                  <a:pt x="555515" y="752958"/>
                  <a:pt x="571941" y="752958"/>
                </a:cubicBezTo>
                <a:cubicBezTo>
                  <a:pt x="582092" y="752958"/>
                  <a:pt x="591876" y="750225"/>
                  <a:pt x="601291" y="744759"/>
                </a:cubicBezTo>
                <a:cubicBezTo>
                  <a:pt x="610706" y="739292"/>
                  <a:pt x="618218" y="730526"/>
                  <a:pt x="623827" y="718460"/>
                </a:cubicBezTo>
                <a:cubicBezTo>
                  <a:pt x="629436" y="706394"/>
                  <a:pt x="632240" y="692429"/>
                  <a:pt x="632240" y="676563"/>
                </a:cubicBezTo>
                <a:cubicBezTo>
                  <a:pt x="632240" y="666164"/>
                  <a:pt x="630070" y="654098"/>
                  <a:pt x="625730" y="640365"/>
                </a:cubicBezTo>
                <a:cubicBezTo>
                  <a:pt x="621389" y="626633"/>
                  <a:pt x="614712" y="616333"/>
                  <a:pt x="605697" y="609467"/>
                </a:cubicBezTo>
                <a:cubicBezTo>
                  <a:pt x="596681" y="602601"/>
                  <a:pt x="586097" y="599168"/>
                  <a:pt x="573944" y="599168"/>
                </a:cubicBezTo>
                <a:close/>
                <a:moveTo>
                  <a:pt x="2099644" y="592168"/>
                </a:moveTo>
                <a:cubicBezTo>
                  <a:pt x="2118309" y="592168"/>
                  <a:pt x="2132508" y="595368"/>
                  <a:pt x="2142241" y="601768"/>
                </a:cubicBezTo>
                <a:cubicBezTo>
                  <a:pt x="2147707" y="605501"/>
                  <a:pt x="2150441" y="610300"/>
                  <a:pt x="2150441" y="616167"/>
                </a:cubicBezTo>
                <a:cubicBezTo>
                  <a:pt x="2150441" y="620433"/>
                  <a:pt x="2149041" y="623966"/>
                  <a:pt x="2146241" y="626766"/>
                </a:cubicBezTo>
                <a:cubicBezTo>
                  <a:pt x="2143441" y="629566"/>
                  <a:pt x="2139841" y="630966"/>
                  <a:pt x="2135441" y="630966"/>
                </a:cubicBezTo>
                <a:cubicBezTo>
                  <a:pt x="2128775" y="630966"/>
                  <a:pt x="2121442" y="626833"/>
                  <a:pt x="2113443" y="618567"/>
                </a:cubicBezTo>
                <a:cubicBezTo>
                  <a:pt x="2108510" y="613500"/>
                  <a:pt x="2104043" y="610000"/>
                  <a:pt x="2100044" y="608067"/>
                </a:cubicBezTo>
                <a:cubicBezTo>
                  <a:pt x="2096044" y="606134"/>
                  <a:pt x="2091578" y="605167"/>
                  <a:pt x="2086644" y="605167"/>
                </a:cubicBezTo>
                <a:cubicBezTo>
                  <a:pt x="2074779" y="605167"/>
                  <a:pt x="2064912" y="610034"/>
                  <a:pt x="2057046" y="619766"/>
                </a:cubicBezTo>
                <a:cubicBezTo>
                  <a:pt x="2046114" y="633632"/>
                  <a:pt x="2040647" y="651031"/>
                  <a:pt x="2040647" y="671963"/>
                </a:cubicBezTo>
                <a:cubicBezTo>
                  <a:pt x="2040647" y="693562"/>
                  <a:pt x="2046247" y="710761"/>
                  <a:pt x="2057446" y="723560"/>
                </a:cubicBezTo>
                <a:cubicBezTo>
                  <a:pt x="2068646" y="736359"/>
                  <a:pt x="2081711" y="742759"/>
                  <a:pt x="2096644" y="742759"/>
                </a:cubicBezTo>
                <a:cubicBezTo>
                  <a:pt x="2107043" y="742759"/>
                  <a:pt x="2116276" y="741059"/>
                  <a:pt x="2124342" y="737659"/>
                </a:cubicBezTo>
                <a:cubicBezTo>
                  <a:pt x="2132408" y="734259"/>
                  <a:pt x="2141841" y="727960"/>
                  <a:pt x="2152640" y="718760"/>
                </a:cubicBezTo>
                <a:lnTo>
                  <a:pt x="2152840" y="731760"/>
                </a:lnTo>
                <a:cubicBezTo>
                  <a:pt x="2142441" y="742826"/>
                  <a:pt x="2132175" y="750558"/>
                  <a:pt x="2122042" y="754958"/>
                </a:cubicBezTo>
                <a:cubicBezTo>
                  <a:pt x="2111909" y="759358"/>
                  <a:pt x="2099977" y="761558"/>
                  <a:pt x="2086244" y="761558"/>
                </a:cubicBezTo>
                <a:cubicBezTo>
                  <a:pt x="2071312" y="761558"/>
                  <a:pt x="2057846" y="757658"/>
                  <a:pt x="2045847" y="749858"/>
                </a:cubicBezTo>
                <a:cubicBezTo>
                  <a:pt x="2033848" y="742059"/>
                  <a:pt x="2024615" y="731026"/>
                  <a:pt x="2018149" y="716761"/>
                </a:cubicBezTo>
                <a:cubicBezTo>
                  <a:pt x="2011682" y="702495"/>
                  <a:pt x="2008449" y="688496"/>
                  <a:pt x="2008449" y="674763"/>
                </a:cubicBezTo>
                <a:cubicBezTo>
                  <a:pt x="2008449" y="659697"/>
                  <a:pt x="2012349" y="645465"/>
                  <a:pt x="2020149" y="632066"/>
                </a:cubicBezTo>
                <a:cubicBezTo>
                  <a:pt x="2027948" y="618667"/>
                  <a:pt x="2038281" y="608667"/>
                  <a:pt x="2051147" y="602068"/>
                </a:cubicBezTo>
                <a:cubicBezTo>
                  <a:pt x="2064012" y="595468"/>
                  <a:pt x="2080178" y="592168"/>
                  <a:pt x="2099644" y="592168"/>
                </a:cubicBezTo>
                <a:close/>
                <a:moveTo>
                  <a:pt x="404194" y="592168"/>
                </a:moveTo>
                <a:cubicBezTo>
                  <a:pt x="422859" y="592168"/>
                  <a:pt x="437058" y="595368"/>
                  <a:pt x="446791" y="601768"/>
                </a:cubicBezTo>
                <a:cubicBezTo>
                  <a:pt x="452257" y="605501"/>
                  <a:pt x="454991" y="610300"/>
                  <a:pt x="454991" y="616167"/>
                </a:cubicBezTo>
                <a:cubicBezTo>
                  <a:pt x="454991" y="620433"/>
                  <a:pt x="453591" y="623966"/>
                  <a:pt x="450791" y="626766"/>
                </a:cubicBezTo>
                <a:cubicBezTo>
                  <a:pt x="447991" y="629566"/>
                  <a:pt x="444391" y="630966"/>
                  <a:pt x="439992" y="630966"/>
                </a:cubicBezTo>
                <a:cubicBezTo>
                  <a:pt x="433325" y="630966"/>
                  <a:pt x="425992" y="626833"/>
                  <a:pt x="417993" y="618567"/>
                </a:cubicBezTo>
                <a:cubicBezTo>
                  <a:pt x="413060" y="613500"/>
                  <a:pt x="408594" y="610000"/>
                  <a:pt x="404594" y="608067"/>
                </a:cubicBezTo>
                <a:cubicBezTo>
                  <a:pt x="400594" y="606134"/>
                  <a:pt x="396128" y="605167"/>
                  <a:pt x="391195" y="605167"/>
                </a:cubicBezTo>
                <a:cubicBezTo>
                  <a:pt x="379329" y="605167"/>
                  <a:pt x="369463" y="610034"/>
                  <a:pt x="361596" y="619766"/>
                </a:cubicBezTo>
                <a:cubicBezTo>
                  <a:pt x="350664" y="633632"/>
                  <a:pt x="345197" y="651031"/>
                  <a:pt x="345197" y="671963"/>
                </a:cubicBezTo>
                <a:cubicBezTo>
                  <a:pt x="345197" y="693562"/>
                  <a:pt x="350797" y="710761"/>
                  <a:pt x="361996" y="723560"/>
                </a:cubicBezTo>
                <a:cubicBezTo>
                  <a:pt x="373196" y="736359"/>
                  <a:pt x="386262" y="742759"/>
                  <a:pt x="401194" y="742759"/>
                </a:cubicBezTo>
                <a:cubicBezTo>
                  <a:pt x="411593" y="742759"/>
                  <a:pt x="420826" y="741059"/>
                  <a:pt x="428892" y="737659"/>
                </a:cubicBezTo>
                <a:cubicBezTo>
                  <a:pt x="436958" y="734259"/>
                  <a:pt x="446391" y="727960"/>
                  <a:pt x="457191" y="718760"/>
                </a:cubicBezTo>
                <a:lnTo>
                  <a:pt x="457390" y="731760"/>
                </a:lnTo>
                <a:cubicBezTo>
                  <a:pt x="446991" y="742826"/>
                  <a:pt x="436725" y="750558"/>
                  <a:pt x="426592" y="754958"/>
                </a:cubicBezTo>
                <a:cubicBezTo>
                  <a:pt x="416460" y="759358"/>
                  <a:pt x="404527" y="761558"/>
                  <a:pt x="390795" y="761558"/>
                </a:cubicBezTo>
                <a:cubicBezTo>
                  <a:pt x="375862" y="761558"/>
                  <a:pt x="362396" y="757658"/>
                  <a:pt x="350397" y="749858"/>
                </a:cubicBezTo>
                <a:cubicBezTo>
                  <a:pt x="338398" y="742059"/>
                  <a:pt x="329165" y="731026"/>
                  <a:pt x="322699" y="716761"/>
                </a:cubicBezTo>
                <a:cubicBezTo>
                  <a:pt x="316232" y="702495"/>
                  <a:pt x="312999" y="688496"/>
                  <a:pt x="312999" y="674763"/>
                </a:cubicBezTo>
                <a:cubicBezTo>
                  <a:pt x="312999" y="659697"/>
                  <a:pt x="316899" y="645465"/>
                  <a:pt x="324699" y="632066"/>
                </a:cubicBezTo>
                <a:cubicBezTo>
                  <a:pt x="332498" y="618667"/>
                  <a:pt x="342831" y="608667"/>
                  <a:pt x="355697" y="602068"/>
                </a:cubicBezTo>
                <a:cubicBezTo>
                  <a:pt x="368563" y="595468"/>
                  <a:pt x="384728" y="592168"/>
                  <a:pt x="404194" y="592168"/>
                </a:cubicBezTo>
                <a:close/>
                <a:moveTo>
                  <a:pt x="2550895" y="591968"/>
                </a:moveTo>
                <a:cubicBezTo>
                  <a:pt x="2562361" y="591968"/>
                  <a:pt x="2570894" y="593001"/>
                  <a:pt x="2576494" y="595068"/>
                </a:cubicBezTo>
                <a:cubicBezTo>
                  <a:pt x="2582093" y="597134"/>
                  <a:pt x="2587026" y="600768"/>
                  <a:pt x="2591293" y="605967"/>
                </a:cubicBezTo>
                <a:cubicBezTo>
                  <a:pt x="2595559" y="611167"/>
                  <a:pt x="2598159" y="616833"/>
                  <a:pt x="2599092" y="622966"/>
                </a:cubicBezTo>
                <a:cubicBezTo>
                  <a:pt x="2599626" y="625899"/>
                  <a:pt x="2599892" y="636365"/>
                  <a:pt x="2599892" y="654364"/>
                </a:cubicBezTo>
                <a:lnTo>
                  <a:pt x="2599292" y="686162"/>
                </a:lnTo>
                <a:lnTo>
                  <a:pt x="2599492" y="709361"/>
                </a:lnTo>
                <a:cubicBezTo>
                  <a:pt x="2599492" y="712427"/>
                  <a:pt x="2599426" y="715027"/>
                  <a:pt x="2599292" y="717161"/>
                </a:cubicBezTo>
                <a:cubicBezTo>
                  <a:pt x="2599159" y="721027"/>
                  <a:pt x="2599092" y="723893"/>
                  <a:pt x="2599092" y="725760"/>
                </a:cubicBezTo>
                <a:cubicBezTo>
                  <a:pt x="2599092" y="730160"/>
                  <a:pt x="2600359" y="733693"/>
                  <a:pt x="2602892" y="736359"/>
                </a:cubicBezTo>
                <a:cubicBezTo>
                  <a:pt x="2605425" y="739026"/>
                  <a:pt x="2608425" y="740359"/>
                  <a:pt x="2611891" y="740359"/>
                </a:cubicBezTo>
                <a:cubicBezTo>
                  <a:pt x="2616958" y="740359"/>
                  <a:pt x="2621291" y="737826"/>
                  <a:pt x="2624891" y="732760"/>
                </a:cubicBezTo>
                <a:lnTo>
                  <a:pt x="2627291" y="729560"/>
                </a:lnTo>
                <a:cubicBezTo>
                  <a:pt x="2627957" y="729160"/>
                  <a:pt x="2629424" y="728693"/>
                  <a:pt x="2631690" y="728160"/>
                </a:cubicBezTo>
                <a:cubicBezTo>
                  <a:pt x="2632490" y="729893"/>
                  <a:pt x="2632890" y="731160"/>
                  <a:pt x="2632890" y="731960"/>
                </a:cubicBezTo>
                <a:cubicBezTo>
                  <a:pt x="2632890" y="733959"/>
                  <a:pt x="2631290" y="737492"/>
                  <a:pt x="2628090" y="742559"/>
                </a:cubicBezTo>
                <a:cubicBezTo>
                  <a:pt x="2623957" y="749225"/>
                  <a:pt x="2619358" y="754091"/>
                  <a:pt x="2614291" y="757158"/>
                </a:cubicBezTo>
                <a:cubicBezTo>
                  <a:pt x="2611092" y="759158"/>
                  <a:pt x="2606692" y="760158"/>
                  <a:pt x="2601092" y="760158"/>
                </a:cubicBezTo>
                <a:cubicBezTo>
                  <a:pt x="2591493" y="760158"/>
                  <a:pt x="2584293" y="757225"/>
                  <a:pt x="2579493" y="751358"/>
                </a:cubicBezTo>
                <a:cubicBezTo>
                  <a:pt x="2576560" y="747892"/>
                  <a:pt x="2574494" y="741692"/>
                  <a:pt x="2573294" y="732760"/>
                </a:cubicBezTo>
                <a:lnTo>
                  <a:pt x="2550895" y="748359"/>
                </a:lnTo>
                <a:cubicBezTo>
                  <a:pt x="2543029" y="752892"/>
                  <a:pt x="2537029" y="755758"/>
                  <a:pt x="2532896" y="756958"/>
                </a:cubicBezTo>
                <a:cubicBezTo>
                  <a:pt x="2526230" y="758691"/>
                  <a:pt x="2518231" y="759558"/>
                  <a:pt x="2508898" y="759558"/>
                </a:cubicBezTo>
                <a:cubicBezTo>
                  <a:pt x="2502098" y="759558"/>
                  <a:pt x="2496732" y="757525"/>
                  <a:pt x="2492799" y="753458"/>
                </a:cubicBezTo>
                <a:cubicBezTo>
                  <a:pt x="2488866" y="749392"/>
                  <a:pt x="2486899" y="744159"/>
                  <a:pt x="2486899" y="737759"/>
                </a:cubicBezTo>
                <a:cubicBezTo>
                  <a:pt x="2486899" y="728560"/>
                  <a:pt x="2492545" y="717560"/>
                  <a:pt x="2503837" y="704761"/>
                </a:cubicBezTo>
                <a:cubicBezTo>
                  <a:pt x="2515129" y="691962"/>
                  <a:pt x="2530463" y="681496"/>
                  <a:pt x="2549839" y="673363"/>
                </a:cubicBezTo>
                <a:cubicBezTo>
                  <a:pt x="2563469" y="667630"/>
                  <a:pt x="2571821" y="663964"/>
                  <a:pt x="2574894" y="662364"/>
                </a:cubicBezTo>
                <a:cubicBezTo>
                  <a:pt x="2575160" y="657964"/>
                  <a:pt x="2575294" y="653164"/>
                  <a:pt x="2575294" y="647965"/>
                </a:cubicBezTo>
                <a:cubicBezTo>
                  <a:pt x="2575294" y="631032"/>
                  <a:pt x="2572920" y="619566"/>
                  <a:pt x="2568172" y="613567"/>
                </a:cubicBezTo>
                <a:cubicBezTo>
                  <a:pt x="2563425" y="607567"/>
                  <a:pt x="2556638" y="604567"/>
                  <a:pt x="2547811" y="604567"/>
                </a:cubicBezTo>
                <a:cubicBezTo>
                  <a:pt x="2538583" y="604567"/>
                  <a:pt x="2529956" y="608167"/>
                  <a:pt x="2521931" y="615367"/>
                </a:cubicBezTo>
                <a:cubicBezTo>
                  <a:pt x="2516984" y="619900"/>
                  <a:pt x="2513239" y="628433"/>
                  <a:pt x="2510698" y="640965"/>
                </a:cubicBezTo>
                <a:cubicBezTo>
                  <a:pt x="2509898" y="644432"/>
                  <a:pt x="2508364" y="648165"/>
                  <a:pt x="2506098" y="652164"/>
                </a:cubicBezTo>
                <a:cubicBezTo>
                  <a:pt x="2500365" y="655898"/>
                  <a:pt x="2495765" y="657764"/>
                  <a:pt x="2492299" y="657764"/>
                </a:cubicBezTo>
                <a:cubicBezTo>
                  <a:pt x="2489366" y="657764"/>
                  <a:pt x="2486699" y="656897"/>
                  <a:pt x="2484299" y="655164"/>
                </a:cubicBezTo>
                <a:cubicBezTo>
                  <a:pt x="2482966" y="654231"/>
                  <a:pt x="2482299" y="653164"/>
                  <a:pt x="2482299" y="651964"/>
                </a:cubicBezTo>
                <a:cubicBezTo>
                  <a:pt x="2482299" y="648498"/>
                  <a:pt x="2485999" y="640665"/>
                  <a:pt x="2493399" y="628466"/>
                </a:cubicBezTo>
                <a:cubicBezTo>
                  <a:pt x="2500798" y="616267"/>
                  <a:pt x="2510131" y="607134"/>
                  <a:pt x="2521397" y="601068"/>
                </a:cubicBezTo>
                <a:cubicBezTo>
                  <a:pt x="2532663" y="595001"/>
                  <a:pt x="2542496" y="591968"/>
                  <a:pt x="2550895" y="591968"/>
                </a:cubicBezTo>
                <a:close/>
                <a:moveTo>
                  <a:pt x="1489844" y="591368"/>
                </a:moveTo>
                <a:cubicBezTo>
                  <a:pt x="1514776" y="591368"/>
                  <a:pt x="1535608" y="599901"/>
                  <a:pt x="1552340" y="616967"/>
                </a:cubicBezTo>
                <a:cubicBezTo>
                  <a:pt x="1569072" y="634032"/>
                  <a:pt x="1577438" y="654564"/>
                  <a:pt x="1577438" y="678563"/>
                </a:cubicBezTo>
                <a:cubicBezTo>
                  <a:pt x="1577438" y="699895"/>
                  <a:pt x="1568672" y="718927"/>
                  <a:pt x="1551140" y="735659"/>
                </a:cubicBezTo>
                <a:cubicBezTo>
                  <a:pt x="1533608" y="752392"/>
                  <a:pt x="1511443" y="760758"/>
                  <a:pt x="1484644" y="760758"/>
                </a:cubicBezTo>
                <a:cubicBezTo>
                  <a:pt x="1468112" y="760758"/>
                  <a:pt x="1452513" y="756425"/>
                  <a:pt x="1437847" y="747759"/>
                </a:cubicBezTo>
                <a:cubicBezTo>
                  <a:pt x="1426914" y="741226"/>
                  <a:pt x="1417515" y="731560"/>
                  <a:pt x="1409649" y="718760"/>
                </a:cubicBezTo>
                <a:cubicBezTo>
                  <a:pt x="1401782" y="705961"/>
                  <a:pt x="1397849" y="691362"/>
                  <a:pt x="1397849" y="674963"/>
                </a:cubicBezTo>
                <a:cubicBezTo>
                  <a:pt x="1397849" y="665897"/>
                  <a:pt x="1399749" y="656197"/>
                  <a:pt x="1403549" y="645865"/>
                </a:cubicBezTo>
                <a:cubicBezTo>
                  <a:pt x="1407349" y="635532"/>
                  <a:pt x="1413115" y="626266"/>
                  <a:pt x="1420848" y="618067"/>
                </a:cubicBezTo>
                <a:cubicBezTo>
                  <a:pt x="1428581" y="609867"/>
                  <a:pt x="1436780" y="603767"/>
                  <a:pt x="1445447" y="599768"/>
                </a:cubicBezTo>
                <a:cubicBezTo>
                  <a:pt x="1457579" y="594168"/>
                  <a:pt x="1472378" y="591368"/>
                  <a:pt x="1489844" y="591368"/>
                </a:cubicBezTo>
                <a:close/>
                <a:moveTo>
                  <a:pt x="575444" y="591368"/>
                </a:moveTo>
                <a:cubicBezTo>
                  <a:pt x="600375" y="591368"/>
                  <a:pt x="621208" y="599901"/>
                  <a:pt x="637940" y="616967"/>
                </a:cubicBezTo>
                <a:cubicBezTo>
                  <a:pt x="654672" y="634032"/>
                  <a:pt x="663038" y="654564"/>
                  <a:pt x="663038" y="678563"/>
                </a:cubicBezTo>
                <a:cubicBezTo>
                  <a:pt x="663038" y="699895"/>
                  <a:pt x="654272" y="718927"/>
                  <a:pt x="636740" y="735659"/>
                </a:cubicBezTo>
                <a:cubicBezTo>
                  <a:pt x="619208" y="752392"/>
                  <a:pt x="597043" y="760758"/>
                  <a:pt x="570244" y="760758"/>
                </a:cubicBezTo>
                <a:cubicBezTo>
                  <a:pt x="553712" y="760758"/>
                  <a:pt x="538113" y="756425"/>
                  <a:pt x="523447" y="747759"/>
                </a:cubicBezTo>
                <a:cubicBezTo>
                  <a:pt x="512514" y="741226"/>
                  <a:pt x="503115" y="731560"/>
                  <a:pt x="495249" y="718760"/>
                </a:cubicBezTo>
                <a:cubicBezTo>
                  <a:pt x="487383" y="705961"/>
                  <a:pt x="483449" y="691362"/>
                  <a:pt x="483449" y="674963"/>
                </a:cubicBezTo>
                <a:cubicBezTo>
                  <a:pt x="483449" y="665897"/>
                  <a:pt x="485349" y="656197"/>
                  <a:pt x="489149" y="645865"/>
                </a:cubicBezTo>
                <a:cubicBezTo>
                  <a:pt x="492949" y="635532"/>
                  <a:pt x="498715" y="626266"/>
                  <a:pt x="506448" y="618067"/>
                </a:cubicBezTo>
                <a:cubicBezTo>
                  <a:pt x="514181" y="609867"/>
                  <a:pt x="522380" y="603767"/>
                  <a:pt x="531047" y="599768"/>
                </a:cubicBezTo>
                <a:cubicBezTo>
                  <a:pt x="543179" y="594168"/>
                  <a:pt x="557978" y="591368"/>
                  <a:pt x="575444" y="591368"/>
                </a:cubicBezTo>
                <a:close/>
                <a:moveTo>
                  <a:pt x="3479694" y="590968"/>
                </a:moveTo>
                <a:cubicBezTo>
                  <a:pt x="3492094" y="590968"/>
                  <a:pt x="3502226" y="593235"/>
                  <a:pt x="3510092" y="597768"/>
                </a:cubicBezTo>
                <a:cubicBezTo>
                  <a:pt x="3520759" y="603767"/>
                  <a:pt x="3528724" y="611500"/>
                  <a:pt x="3533991" y="620966"/>
                </a:cubicBezTo>
                <a:cubicBezTo>
                  <a:pt x="3539258" y="630432"/>
                  <a:pt x="3541891" y="639099"/>
                  <a:pt x="3541891" y="646965"/>
                </a:cubicBezTo>
                <a:lnTo>
                  <a:pt x="3541891" y="649765"/>
                </a:lnTo>
                <a:lnTo>
                  <a:pt x="3461695" y="650349"/>
                </a:lnTo>
                <a:lnTo>
                  <a:pt x="3446496" y="650333"/>
                </a:lnTo>
                <a:cubicBezTo>
                  <a:pt x="3440364" y="650333"/>
                  <a:pt x="3434097" y="650610"/>
                  <a:pt x="3427697" y="651165"/>
                </a:cubicBezTo>
                <a:cubicBezTo>
                  <a:pt x="3426498" y="655164"/>
                  <a:pt x="3425898" y="657897"/>
                  <a:pt x="3425898" y="659364"/>
                </a:cubicBezTo>
                <a:lnTo>
                  <a:pt x="3426098" y="661364"/>
                </a:lnTo>
                <a:lnTo>
                  <a:pt x="3426098" y="663364"/>
                </a:lnTo>
                <a:lnTo>
                  <a:pt x="3425898" y="673163"/>
                </a:lnTo>
                <a:cubicBezTo>
                  <a:pt x="3425898" y="681296"/>
                  <a:pt x="3428464" y="691262"/>
                  <a:pt x="3433597" y="703061"/>
                </a:cubicBezTo>
                <a:cubicBezTo>
                  <a:pt x="3438730" y="714861"/>
                  <a:pt x="3446063" y="723860"/>
                  <a:pt x="3455596" y="730060"/>
                </a:cubicBezTo>
                <a:cubicBezTo>
                  <a:pt x="3465128" y="736259"/>
                  <a:pt x="3477028" y="739559"/>
                  <a:pt x="3491294" y="739959"/>
                </a:cubicBezTo>
                <a:cubicBezTo>
                  <a:pt x="3498893" y="739559"/>
                  <a:pt x="3504960" y="738626"/>
                  <a:pt x="3509492" y="737159"/>
                </a:cubicBezTo>
                <a:cubicBezTo>
                  <a:pt x="3514025" y="735693"/>
                  <a:pt x="3520425" y="732293"/>
                  <a:pt x="3528691" y="726960"/>
                </a:cubicBezTo>
                <a:lnTo>
                  <a:pt x="3543090" y="715161"/>
                </a:lnTo>
                <a:lnTo>
                  <a:pt x="3544290" y="723160"/>
                </a:lnTo>
                <a:cubicBezTo>
                  <a:pt x="3544290" y="724093"/>
                  <a:pt x="3544224" y="725093"/>
                  <a:pt x="3544090" y="726160"/>
                </a:cubicBezTo>
                <a:cubicBezTo>
                  <a:pt x="3538091" y="733760"/>
                  <a:pt x="3530491" y="740426"/>
                  <a:pt x="3521292" y="746159"/>
                </a:cubicBezTo>
                <a:cubicBezTo>
                  <a:pt x="3512092" y="751892"/>
                  <a:pt x="3502760" y="756091"/>
                  <a:pt x="3493293" y="758758"/>
                </a:cubicBezTo>
                <a:cubicBezTo>
                  <a:pt x="3488761" y="759958"/>
                  <a:pt x="3481294" y="760558"/>
                  <a:pt x="3470895" y="760558"/>
                </a:cubicBezTo>
                <a:cubicBezTo>
                  <a:pt x="3461429" y="760558"/>
                  <a:pt x="3452096" y="758625"/>
                  <a:pt x="3442897" y="754758"/>
                </a:cubicBezTo>
                <a:cubicBezTo>
                  <a:pt x="3429297" y="748892"/>
                  <a:pt x="3418598" y="739459"/>
                  <a:pt x="3410799" y="726460"/>
                </a:cubicBezTo>
                <a:cubicBezTo>
                  <a:pt x="3402999" y="713461"/>
                  <a:pt x="3399099" y="697695"/>
                  <a:pt x="3399099" y="679163"/>
                </a:cubicBezTo>
                <a:cubicBezTo>
                  <a:pt x="3399099" y="673296"/>
                  <a:pt x="3400199" y="665764"/>
                  <a:pt x="3402399" y="656564"/>
                </a:cubicBezTo>
                <a:cubicBezTo>
                  <a:pt x="3404599" y="647365"/>
                  <a:pt x="3408566" y="637565"/>
                  <a:pt x="3414298" y="627166"/>
                </a:cubicBezTo>
                <a:cubicBezTo>
                  <a:pt x="3418165" y="620100"/>
                  <a:pt x="3422898" y="614300"/>
                  <a:pt x="3428497" y="609767"/>
                </a:cubicBezTo>
                <a:cubicBezTo>
                  <a:pt x="3436497" y="603367"/>
                  <a:pt x="3443497" y="598901"/>
                  <a:pt x="3449496" y="596368"/>
                </a:cubicBezTo>
                <a:cubicBezTo>
                  <a:pt x="3458162" y="592768"/>
                  <a:pt x="3468228" y="590968"/>
                  <a:pt x="3479694" y="590968"/>
                </a:cubicBezTo>
                <a:close/>
                <a:moveTo>
                  <a:pt x="2879619" y="590968"/>
                </a:moveTo>
                <a:cubicBezTo>
                  <a:pt x="2892019" y="590968"/>
                  <a:pt x="2902151" y="593235"/>
                  <a:pt x="2910017" y="597768"/>
                </a:cubicBezTo>
                <a:cubicBezTo>
                  <a:pt x="2920683" y="603767"/>
                  <a:pt x="2928650" y="611500"/>
                  <a:pt x="2933916" y="620966"/>
                </a:cubicBezTo>
                <a:cubicBezTo>
                  <a:pt x="2939182" y="630432"/>
                  <a:pt x="2941816" y="639099"/>
                  <a:pt x="2941816" y="646965"/>
                </a:cubicBezTo>
                <a:lnTo>
                  <a:pt x="2941816" y="649765"/>
                </a:lnTo>
                <a:lnTo>
                  <a:pt x="2861620" y="650349"/>
                </a:lnTo>
                <a:lnTo>
                  <a:pt x="2846421" y="650333"/>
                </a:lnTo>
                <a:cubicBezTo>
                  <a:pt x="2840288" y="650333"/>
                  <a:pt x="2834022" y="650610"/>
                  <a:pt x="2827622" y="651165"/>
                </a:cubicBezTo>
                <a:cubicBezTo>
                  <a:pt x="2826423" y="655164"/>
                  <a:pt x="2825823" y="657897"/>
                  <a:pt x="2825823" y="659364"/>
                </a:cubicBezTo>
                <a:lnTo>
                  <a:pt x="2826023" y="661364"/>
                </a:lnTo>
                <a:lnTo>
                  <a:pt x="2826023" y="663364"/>
                </a:lnTo>
                <a:lnTo>
                  <a:pt x="2825823" y="673163"/>
                </a:lnTo>
                <a:cubicBezTo>
                  <a:pt x="2825823" y="681296"/>
                  <a:pt x="2828389" y="691262"/>
                  <a:pt x="2833522" y="703061"/>
                </a:cubicBezTo>
                <a:cubicBezTo>
                  <a:pt x="2838655" y="714861"/>
                  <a:pt x="2845988" y="723860"/>
                  <a:pt x="2855521" y="730060"/>
                </a:cubicBezTo>
                <a:cubicBezTo>
                  <a:pt x="2865054" y="736259"/>
                  <a:pt x="2876953" y="739559"/>
                  <a:pt x="2891219" y="739959"/>
                </a:cubicBezTo>
                <a:cubicBezTo>
                  <a:pt x="2898818" y="739559"/>
                  <a:pt x="2904885" y="738626"/>
                  <a:pt x="2909417" y="737159"/>
                </a:cubicBezTo>
                <a:cubicBezTo>
                  <a:pt x="2913951" y="735693"/>
                  <a:pt x="2920350" y="732293"/>
                  <a:pt x="2928616" y="726960"/>
                </a:cubicBezTo>
                <a:lnTo>
                  <a:pt x="2943015" y="715161"/>
                </a:lnTo>
                <a:lnTo>
                  <a:pt x="2944215" y="723160"/>
                </a:lnTo>
                <a:cubicBezTo>
                  <a:pt x="2944215" y="724093"/>
                  <a:pt x="2944149" y="725093"/>
                  <a:pt x="2944015" y="726160"/>
                </a:cubicBezTo>
                <a:cubicBezTo>
                  <a:pt x="2938016" y="733760"/>
                  <a:pt x="2930416" y="740426"/>
                  <a:pt x="2921217" y="746159"/>
                </a:cubicBezTo>
                <a:cubicBezTo>
                  <a:pt x="2912017" y="751892"/>
                  <a:pt x="2902685" y="756091"/>
                  <a:pt x="2893218" y="758758"/>
                </a:cubicBezTo>
                <a:cubicBezTo>
                  <a:pt x="2888685" y="759958"/>
                  <a:pt x="2881219" y="760558"/>
                  <a:pt x="2870820" y="760558"/>
                </a:cubicBezTo>
                <a:cubicBezTo>
                  <a:pt x="2861354" y="760558"/>
                  <a:pt x="2852021" y="758625"/>
                  <a:pt x="2842822" y="754758"/>
                </a:cubicBezTo>
                <a:cubicBezTo>
                  <a:pt x="2829222" y="748892"/>
                  <a:pt x="2818523" y="739459"/>
                  <a:pt x="2810724" y="726460"/>
                </a:cubicBezTo>
                <a:cubicBezTo>
                  <a:pt x="2802924" y="713461"/>
                  <a:pt x="2799024" y="697695"/>
                  <a:pt x="2799024" y="679163"/>
                </a:cubicBezTo>
                <a:cubicBezTo>
                  <a:pt x="2799024" y="673296"/>
                  <a:pt x="2800124" y="665764"/>
                  <a:pt x="2802324" y="656564"/>
                </a:cubicBezTo>
                <a:cubicBezTo>
                  <a:pt x="2804524" y="647365"/>
                  <a:pt x="2808491" y="637565"/>
                  <a:pt x="2814223" y="627166"/>
                </a:cubicBezTo>
                <a:cubicBezTo>
                  <a:pt x="2818090" y="620100"/>
                  <a:pt x="2822823" y="614300"/>
                  <a:pt x="2828422" y="609767"/>
                </a:cubicBezTo>
                <a:cubicBezTo>
                  <a:pt x="2836422" y="603367"/>
                  <a:pt x="2843422" y="598901"/>
                  <a:pt x="2849421" y="596368"/>
                </a:cubicBezTo>
                <a:cubicBezTo>
                  <a:pt x="2858087" y="592768"/>
                  <a:pt x="2868153" y="590968"/>
                  <a:pt x="2879619" y="590968"/>
                </a:cubicBezTo>
                <a:close/>
                <a:moveTo>
                  <a:pt x="2393844" y="590968"/>
                </a:moveTo>
                <a:cubicBezTo>
                  <a:pt x="2406244" y="590968"/>
                  <a:pt x="2416376" y="593235"/>
                  <a:pt x="2424242" y="597768"/>
                </a:cubicBezTo>
                <a:cubicBezTo>
                  <a:pt x="2434909" y="603767"/>
                  <a:pt x="2442875" y="611500"/>
                  <a:pt x="2448141" y="620966"/>
                </a:cubicBezTo>
                <a:cubicBezTo>
                  <a:pt x="2453408" y="630432"/>
                  <a:pt x="2456041" y="639099"/>
                  <a:pt x="2456041" y="646965"/>
                </a:cubicBezTo>
                <a:lnTo>
                  <a:pt x="2456041" y="649765"/>
                </a:lnTo>
                <a:lnTo>
                  <a:pt x="2375845" y="650349"/>
                </a:lnTo>
                <a:lnTo>
                  <a:pt x="2360646" y="650333"/>
                </a:lnTo>
                <a:cubicBezTo>
                  <a:pt x="2354513" y="650333"/>
                  <a:pt x="2348247" y="650610"/>
                  <a:pt x="2341847" y="651165"/>
                </a:cubicBezTo>
                <a:cubicBezTo>
                  <a:pt x="2340648" y="655164"/>
                  <a:pt x="2340048" y="657897"/>
                  <a:pt x="2340048" y="659364"/>
                </a:cubicBezTo>
                <a:lnTo>
                  <a:pt x="2340248" y="661364"/>
                </a:lnTo>
                <a:lnTo>
                  <a:pt x="2340248" y="663364"/>
                </a:lnTo>
                <a:lnTo>
                  <a:pt x="2340048" y="673163"/>
                </a:lnTo>
                <a:cubicBezTo>
                  <a:pt x="2340048" y="681296"/>
                  <a:pt x="2342614" y="691262"/>
                  <a:pt x="2347747" y="703061"/>
                </a:cubicBezTo>
                <a:cubicBezTo>
                  <a:pt x="2352880" y="714861"/>
                  <a:pt x="2360213" y="723860"/>
                  <a:pt x="2369746" y="730060"/>
                </a:cubicBezTo>
                <a:cubicBezTo>
                  <a:pt x="2379278" y="736259"/>
                  <a:pt x="2391178" y="739559"/>
                  <a:pt x="2405444" y="739959"/>
                </a:cubicBezTo>
                <a:cubicBezTo>
                  <a:pt x="2413043" y="739559"/>
                  <a:pt x="2419109" y="738626"/>
                  <a:pt x="2423642" y="737159"/>
                </a:cubicBezTo>
                <a:cubicBezTo>
                  <a:pt x="2428175" y="735693"/>
                  <a:pt x="2434575" y="732293"/>
                  <a:pt x="2442841" y="726960"/>
                </a:cubicBezTo>
                <a:lnTo>
                  <a:pt x="2457240" y="715161"/>
                </a:lnTo>
                <a:lnTo>
                  <a:pt x="2458440" y="723160"/>
                </a:lnTo>
                <a:cubicBezTo>
                  <a:pt x="2458440" y="724093"/>
                  <a:pt x="2458374" y="725093"/>
                  <a:pt x="2458240" y="726160"/>
                </a:cubicBezTo>
                <a:cubicBezTo>
                  <a:pt x="2452241" y="733760"/>
                  <a:pt x="2444641" y="740426"/>
                  <a:pt x="2435442" y="746159"/>
                </a:cubicBezTo>
                <a:cubicBezTo>
                  <a:pt x="2426242" y="751892"/>
                  <a:pt x="2416909" y="756091"/>
                  <a:pt x="2407443" y="758758"/>
                </a:cubicBezTo>
                <a:cubicBezTo>
                  <a:pt x="2402910" y="759958"/>
                  <a:pt x="2395444" y="760558"/>
                  <a:pt x="2385045" y="760558"/>
                </a:cubicBezTo>
                <a:cubicBezTo>
                  <a:pt x="2375579" y="760558"/>
                  <a:pt x="2366246" y="758625"/>
                  <a:pt x="2357047" y="754758"/>
                </a:cubicBezTo>
                <a:cubicBezTo>
                  <a:pt x="2343447" y="748892"/>
                  <a:pt x="2332748" y="739459"/>
                  <a:pt x="2324949" y="726460"/>
                </a:cubicBezTo>
                <a:cubicBezTo>
                  <a:pt x="2317149" y="713461"/>
                  <a:pt x="2313249" y="697695"/>
                  <a:pt x="2313249" y="679163"/>
                </a:cubicBezTo>
                <a:cubicBezTo>
                  <a:pt x="2313249" y="673296"/>
                  <a:pt x="2314349" y="665764"/>
                  <a:pt x="2316549" y="656564"/>
                </a:cubicBezTo>
                <a:cubicBezTo>
                  <a:pt x="2318749" y="647365"/>
                  <a:pt x="2322715" y="637565"/>
                  <a:pt x="2328448" y="627166"/>
                </a:cubicBezTo>
                <a:cubicBezTo>
                  <a:pt x="2332315" y="620100"/>
                  <a:pt x="2337048" y="614300"/>
                  <a:pt x="2342647" y="609767"/>
                </a:cubicBezTo>
                <a:cubicBezTo>
                  <a:pt x="2350647" y="603367"/>
                  <a:pt x="2357647" y="598901"/>
                  <a:pt x="2363646" y="596368"/>
                </a:cubicBezTo>
                <a:cubicBezTo>
                  <a:pt x="2372312" y="592768"/>
                  <a:pt x="2382378" y="590968"/>
                  <a:pt x="2393844" y="590968"/>
                </a:cubicBezTo>
                <a:close/>
                <a:moveTo>
                  <a:pt x="222144" y="590968"/>
                </a:moveTo>
                <a:cubicBezTo>
                  <a:pt x="234544" y="590968"/>
                  <a:pt x="244676" y="593235"/>
                  <a:pt x="252543" y="597768"/>
                </a:cubicBezTo>
                <a:cubicBezTo>
                  <a:pt x="263209" y="603767"/>
                  <a:pt x="271175" y="611500"/>
                  <a:pt x="276441" y="620966"/>
                </a:cubicBezTo>
                <a:cubicBezTo>
                  <a:pt x="281707" y="630432"/>
                  <a:pt x="284341" y="639099"/>
                  <a:pt x="284341" y="646965"/>
                </a:cubicBezTo>
                <a:lnTo>
                  <a:pt x="284341" y="649765"/>
                </a:lnTo>
                <a:lnTo>
                  <a:pt x="204146" y="650349"/>
                </a:lnTo>
                <a:lnTo>
                  <a:pt x="188946" y="650333"/>
                </a:lnTo>
                <a:cubicBezTo>
                  <a:pt x="182813" y="650333"/>
                  <a:pt x="176547" y="650610"/>
                  <a:pt x="170148" y="651165"/>
                </a:cubicBezTo>
                <a:cubicBezTo>
                  <a:pt x="168948" y="655164"/>
                  <a:pt x="168348" y="657897"/>
                  <a:pt x="168348" y="659364"/>
                </a:cubicBezTo>
                <a:lnTo>
                  <a:pt x="168548" y="661364"/>
                </a:lnTo>
                <a:lnTo>
                  <a:pt x="168548" y="663364"/>
                </a:lnTo>
                <a:lnTo>
                  <a:pt x="168348" y="673163"/>
                </a:lnTo>
                <a:cubicBezTo>
                  <a:pt x="168348" y="681296"/>
                  <a:pt x="170914" y="691262"/>
                  <a:pt x="176047" y="703061"/>
                </a:cubicBezTo>
                <a:cubicBezTo>
                  <a:pt x="181180" y="714861"/>
                  <a:pt x="188513" y="723860"/>
                  <a:pt x="198046" y="730060"/>
                </a:cubicBezTo>
                <a:cubicBezTo>
                  <a:pt x="207579" y="736259"/>
                  <a:pt x="219478" y="739559"/>
                  <a:pt x="233744" y="739959"/>
                </a:cubicBezTo>
                <a:cubicBezTo>
                  <a:pt x="241343" y="739559"/>
                  <a:pt x="247410" y="738626"/>
                  <a:pt x="251943" y="737159"/>
                </a:cubicBezTo>
                <a:cubicBezTo>
                  <a:pt x="256476" y="735693"/>
                  <a:pt x="262875" y="732293"/>
                  <a:pt x="271141" y="726960"/>
                </a:cubicBezTo>
                <a:lnTo>
                  <a:pt x="285541" y="715161"/>
                </a:lnTo>
                <a:lnTo>
                  <a:pt x="286741" y="723160"/>
                </a:lnTo>
                <a:cubicBezTo>
                  <a:pt x="286741" y="724093"/>
                  <a:pt x="286674" y="725093"/>
                  <a:pt x="286540" y="726160"/>
                </a:cubicBezTo>
                <a:cubicBezTo>
                  <a:pt x="280541" y="733760"/>
                  <a:pt x="272941" y="740426"/>
                  <a:pt x="263742" y="746159"/>
                </a:cubicBezTo>
                <a:cubicBezTo>
                  <a:pt x="254542" y="751892"/>
                  <a:pt x="245210" y="756091"/>
                  <a:pt x="235744" y="758758"/>
                </a:cubicBezTo>
                <a:cubicBezTo>
                  <a:pt x="231211" y="759958"/>
                  <a:pt x="223744" y="760558"/>
                  <a:pt x="213345" y="760558"/>
                </a:cubicBezTo>
                <a:cubicBezTo>
                  <a:pt x="203879" y="760558"/>
                  <a:pt x="194546" y="758625"/>
                  <a:pt x="185347" y="754758"/>
                </a:cubicBezTo>
                <a:cubicBezTo>
                  <a:pt x="171748" y="748892"/>
                  <a:pt x="161048" y="739459"/>
                  <a:pt x="153249" y="726460"/>
                </a:cubicBezTo>
                <a:cubicBezTo>
                  <a:pt x="145449" y="713461"/>
                  <a:pt x="141549" y="697695"/>
                  <a:pt x="141549" y="679163"/>
                </a:cubicBezTo>
                <a:cubicBezTo>
                  <a:pt x="141549" y="673296"/>
                  <a:pt x="142649" y="665764"/>
                  <a:pt x="144849" y="656564"/>
                </a:cubicBezTo>
                <a:cubicBezTo>
                  <a:pt x="147049" y="647365"/>
                  <a:pt x="151015" y="637565"/>
                  <a:pt x="156748" y="627166"/>
                </a:cubicBezTo>
                <a:cubicBezTo>
                  <a:pt x="160615" y="620100"/>
                  <a:pt x="165348" y="614300"/>
                  <a:pt x="170948" y="609767"/>
                </a:cubicBezTo>
                <a:cubicBezTo>
                  <a:pt x="178947" y="603367"/>
                  <a:pt x="185947" y="598901"/>
                  <a:pt x="191946" y="596368"/>
                </a:cubicBezTo>
                <a:cubicBezTo>
                  <a:pt x="200612" y="592768"/>
                  <a:pt x="210679" y="590968"/>
                  <a:pt x="222144" y="590968"/>
                </a:cubicBezTo>
                <a:close/>
                <a:moveTo>
                  <a:pt x="2705221" y="589768"/>
                </a:moveTo>
                <a:cubicBezTo>
                  <a:pt x="2714687" y="589768"/>
                  <a:pt x="2723186" y="590502"/>
                  <a:pt x="2730719" y="591968"/>
                </a:cubicBezTo>
                <a:cubicBezTo>
                  <a:pt x="2738252" y="593435"/>
                  <a:pt x="2744752" y="595701"/>
                  <a:pt x="2750218" y="598768"/>
                </a:cubicBezTo>
                <a:cubicBezTo>
                  <a:pt x="2751284" y="605567"/>
                  <a:pt x="2752151" y="615567"/>
                  <a:pt x="2752818" y="628766"/>
                </a:cubicBezTo>
                <a:lnTo>
                  <a:pt x="2753218" y="635166"/>
                </a:lnTo>
                <a:cubicBezTo>
                  <a:pt x="2751484" y="635299"/>
                  <a:pt x="2750018" y="635365"/>
                  <a:pt x="2748818" y="635365"/>
                </a:cubicBezTo>
                <a:lnTo>
                  <a:pt x="2746018" y="635365"/>
                </a:lnTo>
                <a:cubicBezTo>
                  <a:pt x="2742018" y="624299"/>
                  <a:pt x="2735919" y="615533"/>
                  <a:pt x="2727719" y="609067"/>
                </a:cubicBezTo>
                <a:cubicBezTo>
                  <a:pt x="2719520" y="602601"/>
                  <a:pt x="2711420" y="599368"/>
                  <a:pt x="2703421" y="599368"/>
                </a:cubicBezTo>
                <a:cubicBezTo>
                  <a:pt x="2695421" y="599368"/>
                  <a:pt x="2688955" y="601801"/>
                  <a:pt x="2684022" y="606667"/>
                </a:cubicBezTo>
                <a:cubicBezTo>
                  <a:pt x="2679089" y="611534"/>
                  <a:pt x="2676622" y="617900"/>
                  <a:pt x="2676622" y="625766"/>
                </a:cubicBezTo>
                <a:cubicBezTo>
                  <a:pt x="2676622" y="631766"/>
                  <a:pt x="2678622" y="637099"/>
                  <a:pt x="2682622" y="641765"/>
                </a:cubicBezTo>
                <a:cubicBezTo>
                  <a:pt x="2686622" y="646431"/>
                  <a:pt x="2695988" y="651751"/>
                  <a:pt x="2710720" y="657724"/>
                </a:cubicBezTo>
                <a:cubicBezTo>
                  <a:pt x="2725453" y="663696"/>
                  <a:pt x="2736185" y="669251"/>
                  <a:pt x="2742918" y="674388"/>
                </a:cubicBezTo>
                <a:cubicBezTo>
                  <a:pt x="2749651" y="679525"/>
                  <a:pt x="2754618" y="685763"/>
                  <a:pt x="2757817" y="693103"/>
                </a:cubicBezTo>
                <a:cubicBezTo>
                  <a:pt x="2761017" y="700442"/>
                  <a:pt x="2762617" y="707448"/>
                  <a:pt x="2762617" y="714120"/>
                </a:cubicBezTo>
                <a:cubicBezTo>
                  <a:pt x="2762617" y="723328"/>
                  <a:pt x="2759584" y="731935"/>
                  <a:pt x="2753518" y="739940"/>
                </a:cubicBezTo>
                <a:cubicBezTo>
                  <a:pt x="2747452" y="747946"/>
                  <a:pt x="2739852" y="753584"/>
                  <a:pt x="2730719" y="756853"/>
                </a:cubicBezTo>
                <a:cubicBezTo>
                  <a:pt x="2721586" y="760123"/>
                  <a:pt x="2713420" y="761758"/>
                  <a:pt x="2706221" y="761758"/>
                </a:cubicBezTo>
                <a:cubicBezTo>
                  <a:pt x="2689288" y="761758"/>
                  <a:pt x="2673689" y="758625"/>
                  <a:pt x="2659423" y="752358"/>
                </a:cubicBezTo>
                <a:cubicBezTo>
                  <a:pt x="2658090" y="751292"/>
                  <a:pt x="2657357" y="749292"/>
                  <a:pt x="2657224" y="746359"/>
                </a:cubicBezTo>
                <a:cubicBezTo>
                  <a:pt x="2657224" y="745159"/>
                  <a:pt x="2657090" y="743226"/>
                  <a:pt x="2656824" y="740559"/>
                </a:cubicBezTo>
                <a:cubicBezTo>
                  <a:pt x="2654690" y="722560"/>
                  <a:pt x="2653624" y="711894"/>
                  <a:pt x="2653624" y="708561"/>
                </a:cubicBezTo>
                <a:cubicBezTo>
                  <a:pt x="2653624" y="706961"/>
                  <a:pt x="2653957" y="705894"/>
                  <a:pt x="2654624" y="705361"/>
                </a:cubicBezTo>
                <a:cubicBezTo>
                  <a:pt x="2655290" y="704828"/>
                  <a:pt x="2657024" y="704561"/>
                  <a:pt x="2659823" y="704561"/>
                </a:cubicBezTo>
                <a:cubicBezTo>
                  <a:pt x="2664757" y="717227"/>
                  <a:pt x="2668489" y="725427"/>
                  <a:pt x="2671023" y="729160"/>
                </a:cubicBezTo>
                <a:cubicBezTo>
                  <a:pt x="2676089" y="736759"/>
                  <a:pt x="2682155" y="742659"/>
                  <a:pt x="2689222" y="746859"/>
                </a:cubicBezTo>
                <a:cubicBezTo>
                  <a:pt x="2696288" y="751058"/>
                  <a:pt x="2703954" y="753158"/>
                  <a:pt x="2712220" y="753158"/>
                </a:cubicBezTo>
                <a:cubicBezTo>
                  <a:pt x="2719820" y="753158"/>
                  <a:pt x="2727353" y="749892"/>
                  <a:pt x="2734819" y="743359"/>
                </a:cubicBezTo>
                <a:cubicBezTo>
                  <a:pt x="2740152" y="738426"/>
                  <a:pt x="2742818" y="732693"/>
                  <a:pt x="2742818" y="726160"/>
                </a:cubicBezTo>
                <a:cubicBezTo>
                  <a:pt x="2742818" y="717494"/>
                  <a:pt x="2739685" y="709494"/>
                  <a:pt x="2733419" y="702161"/>
                </a:cubicBezTo>
                <a:cubicBezTo>
                  <a:pt x="2727153" y="694962"/>
                  <a:pt x="2715253" y="688062"/>
                  <a:pt x="2697721" y="681463"/>
                </a:cubicBezTo>
                <a:cubicBezTo>
                  <a:pt x="2680189" y="674863"/>
                  <a:pt x="2668423" y="667830"/>
                  <a:pt x="2662423" y="660364"/>
                </a:cubicBezTo>
                <a:cubicBezTo>
                  <a:pt x="2656424" y="652898"/>
                  <a:pt x="2653424" y="644365"/>
                  <a:pt x="2653424" y="634766"/>
                </a:cubicBezTo>
                <a:cubicBezTo>
                  <a:pt x="2653424" y="625699"/>
                  <a:pt x="2655890" y="617700"/>
                  <a:pt x="2660823" y="610767"/>
                </a:cubicBezTo>
                <a:cubicBezTo>
                  <a:pt x="2665756" y="603834"/>
                  <a:pt x="2672556" y="598601"/>
                  <a:pt x="2681222" y="595068"/>
                </a:cubicBezTo>
                <a:cubicBezTo>
                  <a:pt x="2689888" y="591535"/>
                  <a:pt x="2697888" y="589768"/>
                  <a:pt x="2705221" y="589768"/>
                </a:cubicBezTo>
                <a:close/>
                <a:moveTo>
                  <a:pt x="1095496" y="589768"/>
                </a:moveTo>
                <a:cubicBezTo>
                  <a:pt x="1104962" y="589768"/>
                  <a:pt x="1113461" y="590502"/>
                  <a:pt x="1120994" y="591968"/>
                </a:cubicBezTo>
                <a:cubicBezTo>
                  <a:pt x="1128527" y="593435"/>
                  <a:pt x="1135027" y="595701"/>
                  <a:pt x="1140493" y="598768"/>
                </a:cubicBezTo>
                <a:cubicBezTo>
                  <a:pt x="1141560" y="605567"/>
                  <a:pt x="1142426" y="615567"/>
                  <a:pt x="1143093" y="628766"/>
                </a:cubicBezTo>
                <a:lnTo>
                  <a:pt x="1143493" y="635166"/>
                </a:lnTo>
                <a:cubicBezTo>
                  <a:pt x="1141760" y="635299"/>
                  <a:pt x="1140293" y="635365"/>
                  <a:pt x="1139093" y="635365"/>
                </a:cubicBezTo>
                <a:lnTo>
                  <a:pt x="1136293" y="635365"/>
                </a:lnTo>
                <a:cubicBezTo>
                  <a:pt x="1132293" y="624299"/>
                  <a:pt x="1126194" y="615533"/>
                  <a:pt x="1117994" y="609067"/>
                </a:cubicBezTo>
                <a:cubicBezTo>
                  <a:pt x="1109795" y="602601"/>
                  <a:pt x="1101695" y="599368"/>
                  <a:pt x="1093696" y="599368"/>
                </a:cubicBezTo>
                <a:cubicBezTo>
                  <a:pt x="1085696" y="599368"/>
                  <a:pt x="1079230" y="601801"/>
                  <a:pt x="1074297" y="606667"/>
                </a:cubicBezTo>
                <a:cubicBezTo>
                  <a:pt x="1069364" y="611534"/>
                  <a:pt x="1066898" y="617900"/>
                  <a:pt x="1066898" y="625766"/>
                </a:cubicBezTo>
                <a:cubicBezTo>
                  <a:pt x="1066898" y="631766"/>
                  <a:pt x="1068897" y="637099"/>
                  <a:pt x="1072897" y="641765"/>
                </a:cubicBezTo>
                <a:cubicBezTo>
                  <a:pt x="1076897" y="646431"/>
                  <a:pt x="1086263" y="651751"/>
                  <a:pt x="1100995" y="657724"/>
                </a:cubicBezTo>
                <a:cubicBezTo>
                  <a:pt x="1115728" y="663696"/>
                  <a:pt x="1126461" y="669251"/>
                  <a:pt x="1133194" y="674388"/>
                </a:cubicBezTo>
                <a:cubicBezTo>
                  <a:pt x="1139926" y="679525"/>
                  <a:pt x="1144893" y="685763"/>
                  <a:pt x="1148093" y="693103"/>
                </a:cubicBezTo>
                <a:cubicBezTo>
                  <a:pt x="1151292" y="700442"/>
                  <a:pt x="1152892" y="707448"/>
                  <a:pt x="1152892" y="714120"/>
                </a:cubicBezTo>
                <a:cubicBezTo>
                  <a:pt x="1152892" y="723328"/>
                  <a:pt x="1149859" y="731935"/>
                  <a:pt x="1143793" y="739940"/>
                </a:cubicBezTo>
                <a:cubicBezTo>
                  <a:pt x="1137726" y="747946"/>
                  <a:pt x="1130127" y="753584"/>
                  <a:pt x="1120994" y="756853"/>
                </a:cubicBezTo>
                <a:cubicBezTo>
                  <a:pt x="1111861" y="760123"/>
                  <a:pt x="1103695" y="761758"/>
                  <a:pt x="1096496" y="761758"/>
                </a:cubicBezTo>
                <a:cubicBezTo>
                  <a:pt x="1079563" y="761758"/>
                  <a:pt x="1063964" y="758625"/>
                  <a:pt x="1049699" y="752358"/>
                </a:cubicBezTo>
                <a:cubicBezTo>
                  <a:pt x="1048365" y="751292"/>
                  <a:pt x="1047632" y="749292"/>
                  <a:pt x="1047499" y="746359"/>
                </a:cubicBezTo>
                <a:cubicBezTo>
                  <a:pt x="1047499" y="745159"/>
                  <a:pt x="1047365" y="743226"/>
                  <a:pt x="1047099" y="740559"/>
                </a:cubicBezTo>
                <a:cubicBezTo>
                  <a:pt x="1044966" y="722560"/>
                  <a:pt x="1043899" y="711894"/>
                  <a:pt x="1043899" y="708561"/>
                </a:cubicBezTo>
                <a:cubicBezTo>
                  <a:pt x="1043899" y="706961"/>
                  <a:pt x="1044232" y="705894"/>
                  <a:pt x="1044899" y="705361"/>
                </a:cubicBezTo>
                <a:cubicBezTo>
                  <a:pt x="1045565" y="704828"/>
                  <a:pt x="1047299" y="704561"/>
                  <a:pt x="1050098" y="704561"/>
                </a:cubicBezTo>
                <a:cubicBezTo>
                  <a:pt x="1055032" y="717227"/>
                  <a:pt x="1058765" y="725427"/>
                  <a:pt x="1061298" y="729160"/>
                </a:cubicBezTo>
                <a:cubicBezTo>
                  <a:pt x="1066364" y="736759"/>
                  <a:pt x="1072430" y="742659"/>
                  <a:pt x="1079497" y="746859"/>
                </a:cubicBezTo>
                <a:cubicBezTo>
                  <a:pt x="1086563" y="751058"/>
                  <a:pt x="1094229" y="753158"/>
                  <a:pt x="1102495" y="753158"/>
                </a:cubicBezTo>
                <a:cubicBezTo>
                  <a:pt x="1110095" y="753158"/>
                  <a:pt x="1117628" y="749892"/>
                  <a:pt x="1125094" y="743359"/>
                </a:cubicBezTo>
                <a:cubicBezTo>
                  <a:pt x="1130427" y="738426"/>
                  <a:pt x="1133093" y="732693"/>
                  <a:pt x="1133093" y="726160"/>
                </a:cubicBezTo>
                <a:cubicBezTo>
                  <a:pt x="1133093" y="717494"/>
                  <a:pt x="1129960" y="709494"/>
                  <a:pt x="1123694" y="702161"/>
                </a:cubicBezTo>
                <a:cubicBezTo>
                  <a:pt x="1117428" y="694962"/>
                  <a:pt x="1105529" y="688062"/>
                  <a:pt x="1087996" y="681463"/>
                </a:cubicBezTo>
                <a:cubicBezTo>
                  <a:pt x="1070464" y="674863"/>
                  <a:pt x="1058698" y="667830"/>
                  <a:pt x="1052698" y="660364"/>
                </a:cubicBezTo>
                <a:cubicBezTo>
                  <a:pt x="1046699" y="652898"/>
                  <a:pt x="1043699" y="644365"/>
                  <a:pt x="1043699" y="634766"/>
                </a:cubicBezTo>
                <a:cubicBezTo>
                  <a:pt x="1043699" y="625699"/>
                  <a:pt x="1046165" y="617700"/>
                  <a:pt x="1051098" y="610767"/>
                </a:cubicBezTo>
                <a:cubicBezTo>
                  <a:pt x="1056031" y="603834"/>
                  <a:pt x="1062831" y="598601"/>
                  <a:pt x="1071497" y="595068"/>
                </a:cubicBezTo>
                <a:cubicBezTo>
                  <a:pt x="1080164" y="591535"/>
                  <a:pt x="1088163" y="589768"/>
                  <a:pt x="1095496" y="589768"/>
                </a:cubicBezTo>
                <a:close/>
                <a:moveTo>
                  <a:pt x="1838697" y="586768"/>
                </a:moveTo>
                <a:lnTo>
                  <a:pt x="1845496" y="586968"/>
                </a:lnTo>
                <a:cubicBezTo>
                  <a:pt x="1845896" y="593256"/>
                  <a:pt x="1846096" y="597737"/>
                  <a:pt x="1846096" y="600411"/>
                </a:cubicBezTo>
                <a:lnTo>
                  <a:pt x="1846096" y="613654"/>
                </a:lnTo>
                <a:lnTo>
                  <a:pt x="1846296" y="617267"/>
                </a:lnTo>
                <a:cubicBezTo>
                  <a:pt x="1847896" y="616196"/>
                  <a:pt x="1849763" y="614857"/>
                  <a:pt x="1851896" y="613251"/>
                </a:cubicBezTo>
                <a:cubicBezTo>
                  <a:pt x="1859896" y="607231"/>
                  <a:pt x="1868095" y="602314"/>
                  <a:pt x="1876495" y="598501"/>
                </a:cubicBezTo>
                <a:cubicBezTo>
                  <a:pt x="1884894" y="594687"/>
                  <a:pt x="1892360" y="592045"/>
                  <a:pt x="1898893" y="590574"/>
                </a:cubicBezTo>
                <a:cubicBezTo>
                  <a:pt x="1903026" y="589504"/>
                  <a:pt x="1907693" y="588968"/>
                  <a:pt x="1912892" y="588968"/>
                </a:cubicBezTo>
                <a:cubicBezTo>
                  <a:pt x="1923825" y="588968"/>
                  <a:pt x="1933224" y="591905"/>
                  <a:pt x="1941091" y="597779"/>
                </a:cubicBezTo>
                <a:cubicBezTo>
                  <a:pt x="1948957" y="603652"/>
                  <a:pt x="1954057" y="610561"/>
                  <a:pt x="1956390" y="618504"/>
                </a:cubicBezTo>
                <a:cubicBezTo>
                  <a:pt x="1958723" y="626447"/>
                  <a:pt x="1959889" y="642233"/>
                  <a:pt x="1959889" y="665861"/>
                </a:cubicBezTo>
                <a:lnTo>
                  <a:pt x="1959889" y="696096"/>
                </a:lnTo>
                <a:cubicBezTo>
                  <a:pt x="1959889" y="696896"/>
                  <a:pt x="1959789" y="699566"/>
                  <a:pt x="1959589" y="704105"/>
                </a:cubicBezTo>
                <a:cubicBezTo>
                  <a:pt x="1959389" y="708644"/>
                  <a:pt x="1959290" y="713850"/>
                  <a:pt x="1959290" y="719723"/>
                </a:cubicBezTo>
                <a:cubicBezTo>
                  <a:pt x="1959290" y="729068"/>
                  <a:pt x="1959689" y="735008"/>
                  <a:pt x="1960489" y="737544"/>
                </a:cubicBezTo>
                <a:cubicBezTo>
                  <a:pt x="1961156" y="739279"/>
                  <a:pt x="1962889" y="741015"/>
                  <a:pt x="1965689" y="742753"/>
                </a:cubicBezTo>
                <a:cubicBezTo>
                  <a:pt x="1978488" y="744488"/>
                  <a:pt x="1985955" y="746557"/>
                  <a:pt x="1988088" y="748959"/>
                </a:cubicBezTo>
                <a:lnTo>
                  <a:pt x="1988088" y="750558"/>
                </a:lnTo>
                <a:cubicBezTo>
                  <a:pt x="1988088" y="751892"/>
                  <a:pt x="1987688" y="753558"/>
                  <a:pt x="1986888" y="755558"/>
                </a:cubicBezTo>
                <a:lnTo>
                  <a:pt x="1983088" y="755558"/>
                </a:lnTo>
                <a:lnTo>
                  <a:pt x="1956690" y="755158"/>
                </a:lnTo>
                <a:lnTo>
                  <a:pt x="1930691" y="755758"/>
                </a:lnTo>
                <a:cubicBezTo>
                  <a:pt x="1921092" y="756025"/>
                  <a:pt x="1912226" y="755958"/>
                  <a:pt x="1904093" y="755558"/>
                </a:cubicBezTo>
                <a:lnTo>
                  <a:pt x="1902893" y="751358"/>
                </a:lnTo>
                <a:cubicBezTo>
                  <a:pt x="1902893" y="750558"/>
                  <a:pt x="1903360" y="749492"/>
                  <a:pt x="1904293" y="748159"/>
                </a:cubicBezTo>
                <a:cubicBezTo>
                  <a:pt x="1907893" y="746557"/>
                  <a:pt x="1912959" y="745489"/>
                  <a:pt x="1919492" y="744956"/>
                </a:cubicBezTo>
                <a:cubicBezTo>
                  <a:pt x="1923358" y="744687"/>
                  <a:pt x="1926025" y="744286"/>
                  <a:pt x="1927491" y="743753"/>
                </a:cubicBezTo>
                <a:cubicBezTo>
                  <a:pt x="1928958" y="743219"/>
                  <a:pt x="1930758" y="742151"/>
                  <a:pt x="1932891" y="740547"/>
                </a:cubicBezTo>
                <a:cubicBezTo>
                  <a:pt x="1934491" y="737343"/>
                  <a:pt x="1935291" y="734673"/>
                  <a:pt x="1935291" y="732538"/>
                </a:cubicBezTo>
                <a:cubicBezTo>
                  <a:pt x="1935291" y="731602"/>
                  <a:pt x="1935158" y="729733"/>
                  <a:pt x="1934891" y="726929"/>
                </a:cubicBezTo>
                <a:cubicBezTo>
                  <a:pt x="1934491" y="720787"/>
                  <a:pt x="1934224" y="705500"/>
                  <a:pt x="1934091" y="681066"/>
                </a:cubicBezTo>
                <a:lnTo>
                  <a:pt x="1934091" y="670651"/>
                </a:lnTo>
                <a:lnTo>
                  <a:pt x="1934491" y="654630"/>
                </a:lnTo>
                <a:cubicBezTo>
                  <a:pt x="1934491" y="637406"/>
                  <a:pt x="1931025" y="625523"/>
                  <a:pt x="1924092" y="618982"/>
                </a:cubicBezTo>
                <a:cubicBezTo>
                  <a:pt x="1917159" y="612439"/>
                  <a:pt x="1907893" y="609167"/>
                  <a:pt x="1896293" y="609167"/>
                </a:cubicBezTo>
                <a:cubicBezTo>
                  <a:pt x="1887361" y="609167"/>
                  <a:pt x="1878628" y="611134"/>
                  <a:pt x="1870095" y="615067"/>
                </a:cubicBezTo>
                <a:cubicBezTo>
                  <a:pt x="1861562" y="619000"/>
                  <a:pt x="1853296" y="624899"/>
                  <a:pt x="1845296" y="632766"/>
                </a:cubicBezTo>
                <a:cubicBezTo>
                  <a:pt x="1845030" y="639165"/>
                  <a:pt x="1844896" y="644632"/>
                  <a:pt x="1844896" y="649165"/>
                </a:cubicBezTo>
                <a:lnTo>
                  <a:pt x="1845496" y="693362"/>
                </a:lnTo>
                <a:cubicBezTo>
                  <a:pt x="1845496" y="716427"/>
                  <a:pt x="1845830" y="730560"/>
                  <a:pt x="1846496" y="735759"/>
                </a:cubicBezTo>
                <a:cubicBezTo>
                  <a:pt x="1846763" y="737892"/>
                  <a:pt x="1847230" y="739359"/>
                  <a:pt x="1847896" y="740159"/>
                </a:cubicBezTo>
                <a:cubicBezTo>
                  <a:pt x="1848963" y="741226"/>
                  <a:pt x="1851096" y="742092"/>
                  <a:pt x="1854296" y="742759"/>
                </a:cubicBezTo>
                <a:cubicBezTo>
                  <a:pt x="1857496" y="743425"/>
                  <a:pt x="1861195" y="744359"/>
                  <a:pt x="1865395" y="745559"/>
                </a:cubicBezTo>
                <a:cubicBezTo>
                  <a:pt x="1869595" y="746759"/>
                  <a:pt x="1872362" y="747492"/>
                  <a:pt x="1873695" y="747759"/>
                </a:cubicBezTo>
                <a:cubicBezTo>
                  <a:pt x="1876361" y="748425"/>
                  <a:pt x="1878161" y="749759"/>
                  <a:pt x="1879094" y="751758"/>
                </a:cubicBezTo>
                <a:lnTo>
                  <a:pt x="1878894" y="755758"/>
                </a:lnTo>
                <a:lnTo>
                  <a:pt x="1857896" y="755758"/>
                </a:lnTo>
                <a:lnTo>
                  <a:pt x="1814698" y="755158"/>
                </a:lnTo>
                <a:cubicBezTo>
                  <a:pt x="1804699" y="755291"/>
                  <a:pt x="1798366" y="755358"/>
                  <a:pt x="1795699" y="755358"/>
                </a:cubicBezTo>
                <a:lnTo>
                  <a:pt x="1790700" y="755358"/>
                </a:lnTo>
                <a:lnTo>
                  <a:pt x="1790300" y="752758"/>
                </a:lnTo>
                <a:cubicBezTo>
                  <a:pt x="1790300" y="751825"/>
                  <a:pt x="1790500" y="750492"/>
                  <a:pt x="1790900" y="748759"/>
                </a:cubicBezTo>
                <a:cubicBezTo>
                  <a:pt x="1794233" y="747827"/>
                  <a:pt x="1798099" y="747031"/>
                  <a:pt x="1802499" y="746368"/>
                </a:cubicBezTo>
                <a:cubicBezTo>
                  <a:pt x="1810899" y="745170"/>
                  <a:pt x="1815932" y="743775"/>
                  <a:pt x="1817598" y="742181"/>
                </a:cubicBezTo>
                <a:cubicBezTo>
                  <a:pt x="1819265" y="740587"/>
                  <a:pt x="1820098" y="736933"/>
                  <a:pt x="1820098" y="731219"/>
                </a:cubicBezTo>
                <a:lnTo>
                  <a:pt x="1820498" y="724041"/>
                </a:lnTo>
                <a:cubicBezTo>
                  <a:pt x="1820631" y="721385"/>
                  <a:pt x="1820698" y="717997"/>
                  <a:pt x="1820698" y="713876"/>
                </a:cubicBezTo>
                <a:lnTo>
                  <a:pt x="1820298" y="652686"/>
                </a:lnTo>
                <a:cubicBezTo>
                  <a:pt x="1820298" y="644447"/>
                  <a:pt x="1819231" y="639132"/>
                  <a:pt x="1817098" y="636740"/>
                </a:cubicBezTo>
                <a:cubicBezTo>
                  <a:pt x="1813498" y="633020"/>
                  <a:pt x="1806832" y="630428"/>
                  <a:pt x="1797099" y="628966"/>
                </a:cubicBezTo>
                <a:lnTo>
                  <a:pt x="1797099" y="621666"/>
                </a:lnTo>
                <a:cubicBezTo>
                  <a:pt x="1806832" y="618992"/>
                  <a:pt x="1814298" y="615515"/>
                  <a:pt x="1819498" y="611236"/>
                </a:cubicBezTo>
                <a:cubicBezTo>
                  <a:pt x="1827098" y="605219"/>
                  <a:pt x="1833497" y="597064"/>
                  <a:pt x="1838697" y="586768"/>
                </a:cubicBezTo>
                <a:close/>
                <a:moveTo>
                  <a:pt x="2222297" y="582369"/>
                </a:moveTo>
                <a:lnTo>
                  <a:pt x="2229096" y="582569"/>
                </a:lnTo>
                <a:cubicBezTo>
                  <a:pt x="2229896" y="589235"/>
                  <a:pt x="2230296" y="604034"/>
                  <a:pt x="2230296" y="626966"/>
                </a:cubicBezTo>
                <a:lnTo>
                  <a:pt x="2230096" y="630366"/>
                </a:lnTo>
                <a:cubicBezTo>
                  <a:pt x="2230096" y="631166"/>
                  <a:pt x="2230229" y="632432"/>
                  <a:pt x="2230496" y="634166"/>
                </a:cubicBezTo>
                <a:cubicBezTo>
                  <a:pt x="2235563" y="624966"/>
                  <a:pt x="2241895" y="616500"/>
                  <a:pt x="2249495" y="608767"/>
                </a:cubicBezTo>
                <a:lnTo>
                  <a:pt x="2254095" y="604167"/>
                </a:lnTo>
                <a:cubicBezTo>
                  <a:pt x="2255961" y="602034"/>
                  <a:pt x="2257761" y="600368"/>
                  <a:pt x="2259494" y="599168"/>
                </a:cubicBezTo>
                <a:cubicBezTo>
                  <a:pt x="2268827" y="593568"/>
                  <a:pt x="2275760" y="590768"/>
                  <a:pt x="2280293" y="590768"/>
                </a:cubicBezTo>
                <a:cubicBezTo>
                  <a:pt x="2286159" y="590768"/>
                  <a:pt x="2290959" y="592735"/>
                  <a:pt x="2294692" y="596668"/>
                </a:cubicBezTo>
                <a:cubicBezTo>
                  <a:pt x="2298425" y="600601"/>
                  <a:pt x="2300292" y="605434"/>
                  <a:pt x="2300292" y="611167"/>
                </a:cubicBezTo>
                <a:cubicBezTo>
                  <a:pt x="2300292" y="615700"/>
                  <a:pt x="2298959" y="619233"/>
                  <a:pt x="2296292" y="621766"/>
                </a:cubicBezTo>
                <a:cubicBezTo>
                  <a:pt x="2292692" y="625099"/>
                  <a:pt x="2288559" y="626766"/>
                  <a:pt x="2283893" y="626766"/>
                </a:cubicBezTo>
                <a:cubicBezTo>
                  <a:pt x="2281760" y="626766"/>
                  <a:pt x="2277560" y="625633"/>
                  <a:pt x="2271294" y="623366"/>
                </a:cubicBezTo>
                <a:cubicBezTo>
                  <a:pt x="2265027" y="621100"/>
                  <a:pt x="2260894" y="619966"/>
                  <a:pt x="2258894" y="619966"/>
                </a:cubicBezTo>
                <a:cubicBezTo>
                  <a:pt x="2255161" y="619966"/>
                  <a:pt x="2252562" y="620566"/>
                  <a:pt x="2251095" y="621766"/>
                </a:cubicBezTo>
                <a:cubicBezTo>
                  <a:pt x="2247362" y="624699"/>
                  <a:pt x="2242829" y="630699"/>
                  <a:pt x="2237496" y="639765"/>
                </a:cubicBezTo>
                <a:cubicBezTo>
                  <a:pt x="2233363" y="646565"/>
                  <a:pt x="2231296" y="652831"/>
                  <a:pt x="2231296" y="658564"/>
                </a:cubicBezTo>
                <a:lnTo>
                  <a:pt x="2232296" y="691634"/>
                </a:lnTo>
                <a:lnTo>
                  <a:pt x="2232696" y="731322"/>
                </a:lnTo>
                <a:cubicBezTo>
                  <a:pt x="2233096" y="735864"/>
                  <a:pt x="2233629" y="738803"/>
                  <a:pt x="2234296" y="740140"/>
                </a:cubicBezTo>
                <a:cubicBezTo>
                  <a:pt x="2234829" y="741076"/>
                  <a:pt x="2236163" y="742211"/>
                  <a:pt x="2238296" y="743546"/>
                </a:cubicBezTo>
                <a:cubicBezTo>
                  <a:pt x="2252695" y="744748"/>
                  <a:pt x="2261228" y="745617"/>
                  <a:pt x="2263894" y="746152"/>
                </a:cubicBezTo>
                <a:cubicBezTo>
                  <a:pt x="2265761" y="746286"/>
                  <a:pt x="2267161" y="746419"/>
                  <a:pt x="2268094" y="746552"/>
                </a:cubicBezTo>
                <a:cubicBezTo>
                  <a:pt x="2273827" y="746686"/>
                  <a:pt x="2277827" y="747488"/>
                  <a:pt x="2280093" y="748959"/>
                </a:cubicBezTo>
                <a:cubicBezTo>
                  <a:pt x="2281293" y="749625"/>
                  <a:pt x="2281893" y="750625"/>
                  <a:pt x="2281893" y="751958"/>
                </a:cubicBezTo>
                <a:cubicBezTo>
                  <a:pt x="2281893" y="752758"/>
                  <a:pt x="2281360" y="753825"/>
                  <a:pt x="2280293" y="755158"/>
                </a:cubicBezTo>
                <a:lnTo>
                  <a:pt x="2258094" y="754758"/>
                </a:lnTo>
                <a:lnTo>
                  <a:pt x="2249695" y="754558"/>
                </a:lnTo>
                <a:lnTo>
                  <a:pt x="2237496" y="754758"/>
                </a:lnTo>
                <a:lnTo>
                  <a:pt x="2217097" y="754758"/>
                </a:lnTo>
                <a:lnTo>
                  <a:pt x="2206098" y="755358"/>
                </a:lnTo>
                <a:lnTo>
                  <a:pt x="2172500" y="755958"/>
                </a:lnTo>
                <a:lnTo>
                  <a:pt x="2171700" y="753358"/>
                </a:lnTo>
                <a:cubicBezTo>
                  <a:pt x="2171700" y="752425"/>
                  <a:pt x="2172300" y="751025"/>
                  <a:pt x="2173500" y="749159"/>
                </a:cubicBezTo>
                <a:lnTo>
                  <a:pt x="2185299" y="746762"/>
                </a:lnTo>
                <a:lnTo>
                  <a:pt x="2201898" y="743768"/>
                </a:lnTo>
                <a:cubicBezTo>
                  <a:pt x="2203231" y="743102"/>
                  <a:pt x="2204164" y="742169"/>
                  <a:pt x="2204698" y="740972"/>
                </a:cubicBezTo>
                <a:cubicBezTo>
                  <a:pt x="2205498" y="739242"/>
                  <a:pt x="2205898" y="734118"/>
                  <a:pt x="2205898" y="725598"/>
                </a:cubicBezTo>
                <a:cubicBezTo>
                  <a:pt x="2205898" y="680342"/>
                  <a:pt x="2205631" y="654220"/>
                  <a:pt x="2205098" y="647232"/>
                </a:cubicBezTo>
                <a:cubicBezTo>
                  <a:pt x="2204564" y="640244"/>
                  <a:pt x="2203365" y="635818"/>
                  <a:pt x="2201498" y="633955"/>
                </a:cubicBezTo>
                <a:cubicBezTo>
                  <a:pt x="2199631" y="632091"/>
                  <a:pt x="2194832" y="630627"/>
                  <a:pt x="2187099" y="629563"/>
                </a:cubicBezTo>
                <a:cubicBezTo>
                  <a:pt x="2182566" y="628896"/>
                  <a:pt x="2178966" y="628030"/>
                  <a:pt x="2176299" y="626966"/>
                </a:cubicBezTo>
                <a:lnTo>
                  <a:pt x="2177099" y="620866"/>
                </a:lnTo>
                <a:cubicBezTo>
                  <a:pt x="2191099" y="615119"/>
                  <a:pt x="2200498" y="610173"/>
                  <a:pt x="2205298" y="606030"/>
                </a:cubicBezTo>
                <a:cubicBezTo>
                  <a:pt x="2211964" y="600013"/>
                  <a:pt x="2217630" y="592126"/>
                  <a:pt x="2222297" y="582369"/>
                </a:cubicBezTo>
                <a:close/>
                <a:moveTo>
                  <a:pt x="736397" y="582369"/>
                </a:moveTo>
                <a:lnTo>
                  <a:pt x="743196" y="582569"/>
                </a:lnTo>
                <a:cubicBezTo>
                  <a:pt x="743996" y="589235"/>
                  <a:pt x="744396" y="604034"/>
                  <a:pt x="744396" y="626966"/>
                </a:cubicBezTo>
                <a:lnTo>
                  <a:pt x="744196" y="630366"/>
                </a:lnTo>
                <a:cubicBezTo>
                  <a:pt x="744196" y="631166"/>
                  <a:pt x="744330" y="632432"/>
                  <a:pt x="744596" y="634166"/>
                </a:cubicBezTo>
                <a:cubicBezTo>
                  <a:pt x="749663" y="624966"/>
                  <a:pt x="755995" y="616500"/>
                  <a:pt x="763595" y="608767"/>
                </a:cubicBezTo>
                <a:lnTo>
                  <a:pt x="768195" y="604167"/>
                </a:lnTo>
                <a:cubicBezTo>
                  <a:pt x="770061" y="602034"/>
                  <a:pt x="771861" y="600368"/>
                  <a:pt x="773595" y="599168"/>
                </a:cubicBezTo>
                <a:cubicBezTo>
                  <a:pt x="782927" y="593568"/>
                  <a:pt x="789860" y="590768"/>
                  <a:pt x="794393" y="590768"/>
                </a:cubicBezTo>
                <a:cubicBezTo>
                  <a:pt x="800259" y="590768"/>
                  <a:pt x="805059" y="592735"/>
                  <a:pt x="808792" y="596668"/>
                </a:cubicBezTo>
                <a:cubicBezTo>
                  <a:pt x="812526" y="600601"/>
                  <a:pt x="814392" y="605434"/>
                  <a:pt x="814392" y="611167"/>
                </a:cubicBezTo>
                <a:cubicBezTo>
                  <a:pt x="814392" y="615700"/>
                  <a:pt x="813059" y="619233"/>
                  <a:pt x="810392" y="621766"/>
                </a:cubicBezTo>
                <a:cubicBezTo>
                  <a:pt x="806792" y="625099"/>
                  <a:pt x="802659" y="626766"/>
                  <a:pt x="797993" y="626766"/>
                </a:cubicBezTo>
                <a:cubicBezTo>
                  <a:pt x="795860" y="626766"/>
                  <a:pt x="791660" y="625633"/>
                  <a:pt x="785394" y="623366"/>
                </a:cubicBezTo>
                <a:cubicBezTo>
                  <a:pt x="779127" y="621100"/>
                  <a:pt x="774994" y="619966"/>
                  <a:pt x="772994" y="619966"/>
                </a:cubicBezTo>
                <a:cubicBezTo>
                  <a:pt x="769262" y="619966"/>
                  <a:pt x="766661" y="620566"/>
                  <a:pt x="765195" y="621766"/>
                </a:cubicBezTo>
                <a:cubicBezTo>
                  <a:pt x="761462" y="624699"/>
                  <a:pt x="756929" y="630699"/>
                  <a:pt x="751596" y="639765"/>
                </a:cubicBezTo>
                <a:cubicBezTo>
                  <a:pt x="747463" y="646565"/>
                  <a:pt x="745396" y="652831"/>
                  <a:pt x="745396" y="658564"/>
                </a:cubicBezTo>
                <a:lnTo>
                  <a:pt x="746396" y="691634"/>
                </a:lnTo>
                <a:lnTo>
                  <a:pt x="746796" y="731322"/>
                </a:lnTo>
                <a:cubicBezTo>
                  <a:pt x="747196" y="735864"/>
                  <a:pt x="747729" y="738803"/>
                  <a:pt x="748396" y="740140"/>
                </a:cubicBezTo>
                <a:cubicBezTo>
                  <a:pt x="748929" y="741076"/>
                  <a:pt x="750263" y="742211"/>
                  <a:pt x="752396" y="743546"/>
                </a:cubicBezTo>
                <a:cubicBezTo>
                  <a:pt x="766795" y="744748"/>
                  <a:pt x="775328" y="745617"/>
                  <a:pt x="777994" y="746152"/>
                </a:cubicBezTo>
                <a:cubicBezTo>
                  <a:pt x="779861" y="746286"/>
                  <a:pt x="781261" y="746419"/>
                  <a:pt x="782194" y="746552"/>
                </a:cubicBezTo>
                <a:cubicBezTo>
                  <a:pt x="787927" y="746686"/>
                  <a:pt x="791927" y="747488"/>
                  <a:pt x="794193" y="748959"/>
                </a:cubicBezTo>
                <a:cubicBezTo>
                  <a:pt x="795393" y="749625"/>
                  <a:pt x="795993" y="750625"/>
                  <a:pt x="795993" y="751958"/>
                </a:cubicBezTo>
                <a:cubicBezTo>
                  <a:pt x="795993" y="752758"/>
                  <a:pt x="795460" y="753825"/>
                  <a:pt x="794393" y="755158"/>
                </a:cubicBezTo>
                <a:lnTo>
                  <a:pt x="772194" y="754758"/>
                </a:lnTo>
                <a:lnTo>
                  <a:pt x="763795" y="754558"/>
                </a:lnTo>
                <a:lnTo>
                  <a:pt x="751596" y="754758"/>
                </a:lnTo>
                <a:lnTo>
                  <a:pt x="731197" y="754758"/>
                </a:lnTo>
                <a:lnTo>
                  <a:pt x="720198" y="755358"/>
                </a:lnTo>
                <a:lnTo>
                  <a:pt x="686600" y="755958"/>
                </a:lnTo>
                <a:lnTo>
                  <a:pt x="685800" y="753358"/>
                </a:lnTo>
                <a:cubicBezTo>
                  <a:pt x="685800" y="752425"/>
                  <a:pt x="686400" y="751025"/>
                  <a:pt x="687600" y="749159"/>
                </a:cubicBezTo>
                <a:lnTo>
                  <a:pt x="699399" y="746762"/>
                </a:lnTo>
                <a:lnTo>
                  <a:pt x="715998" y="743768"/>
                </a:lnTo>
                <a:cubicBezTo>
                  <a:pt x="717331" y="743102"/>
                  <a:pt x="718264" y="742169"/>
                  <a:pt x="718798" y="740972"/>
                </a:cubicBezTo>
                <a:cubicBezTo>
                  <a:pt x="719598" y="739242"/>
                  <a:pt x="719998" y="734118"/>
                  <a:pt x="719998" y="725598"/>
                </a:cubicBezTo>
                <a:cubicBezTo>
                  <a:pt x="719998" y="680342"/>
                  <a:pt x="719731" y="654220"/>
                  <a:pt x="719198" y="647232"/>
                </a:cubicBezTo>
                <a:cubicBezTo>
                  <a:pt x="718664" y="640244"/>
                  <a:pt x="717465" y="635818"/>
                  <a:pt x="715598" y="633955"/>
                </a:cubicBezTo>
                <a:cubicBezTo>
                  <a:pt x="713732" y="632091"/>
                  <a:pt x="708932" y="630627"/>
                  <a:pt x="701199" y="629563"/>
                </a:cubicBezTo>
                <a:cubicBezTo>
                  <a:pt x="696666" y="628896"/>
                  <a:pt x="693066" y="628030"/>
                  <a:pt x="690399" y="626966"/>
                </a:cubicBezTo>
                <a:lnTo>
                  <a:pt x="691199" y="620866"/>
                </a:lnTo>
                <a:cubicBezTo>
                  <a:pt x="705199" y="615119"/>
                  <a:pt x="714598" y="610173"/>
                  <a:pt x="719398" y="606030"/>
                </a:cubicBezTo>
                <a:cubicBezTo>
                  <a:pt x="726064" y="600013"/>
                  <a:pt x="731730" y="592126"/>
                  <a:pt x="736397" y="582369"/>
                </a:cubicBezTo>
                <a:close/>
                <a:moveTo>
                  <a:pt x="50597" y="582369"/>
                </a:moveTo>
                <a:lnTo>
                  <a:pt x="57396" y="582569"/>
                </a:lnTo>
                <a:cubicBezTo>
                  <a:pt x="58196" y="589235"/>
                  <a:pt x="58596" y="604034"/>
                  <a:pt x="58596" y="626966"/>
                </a:cubicBezTo>
                <a:lnTo>
                  <a:pt x="58396" y="630366"/>
                </a:lnTo>
                <a:cubicBezTo>
                  <a:pt x="58396" y="631166"/>
                  <a:pt x="58530" y="632432"/>
                  <a:pt x="58796" y="634166"/>
                </a:cubicBezTo>
                <a:cubicBezTo>
                  <a:pt x="63863" y="624966"/>
                  <a:pt x="70196" y="616500"/>
                  <a:pt x="77795" y="608767"/>
                </a:cubicBezTo>
                <a:lnTo>
                  <a:pt x="82395" y="604167"/>
                </a:lnTo>
                <a:cubicBezTo>
                  <a:pt x="84261" y="602034"/>
                  <a:pt x="86061" y="600368"/>
                  <a:pt x="87795" y="599168"/>
                </a:cubicBezTo>
                <a:cubicBezTo>
                  <a:pt x="97127" y="593568"/>
                  <a:pt x="104060" y="590768"/>
                  <a:pt x="108593" y="590768"/>
                </a:cubicBezTo>
                <a:cubicBezTo>
                  <a:pt x="114459" y="590768"/>
                  <a:pt x="119259" y="592735"/>
                  <a:pt x="122992" y="596668"/>
                </a:cubicBezTo>
                <a:cubicBezTo>
                  <a:pt x="126726" y="600601"/>
                  <a:pt x="128592" y="605434"/>
                  <a:pt x="128592" y="611167"/>
                </a:cubicBezTo>
                <a:cubicBezTo>
                  <a:pt x="128592" y="615700"/>
                  <a:pt x="127259" y="619233"/>
                  <a:pt x="124592" y="621766"/>
                </a:cubicBezTo>
                <a:cubicBezTo>
                  <a:pt x="120993" y="625099"/>
                  <a:pt x="116859" y="626766"/>
                  <a:pt x="112193" y="626766"/>
                </a:cubicBezTo>
                <a:cubicBezTo>
                  <a:pt x="110060" y="626766"/>
                  <a:pt x="105860" y="625633"/>
                  <a:pt x="99594" y="623366"/>
                </a:cubicBezTo>
                <a:cubicBezTo>
                  <a:pt x="93327" y="621100"/>
                  <a:pt x="89194" y="619966"/>
                  <a:pt x="87195" y="619966"/>
                </a:cubicBezTo>
                <a:cubicBezTo>
                  <a:pt x="83461" y="619966"/>
                  <a:pt x="80862" y="620566"/>
                  <a:pt x="79395" y="621766"/>
                </a:cubicBezTo>
                <a:cubicBezTo>
                  <a:pt x="75662" y="624699"/>
                  <a:pt x="71129" y="630699"/>
                  <a:pt x="65796" y="639765"/>
                </a:cubicBezTo>
                <a:cubicBezTo>
                  <a:pt x="61663" y="646565"/>
                  <a:pt x="59596" y="652831"/>
                  <a:pt x="59596" y="658564"/>
                </a:cubicBezTo>
                <a:lnTo>
                  <a:pt x="60596" y="691634"/>
                </a:lnTo>
                <a:lnTo>
                  <a:pt x="60996" y="731322"/>
                </a:lnTo>
                <a:cubicBezTo>
                  <a:pt x="61396" y="735864"/>
                  <a:pt x="61929" y="738803"/>
                  <a:pt x="62596" y="740140"/>
                </a:cubicBezTo>
                <a:cubicBezTo>
                  <a:pt x="63129" y="741076"/>
                  <a:pt x="64463" y="742211"/>
                  <a:pt x="66596" y="743546"/>
                </a:cubicBezTo>
                <a:cubicBezTo>
                  <a:pt x="80995" y="744748"/>
                  <a:pt x="89528" y="745617"/>
                  <a:pt x="92194" y="746152"/>
                </a:cubicBezTo>
                <a:cubicBezTo>
                  <a:pt x="94061" y="746286"/>
                  <a:pt x="95461" y="746419"/>
                  <a:pt x="96394" y="746552"/>
                </a:cubicBezTo>
                <a:cubicBezTo>
                  <a:pt x="102127" y="746686"/>
                  <a:pt x="106127" y="747488"/>
                  <a:pt x="108393" y="748959"/>
                </a:cubicBezTo>
                <a:cubicBezTo>
                  <a:pt x="109593" y="749625"/>
                  <a:pt x="110193" y="750625"/>
                  <a:pt x="110193" y="751958"/>
                </a:cubicBezTo>
                <a:cubicBezTo>
                  <a:pt x="110193" y="752758"/>
                  <a:pt x="109660" y="753825"/>
                  <a:pt x="108593" y="755158"/>
                </a:cubicBezTo>
                <a:lnTo>
                  <a:pt x="86395" y="754758"/>
                </a:lnTo>
                <a:lnTo>
                  <a:pt x="77995" y="754558"/>
                </a:lnTo>
                <a:lnTo>
                  <a:pt x="65796" y="754758"/>
                </a:lnTo>
                <a:lnTo>
                  <a:pt x="45397" y="754758"/>
                </a:lnTo>
                <a:lnTo>
                  <a:pt x="34398" y="755358"/>
                </a:lnTo>
                <a:lnTo>
                  <a:pt x="800" y="755958"/>
                </a:lnTo>
                <a:lnTo>
                  <a:pt x="0" y="753358"/>
                </a:lnTo>
                <a:cubicBezTo>
                  <a:pt x="0" y="752425"/>
                  <a:pt x="600" y="751025"/>
                  <a:pt x="1800" y="749159"/>
                </a:cubicBezTo>
                <a:lnTo>
                  <a:pt x="13599" y="746762"/>
                </a:lnTo>
                <a:lnTo>
                  <a:pt x="30198" y="743768"/>
                </a:lnTo>
                <a:cubicBezTo>
                  <a:pt x="31531" y="743102"/>
                  <a:pt x="32465" y="742169"/>
                  <a:pt x="32998" y="740972"/>
                </a:cubicBezTo>
                <a:cubicBezTo>
                  <a:pt x="33798" y="739242"/>
                  <a:pt x="34198" y="734118"/>
                  <a:pt x="34198" y="725598"/>
                </a:cubicBezTo>
                <a:cubicBezTo>
                  <a:pt x="34198" y="680342"/>
                  <a:pt x="33931" y="654220"/>
                  <a:pt x="33398" y="647232"/>
                </a:cubicBezTo>
                <a:cubicBezTo>
                  <a:pt x="32865" y="640244"/>
                  <a:pt x="31665" y="635818"/>
                  <a:pt x="29798" y="633955"/>
                </a:cubicBezTo>
                <a:cubicBezTo>
                  <a:pt x="27932" y="632091"/>
                  <a:pt x="23132" y="630627"/>
                  <a:pt x="15399" y="629563"/>
                </a:cubicBezTo>
                <a:cubicBezTo>
                  <a:pt x="10866" y="628896"/>
                  <a:pt x="7266" y="628030"/>
                  <a:pt x="4599" y="626966"/>
                </a:cubicBezTo>
                <a:lnTo>
                  <a:pt x="5399" y="620866"/>
                </a:lnTo>
                <a:cubicBezTo>
                  <a:pt x="19399" y="615119"/>
                  <a:pt x="28798" y="610173"/>
                  <a:pt x="33598" y="606030"/>
                </a:cubicBezTo>
                <a:cubicBezTo>
                  <a:pt x="40264" y="600013"/>
                  <a:pt x="45930" y="592126"/>
                  <a:pt x="50597" y="582369"/>
                </a:cubicBezTo>
                <a:close/>
                <a:moveTo>
                  <a:pt x="1746047" y="577969"/>
                </a:moveTo>
                <a:lnTo>
                  <a:pt x="1748447" y="578169"/>
                </a:lnTo>
                <a:cubicBezTo>
                  <a:pt x="1748980" y="584569"/>
                  <a:pt x="1749247" y="589235"/>
                  <a:pt x="1749247" y="592168"/>
                </a:cubicBezTo>
                <a:cubicBezTo>
                  <a:pt x="1749247" y="592835"/>
                  <a:pt x="1749113" y="595835"/>
                  <a:pt x="1748847" y="601168"/>
                </a:cubicBezTo>
                <a:lnTo>
                  <a:pt x="1748847" y="611767"/>
                </a:lnTo>
                <a:lnTo>
                  <a:pt x="1749047" y="669363"/>
                </a:lnTo>
                <a:lnTo>
                  <a:pt x="1748447" y="730360"/>
                </a:lnTo>
                <a:cubicBezTo>
                  <a:pt x="1748313" y="735293"/>
                  <a:pt x="1749113" y="738726"/>
                  <a:pt x="1750847" y="740659"/>
                </a:cubicBezTo>
                <a:cubicBezTo>
                  <a:pt x="1752580" y="742592"/>
                  <a:pt x="1757713" y="744759"/>
                  <a:pt x="1766245" y="747159"/>
                </a:cubicBezTo>
                <a:cubicBezTo>
                  <a:pt x="1771579" y="748625"/>
                  <a:pt x="1775578" y="749892"/>
                  <a:pt x="1778245" y="750958"/>
                </a:cubicBezTo>
                <a:cubicBezTo>
                  <a:pt x="1778645" y="751892"/>
                  <a:pt x="1778845" y="752692"/>
                  <a:pt x="1778845" y="753358"/>
                </a:cubicBezTo>
                <a:cubicBezTo>
                  <a:pt x="1778845" y="754158"/>
                  <a:pt x="1778511" y="755158"/>
                  <a:pt x="1777845" y="756358"/>
                </a:cubicBezTo>
                <a:cubicBezTo>
                  <a:pt x="1772645" y="756225"/>
                  <a:pt x="1765979" y="755891"/>
                  <a:pt x="1757846" y="755358"/>
                </a:cubicBezTo>
                <a:cubicBezTo>
                  <a:pt x="1746780" y="754425"/>
                  <a:pt x="1739447" y="753958"/>
                  <a:pt x="1735847" y="753958"/>
                </a:cubicBezTo>
                <a:cubicBezTo>
                  <a:pt x="1734114" y="753958"/>
                  <a:pt x="1723448" y="754292"/>
                  <a:pt x="1703849" y="754958"/>
                </a:cubicBezTo>
                <a:cubicBezTo>
                  <a:pt x="1699850" y="755091"/>
                  <a:pt x="1695983" y="755425"/>
                  <a:pt x="1692250" y="755958"/>
                </a:cubicBezTo>
                <a:cubicBezTo>
                  <a:pt x="1691584" y="755958"/>
                  <a:pt x="1690517" y="755758"/>
                  <a:pt x="1689050" y="755358"/>
                </a:cubicBezTo>
                <a:cubicBezTo>
                  <a:pt x="1688384" y="754425"/>
                  <a:pt x="1688050" y="753625"/>
                  <a:pt x="1688050" y="752958"/>
                </a:cubicBezTo>
                <a:cubicBezTo>
                  <a:pt x="1688050" y="751092"/>
                  <a:pt x="1689317" y="749625"/>
                  <a:pt x="1691850" y="748559"/>
                </a:cubicBezTo>
                <a:cubicBezTo>
                  <a:pt x="1692383" y="748292"/>
                  <a:pt x="1699183" y="746761"/>
                  <a:pt x="1712249" y="743965"/>
                </a:cubicBezTo>
                <a:cubicBezTo>
                  <a:pt x="1716515" y="743167"/>
                  <a:pt x="1719315" y="741836"/>
                  <a:pt x="1720648" y="739972"/>
                </a:cubicBezTo>
                <a:cubicBezTo>
                  <a:pt x="1722915" y="737176"/>
                  <a:pt x="1724048" y="732716"/>
                  <a:pt x="1724048" y="726591"/>
                </a:cubicBezTo>
                <a:cubicBezTo>
                  <a:pt x="1724315" y="716342"/>
                  <a:pt x="1724448" y="688252"/>
                  <a:pt x="1724448" y="642321"/>
                </a:cubicBezTo>
                <a:cubicBezTo>
                  <a:pt x="1724448" y="633136"/>
                  <a:pt x="1724048" y="627412"/>
                  <a:pt x="1723248" y="625147"/>
                </a:cubicBezTo>
                <a:cubicBezTo>
                  <a:pt x="1722582" y="623552"/>
                  <a:pt x="1720815" y="621722"/>
                  <a:pt x="1717948" y="619657"/>
                </a:cubicBezTo>
                <a:cubicBezTo>
                  <a:pt x="1715082" y="617593"/>
                  <a:pt x="1708982" y="615496"/>
                  <a:pt x="1699650" y="613367"/>
                </a:cubicBezTo>
                <a:lnTo>
                  <a:pt x="1699850" y="607467"/>
                </a:lnTo>
                <a:cubicBezTo>
                  <a:pt x="1708516" y="604926"/>
                  <a:pt x="1713182" y="603454"/>
                  <a:pt x="1713849" y="603052"/>
                </a:cubicBezTo>
                <a:cubicBezTo>
                  <a:pt x="1718648" y="600912"/>
                  <a:pt x="1723682" y="597635"/>
                  <a:pt x="1728948" y="593220"/>
                </a:cubicBezTo>
                <a:cubicBezTo>
                  <a:pt x="1734214" y="588804"/>
                  <a:pt x="1738647" y="583854"/>
                  <a:pt x="1742247" y="578369"/>
                </a:cubicBezTo>
                <a:cubicBezTo>
                  <a:pt x="1743847" y="578102"/>
                  <a:pt x="1745113" y="577969"/>
                  <a:pt x="1746047" y="577969"/>
                </a:cubicBezTo>
                <a:close/>
                <a:moveTo>
                  <a:pt x="3107322" y="557770"/>
                </a:moveTo>
                <a:lnTo>
                  <a:pt x="3113521" y="557970"/>
                </a:lnTo>
                <a:lnTo>
                  <a:pt x="3114321" y="576969"/>
                </a:lnTo>
                <a:lnTo>
                  <a:pt x="3113921" y="601568"/>
                </a:lnTo>
                <a:cubicBezTo>
                  <a:pt x="3116455" y="601701"/>
                  <a:pt x="3118054" y="601768"/>
                  <a:pt x="3118721" y="601768"/>
                </a:cubicBezTo>
                <a:cubicBezTo>
                  <a:pt x="3122187" y="601768"/>
                  <a:pt x="3128787" y="601501"/>
                  <a:pt x="3138520" y="600968"/>
                </a:cubicBezTo>
                <a:cubicBezTo>
                  <a:pt x="3144786" y="600568"/>
                  <a:pt x="3150786" y="600368"/>
                  <a:pt x="3156519" y="600368"/>
                </a:cubicBezTo>
                <a:cubicBezTo>
                  <a:pt x="3159185" y="600368"/>
                  <a:pt x="3163185" y="600434"/>
                  <a:pt x="3168518" y="600568"/>
                </a:cubicBezTo>
                <a:cubicBezTo>
                  <a:pt x="3168785" y="603234"/>
                  <a:pt x="3168918" y="605367"/>
                  <a:pt x="3168918" y="606967"/>
                </a:cubicBezTo>
                <a:cubicBezTo>
                  <a:pt x="3168918" y="608700"/>
                  <a:pt x="3168518" y="611434"/>
                  <a:pt x="3167718" y="615167"/>
                </a:cubicBezTo>
                <a:lnTo>
                  <a:pt x="3164318" y="615167"/>
                </a:lnTo>
                <a:lnTo>
                  <a:pt x="3133320" y="616167"/>
                </a:lnTo>
                <a:lnTo>
                  <a:pt x="3117921" y="616567"/>
                </a:lnTo>
                <a:lnTo>
                  <a:pt x="3114321" y="616967"/>
                </a:lnTo>
                <a:cubicBezTo>
                  <a:pt x="3113255" y="620300"/>
                  <a:pt x="3112721" y="624166"/>
                  <a:pt x="3112721" y="628566"/>
                </a:cubicBezTo>
                <a:lnTo>
                  <a:pt x="3113321" y="658564"/>
                </a:lnTo>
                <a:lnTo>
                  <a:pt x="3112921" y="711361"/>
                </a:lnTo>
                <a:cubicBezTo>
                  <a:pt x="3112921" y="725227"/>
                  <a:pt x="3114721" y="734426"/>
                  <a:pt x="3118321" y="738959"/>
                </a:cubicBezTo>
                <a:cubicBezTo>
                  <a:pt x="3121787" y="743626"/>
                  <a:pt x="3126987" y="745959"/>
                  <a:pt x="3133920" y="745959"/>
                </a:cubicBezTo>
                <a:cubicBezTo>
                  <a:pt x="3137386" y="745959"/>
                  <a:pt x="3143919" y="744892"/>
                  <a:pt x="3153519" y="742759"/>
                </a:cubicBezTo>
                <a:cubicBezTo>
                  <a:pt x="3156452" y="742092"/>
                  <a:pt x="3160385" y="739892"/>
                  <a:pt x="3165318" y="736159"/>
                </a:cubicBezTo>
                <a:lnTo>
                  <a:pt x="3167118" y="736159"/>
                </a:lnTo>
                <a:cubicBezTo>
                  <a:pt x="3168318" y="736159"/>
                  <a:pt x="3169284" y="736526"/>
                  <a:pt x="3170018" y="737259"/>
                </a:cubicBezTo>
                <a:cubicBezTo>
                  <a:pt x="3170751" y="737993"/>
                  <a:pt x="3171118" y="738959"/>
                  <a:pt x="3171118" y="740159"/>
                </a:cubicBezTo>
                <a:lnTo>
                  <a:pt x="3170918" y="741559"/>
                </a:lnTo>
                <a:cubicBezTo>
                  <a:pt x="3165185" y="747825"/>
                  <a:pt x="3158619" y="752392"/>
                  <a:pt x="3151219" y="755258"/>
                </a:cubicBezTo>
                <a:cubicBezTo>
                  <a:pt x="3143819" y="758125"/>
                  <a:pt x="3133987" y="759558"/>
                  <a:pt x="3121721" y="759558"/>
                </a:cubicBezTo>
                <a:cubicBezTo>
                  <a:pt x="3113055" y="759558"/>
                  <a:pt x="3105888" y="757558"/>
                  <a:pt x="3100222" y="753558"/>
                </a:cubicBezTo>
                <a:cubicBezTo>
                  <a:pt x="3094556" y="749559"/>
                  <a:pt x="3090923" y="744825"/>
                  <a:pt x="3089323" y="739359"/>
                </a:cubicBezTo>
                <a:cubicBezTo>
                  <a:pt x="3087723" y="733893"/>
                  <a:pt x="3086923" y="721960"/>
                  <a:pt x="3086923" y="703561"/>
                </a:cubicBezTo>
                <a:lnTo>
                  <a:pt x="3087723" y="658564"/>
                </a:lnTo>
                <a:lnTo>
                  <a:pt x="3087523" y="636965"/>
                </a:lnTo>
                <a:lnTo>
                  <a:pt x="3087523" y="628966"/>
                </a:lnTo>
                <a:cubicBezTo>
                  <a:pt x="3087523" y="625233"/>
                  <a:pt x="3087389" y="621500"/>
                  <a:pt x="3087123" y="617767"/>
                </a:cubicBezTo>
                <a:lnTo>
                  <a:pt x="3083723" y="617567"/>
                </a:lnTo>
                <a:lnTo>
                  <a:pt x="3067324" y="618167"/>
                </a:lnTo>
                <a:lnTo>
                  <a:pt x="3065724" y="618367"/>
                </a:lnTo>
                <a:cubicBezTo>
                  <a:pt x="3064258" y="618367"/>
                  <a:pt x="3063158" y="618033"/>
                  <a:pt x="3062424" y="617367"/>
                </a:cubicBezTo>
                <a:cubicBezTo>
                  <a:pt x="3061691" y="616700"/>
                  <a:pt x="3061324" y="615900"/>
                  <a:pt x="3061324" y="614967"/>
                </a:cubicBezTo>
                <a:cubicBezTo>
                  <a:pt x="3061324" y="613367"/>
                  <a:pt x="3061824" y="612067"/>
                  <a:pt x="3062824" y="611067"/>
                </a:cubicBezTo>
                <a:cubicBezTo>
                  <a:pt x="3063824" y="610067"/>
                  <a:pt x="3066858" y="608500"/>
                  <a:pt x="3071924" y="606367"/>
                </a:cubicBezTo>
                <a:cubicBezTo>
                  <a:pt x="3075390" y="604901"/>
                  <a:pt x="3079423" y="602134"/>
                  <a:pt x="3084023" y="598068"/>
                </a:cubicBezTo>
                <a:cubicBezTo>
                  <a:pt x="3088623" y="594001"/>
                  <a:pt x="3092523" y="589502"/>
                  <a:pt x="3095722" y="584569"/>
                </a:cubicBezTo>
                <a:cubicBezTo>
                  <a:pt x="3097322" y="581902"/>
                  <a:pt x="3099589" y="576836"/>
                  <a:pt x="3102522" y="569369"/>
                </a:cubicBezTo>
                <a:cubicBezTo>
                  <a:pt x="3104655" y="563903"/>
                  <a:pt x="3106255" y="560037"/>
                  <a:pt x="3107322" y="557770"/>
                </a:cubicBezTo>
                <a:close/>
                <a:moveTo>
                  <a:pt x="1316622" y="557770"/>
                </a:moveTo>
                <a:lnTo>
                  <a:pt x="1322822" y="557970"/>
                </a:lnTo>
                <a:lnTo>
                  <a:pt x="1323621" y="576969"/>
                </a:lnTo>
                <a:lnTo>
                  <a:pt x="1323221" y="601568"/>
                </a:lnTo>
                <a:cubicBezTo>
                  <a:pt x="1325754" y="601701"/>
                  <a:pt x="1327354" y="601768"/>
                  <a:pt x="1328021" y="601768"/>
                </a:cubicBezTo>
                <a:cubicBezTo>
                  <a:pt x="1331488" y="601768"/>
                  <a:pt x="1338087" y="601501"/>
                  <a:pt x="1347820" y="600968"/>
                </a:cubicBezTo>
                <a:cubicBezTo>
                  <a:pt x="1354086" y="600568"/>
                  <a:pt x="1360086" y="600368"/>
                  <a:pt x="1365819" y="600368"/>
                </a:cubicBezTo>
                <a:cubicBezTo>
                  <a:pt x="1368485" y="600368"/>
                  <a:pt x="1372485" y="600434"/>
                  <a:pt x="1377818" y="600568"/>
                </a:cubicBezTo>
                <a:cubicBezTo>
                  <a:pt x="1378085" y="603234"/>
                  <a:pt x="1378218" y="605367"/>
                  <a:pt x="1378218" y="606967"/>
                </a:cubicBezTo>
                <a:cubicBezTo>
                  <a:pt x="1378218" y="608700"/>
                  <a:pt x="1377818" y="611434"/>
                  <a:pt x="1377018" y="615167"/>
                </a:cubicBezTo>
                <a:lnTo>
                  <a:pt x="1373618" y="615167"/>
                </a:lnTo>
                <a:lnTo>
                  <a:pt x="1342620" y="616167"/>
                </a:lnTo>
                <a:lnTo>
                  <a:pt x="1327221" y="616567"/>
                </a:lnTo>
                <a:lnTo>
                  <a:pt x="1323621" y="616967"/>
                </a:lnTo>
                <a:cubicBezTo>
                  <a:pt x="1322555" y="620300"/>
                  <a:pt x="1322022" y="624166"/>
                  <a:pt x="1322022" y="628566"/>
                </a:cubicBezTo>
                <a:lnTo>
                  <a:pt x="1322621" y="658564"/>
                </a:lnTo>
                <a:lnTo>
                  <a:pt x="1322221" y="711361"/>
                </a:lnTo>
                <a:cubicBezTo>
                  <a:pt x="1322221" y="725227"/>
                  <a:pt x="1324021" y="734426"/>
                  <a:pt x="1327621" y="738959"/>
                </a:cubicBezTo>
                <a:cubicBezTo>
                  <a:pt x="1331088" y="743626"/>
                  <a:pt x="1336287" y="745959"/>
                  <a:pt x="1343220" y="745959"/>
                </a:cubicBezTo>
                <a:cubicBezTo>
                  <a:pt x="1346687" y="745959"/>
                  <a:pt x="1353220" y="744892"/>
                  <a:pt x="1362819" y="742759"/>
                </a:cubicBezTo>
                <a:cubicBezTo>
                  <a:pt x="1365752" y="742092"/>
                  <a:pt x="1369685" y="739892"/>
                  <a:pt x="1374619" y="736159"/>
                </a:cubicBezTo>
                <a:lnTo>
                  <a:pt x="1376418" y="736159"/>
                </a:lnTo>
                <a:cubicBezTo>
                  <a:pt x="1377618" y="736159"/>
                  <a:pt x="1378585" y="736526"/>
                  <a:pt x="1379318" y="737259"/>
                </a:cubicBezTo>
                <a:cubicBezTo>
                  <a:pt x="1380051" y="737993"/>
                  <a:pt x="1380418" y="738959"/>
                  <a:pt x="1380418" y="740159"/>
                </a:cubicBezTo>
                <a:lnTo>
                  <a:pt x="1380218" y="741559"/>
                </a:lnTo>
                <a:cubicBezTo>
                  <a:pt x="1374485" y="747825"/>
                  <a:pt x="1367919" y="752392"/>
                  <a:pt x="1360519" y="755258"/>
                </a:cubicBezTo>
                <a:cubicBezTo>
                  <a:pt x="1353120" y="758125"/>
                  <a:pt x="1343287" y="759558"/>
                  <a:pt x="1331021" y="759558"/>
                </a:cubicBezTo>
                <a:cubicBezTo>
                  <a:pt x="1322355" y="759558"/>
                  <a:pt x="1315188" y="757558"/>
                  <a:pt x="1309522" y="753558"/>
                </a:cubicBezTo>
                <a:cubicBezTo>
                  <a:pt x="1303856" y="749559"/>
                  <a:pt x="1300223" y="744825"/>
                  <a:pt x="1298623" y="739359"/>
                </a:cubicBezTo>
                <a:cubicBezTo>
                  <a:pt x="1297023" y="733893"/>
                  <a:pt x="1296223" y="721960"/>
                  <a:pt x="1296223" y="703561"/>
                </a:cubicBezTo>
                <a:lnTo>
                  <a:pt x="1297023" y="658564"/>
                </a:lnTo>
                <a:lnTo>
                  <a:pt x="1296823" y="636965"/>
                </a:lnTo>
                <a:lnTo>
                  <a:pt x="1296823" y="628966"/>
                </a:lnTo>
                <a:cubicBezTo>
                  <a:pt x="1296823" y="625233"/>
                  <a:pt x="1296690" y="621500"/>
                  <a:pt x="1296423" y="617767"/>
                </a:cubicBezTo>
                <a:lnTo>
                  <a:pt x="1293023" y="617567"/>
                </a:lnTo>
                <a:lnTo>
                  <a:pt x="1276624" y="618167"/>
                </a:lnTo>
                <a:lnTo>
                  <a:pt x="1275024" y="618367"/>
                </a:lnTo>
                <a:cubicBezTo>
                  <a:pt x="1273558" y="618367"/>
                  <a:pt x="1272458" y="618033"/>
                  <a:pt x="1271724" y="617367"/>
                </a:cubicBezTo>
                <a:cubicBezTo>
                  <a:pt x="1270991" y="616700"/>
                  <a:pt x="1270625" y="615900"/>
                  <a:pt x="1270625" y="614967"/>
                </a:cubicBezTo>
                <a:cubicBezTo>
                  <a:pt x="1270625" y="613367"/>
                  <a:pt x="1271125" y="612067"/>
                  <a:pt x="1272124" y="611067"/>
                </a:cubicBezTo>
                <a:cubicBezTo>
                  <a:pt x="1273125" y="610067"/>
                  <a:pt x="1276157" y="608500"/>
                  <a:pt x="1281224" y="606367"/>
                </a:cubicBezTo>
                <a:cubicBezTo>
                  <a:pt x="1284691" y="604901"/>
                  <a:pt x="1288724" y="602134"/>
                  <a:pt x="1293323" y="598068"/>
                </a:cubicBezTo>
                <a:cubicBezTo>
                  <a:pt x="1297923" y="594001"/>
                  <a:pt x="1301823" y="589502"/>
                  <a:pt x="1305023" y="584569"/>
                </a:cubicBezTo>
                <a:cubicBezTo>
                  <a:pt x="1306622" y="581902"/>
                  <a:pt x="1308889" y="576836"/>
                  <a:pt x="1311822" y="569369"/>
                </a:cubicBezTo>
                <a:cubicBezTo>
                  <a:pt x="1313955" y="563903"/>
                  <a:pt x="1315555" y="560037"/>
                  <a:pt x="1316622" y="557770"/>
                </a:cubicBezTo>
                <a:close/>
                <a:moveTo>
                  <a:pt x="1733847" y="493374"/>
                </a:moveTo>
                <a:cubicBezTo>
                  <a:pt x="1738781" y="493374"/>
                  <a:pt x="1743113" y="495174"/>
                  <a:pt x="1746847" y="498774"/>
                </a:cubicBezTo>
                <a:cubicBezTo>
                  <a:pt x="1750580" y="502374"/>
                  <a:pt x="1752446" y="506240"/>
                  <a:pt x="1752446" y="510373"/>
                </a:cubicBezTo>
                <a:cubicBezTo>
                  <a:pt x="1752446" y="514506"/>
                  <a:pt x="1750580" y="518406"/>
                  <a:pt x="1746847" y="522072"/>
                </a:cubicBezTo>
                <a:cubicBezTo>
                  <a:pt x="1743113" y="525739"/>
                  <a:pt x="1738781" y="527572"/>
                  <a:pt x="1733847" y="527572"/>
                </a:cubicBezTo>
                <a:cubicBezTo>
                  <a:pt x="1728914" y="527572"/>
                  <a:pt x="1724781" y="525905"/>
                  <a:pt x="1721448" y="522572"/>
                </a:cubicBezTo>
                <a:cubicBezTo>
                  <a:pt x="1718115" y="519239"/>
                  <a:pt x="1716449" y="514906"/>
                  <a:pt x="1716449" y="509573"/>
                </a:cubicBezTo>
                <a:cubicBezTo>
                  <a:pt x="1716449" y="505173"/>
                  <a:pt x="1718148" y="501374"/>
                  <a:pt x="1721548" y="498174"/>
                </a:cubicBezTo>
                <a:cubicBezTo>
                  <a:pt x="1724948" y="494974"/>
                  <a:pt x="1729048" y="493374"/>
                  <a:pt x="1733847" y="493374"/>
                </a:cubicBezTo>
                <a:close/>
                <a:moveTo>
                  <a:pt x="3225947" y="488974"/>
                </a:moveTo>
                <a:lnTo>
                  <a:pt x="3235746" y="488974"/>
                </a:lnTo>
                <a:cubicBezTo>
                  <a:pt x="3236013" y="492710"/>
                  <a:pt x="3236146" y="504515"/>
                  <a:pt x="3236146" y="524391"/>
                </a:cubicBezTo>
                <a:lnTo>
                  <a:pt x="3235946" y="549802"/>
                </a:lnTo>
                <a:lnTo>
                  <a:pt x="3236146" y="582616"/>
                </a:lnTo>
                <a:lnTo>
                  <a:pt x="3235346" y="623035"/>
                </a:lnTo>
                <a:cubicBezTo>
                  <a:pt x="3235346" y="625435"/>
                  <a:pt x="3235480" y="628102"/>
                  <a:pt x="3235746" y="631038"/>
                </a:cubicBezTo>
                <a:cubicBezTo>
                  <a:pt x="3244160" y="621286"/>
                  <a:pt x="3250304" y="614807"/>
                  <a:pt x="3254176" y="611601"/>
                </a:cubicBezTo>
                <a:cubicBezTo>
                  <a:pt x="3261122" y="605991"/>
                  <a:pt x="3268535" y="601550"/>
                  <a:pt x="3276414" y="598277"/>
                </a:cubicBezTo>
                <a:cubicBezTo>
                  <a:pt x="3284294" y="595004"/>
                  <a:pt x="3292575" y="593368"/>
                  <a:pt x="3301258" y="593368"/>
                </a:cubicBezTo>
                <a:cubicBezTo>
                  <a:pt x="3317686" y="593368"/>
                  <a:pt x="3331108" y="600293"/>
                  <a:pt x="3341524" y="614142"/>
                </a:cubicBezTo>
                <a:cubicBezTo>
                  <a:pt x="3347534" y="622264"/>
                  <a:pt x="3350539" y="633781"/>
                  <a:pt x="3350539" y="648693"/>
                </a:cubicBezTo>
                <a:lnTo>
                  <a:pt x="3349939" y="669067"/>
                </a:lnTo>
                <a:lnTo>
                  <a:pt x="3350139" y="680450"/>
                </a:lnTo>
                <a:lnTo>
                  <a:pt x="3349339" y="700224"/>
                </a:lnTo>
                <a:cubicBezTo>
                  <a:pt x="3348806" y="716602"/>
                  <a:pt x="3348540" y="726323"/>
                  <a:pt x="3348540" y="729388"/>
                </a:cubicBezTo>
                <a:cubicBezTo>
                  <a:pt x="3348540" y="732848"/>
                  <a:pt x="3348673" y="737508"/>
                  <a:pt x="3348940" y="743368"/>
                </a:cubicBezTo>
                <a:lnTo>
                  <a:pt x="3360339" y="745965"/>
                </a:lnTo>
                <a:cubicBezTo>
                  <a:pt x="3367938" y="747563"/>
                  <a:pt x="3373805" y="749027"/>
                  <a:pt x="3377938" y="750358"/>
                </a:cubicBezTo>
                <a:lnTo>
                  <a:pt x="3377738" y="756558"/>
                </a:lnTo>
                <a:lnTo>
                  <a:pt x="3335140" y="755358"/>
                </a:lnTo>
                <a:cubicBezTo>
                  <a:pt x="3332740" y="755358"/>
                  <a:pt x="3326208" y="755625"/>
                  <a:pt x="3315542" y="756158"/>
                </a:cubicBezTo>
                <a:cubicBezTo>
                  <a:pt x="3309009" y="756425"/>
                  <a:pt x="3305209" y="756558"/>
                  <a:pt x="3304142" y="756558"/>
                </a:cubicBezTo>
                <a:lnTo>
                  <a:pt x="3299743" y="756558"/>
                </a:lnTo>
                <a:cubicBezTo>
                  <a:pt x="3299076" y="755358"/>
                  <a:pt x="3298743" y="754358"/>
                  <a:pt x="3298743" y="753558"/>
                </a:cubicBezTo>
                <a:lnTo>
                  <a:pt x="3298743" y="751758"/>
                </a:lnTo>
                <a:cubicBezTo>
                  <a:pt x="3300609" y="749359"/>
                  <a:pt x="3304075" y="747760"/>
                  <a:pt x="3309142" y="746962"/>
                </a:cubicBezTo>
                <a:lnTo>
                  <a:pt x="3321141" y="744165"/>
                </a:lnTo>
                <a:cubicBezTo>
                  <a:pt x="3322741" y="742834"/>
                  <a:pt x="3323674" y="741436"/>
                  <a:pt x="3323941" y="739972"/>
                </a:cubicBezTo>
                <a:cubicBezTo>
                  <a:pt x="3324474" y="736509"/>
                  <a:pt x="3325074" y="719335"/>
                  <a:pt x="3325741" y="688450"/>
                </a:cubicBezTo>
                <a:lnTo>
                  <a:pt x="3326141" y="673673"/>
                </a:lnTo>
                <a:cubicBezTo>
                  <a:pt x="3326674" y="658096"/>
                  <a:pt x="3325471" y="645183"/>
                  <a:pt x="3322532" y="634931"/>
                </a:cubicBezTo>
                <a:cubicBezTo>
                  <a:pt x="3320661" y="627875"/>
                  <a:pt x="3316419" y="622251"/>
                  <a:pt x="3309804" y="618057"/>
                </a:cubicBezTo>
                <a:cubicBezTo>
                  <a:pt x="3303190" y="613864"/>
                  <a:pt x="3295541" y="611767"/>
                  <a:pt x="3286856" y="611767"/>
                </a:cubicBezTo>
                <a:cubicBezTo>
                  <a:pt x="3279642" y="611767"/>
                  <a:pt x="3272827" y="613298"/>
                  <a:pt x="3266413" y="616360"/>
                </a:cubicBezTo>
                <a:cubicBezTo>
                  <a:pt x="3262003" y="618623"/>
                  <a:pt x="3256725" y="622550"/>
                  <a:pt x="3250578" y="628142"/>
                </a:cubicBezTo>
                <a:cubicBezTo>
                  <a:pt x="3244432" y="633735"/>
                  <a:pt x="3240155" y="638528"/>
                  <a:pt x="3237749" y="642521"/>
                </a:cubicBezTo>
                <a:cubicBezTo>
                  <a:pt x="3236147" y="645179"/>
                  <a:pt x="3235346" y="649565"/>
                  <a:pt x="3235346" y="655677"/>
                </a:cubicBezTo>
                <a:lnTo>
                  <a:pt x="3235546" y="669626"/>
                </a:lnTo>
                <a:lnTo>
                  <a:pt x="3235146" y="684178"/>
                </a:lnTo>
                <a:cubicBezTo>
                  <a:pt x="3235146" y="685374"/>
                  <a:pt x="3235346" y="693678"/>
                  <a:pt x="3235746" y="709089"/>
                </a:cubicBezTo>
                <a:lnTo>
                  <a:pt x="3235546" y="721845"/>
                </a:lnTo>
                <a:lnTo>
                  <a:pt x="3235946" y="735797"/>
                </a:lnTo>
                <a:cubicBezTo>
                  <a:pt x="3236080" y="737791"/>
                  <a:pt x="3236280" y="739252"/>
                  <a:pt x="3236546" y="740181"/>
                </a:cubicBezTo>
                <a:lnTo>
                  <a:pt x="3264745" y="746959"/>
                </a:lnTo>
                <a:cubicBezTo>
                  <a:pt x="3266211" y="747369"/>
                  <a:pt x="3268411" y="748190"/>
                  <a:pt x="3271344" y="749421"/>
                </a:cubicBezTo>
                <a:lnTo>
                  <a:pt x="3271944" y="751677"/>
                </a:lnTo>
                <a:cubicBezTo>
                  <a:pt x="3271944" y="752360"/>
                  <a:pt x="3271611" y="753454"/>
                  <a:pt x="3270944" y="754958"/>
                </a:cubicBezTo>
                <a:cubicBezTo>
                  <a:pt x="3267078" y="755091"/>
                  <a:pt x="3264145" y="755158"/>
                  <a:pt x="3262145" y="755158"/>
                </a:cubicBezTo>
                <a:lnTo>
                  <a:pt x="3246546" y="754958"/>
                </a:lnTo>
                <a:lnTo>
                  <a:pt x="3212148" y="755358"/>
                </a:lnTo>
                <a:lnTo>
                  <a:pt x="3186349" y="756158"/>
                </a:lnTo>
                <a:cubicBezTo>
                  <a:pt x="3185016" y="756025"/>
                  <a:pt x="3183016" y="755891"/>
                  <a:pt x="3180350" y="755758"/>
                </a:cubicBezTo>
                <a:lnTo>
                  <a:pt x="3180150" y="754358"/>
                </a:lnTo>
                <a:cubicBezTo>
                  <a:pt x="3180150" y="753292"/>
                  <a:pt x="3180683" y="751958"/>
                  <a:pt x="3181750" y="750358"/>
                </a:cubicBezTo>
                <a:cubicBezTo>
                  <a:pt x="3197349" y="747561"/>
                  <a:pt x="3206348" y="745430"/>
                  <a:pt x="3208748" y="743965"/>
                </a:cubicBezTo>
                <a:cubicBezTo>
                  <a:pt x="3210215" y="743032"/>
                  <a:pt x="3210948" y="740900"/>
                  <a:pt x="3210948" y="737569"/>
                </a:cubicBezTo>
                <a:lnTo>
                  <a:pt x="3210748" y="724382"/>
                </a:lnTo>
                <a:lnTo>
                  <a:pt x="3210948" y="701002"/>
                </a:lnTo>
                <a:lnTo>
                  <a:pt x="3210548" y="641456"/>
                </a:lnTo>
                <a:lnTo>
                  <a:pt x="3210748" y="619276"/>
                </a:lnTo>
                <a:lnTo>
                  <a:pt x="3210748" y="603489"/>
                </a:lnTo>
                <a:lnTo>
                  <a:pt x="3211348" y="584106"/>
                </a:lnTo>
                <a:cubicBezTo>
                  <a:pt x="3211348" y="553733"/>
                  <a:pt x="3211048" y="535583"/>
                  <a:pt x="3210448" y="529655"/>
                </a:cubicBezTo>
                <a:cubicBezTo>
                  <a:pt x="3209848" y="523727"/>
                  <a:pt x="3208681" y="520030"/>
                  <a:pt x="3206948" y="518563"/>
                </a:cubicBezTo>
                <a:cubicBezTo>
                  <a:pt x="3203748" y="515501"/>
                  <a:pt x="3194949" y="512304"/>
                  <a:pt x="3180550" y="508973"/>
                </a:cubicBezTo>
                <a:lnTo>
                  <a:pt x="3180550" y="507973"/>
                </a:lnTo>
                <a:cubicBezTo>
                  <a:pt x="3180550" y="507040"/>
                  <a:pt x="3180683" y="505707"/>
                  <a:pt x="3180950" y="503974"/>
                </a:cubicBezTo>
                <a:cubicBezTo>
                  <a:pt x="3182816" y="503707"/>
                  <a:pt x="3184616" y="503374"/>
                  <a:pt x="3186349" y="502974"/>
                </a:cubicBezTo>
                <a:cubicBezTo>
                  <a:pt x="3188083" y="502574"/>
                  <a:pt x="3189749" y="502307"/>
                  <a:pt x="3191349" y="502174"/>
                </a:cubicBezTo>
                <a:cubicBezTo>
                  <a:pt x="3207215" y="497641"/>
                  <a:pt x="3218747" y="493241"/>
                  <a:pt x="3225947" y="488974"/>
                </a:cubicBezTo>
                <a:close/>
                <a:moveTo>
                  <a:pt x="983540" y="485775"/>
                </a:moveTo>
                <a:cubicBezTo>
                  <a:pt x="984073" y="494841"/>
                  <a:pt x="984340" y="504973"/>
                  <a:pt x="984340" y="516173"/>
                </a:cubicBezTo>
                <a:lnTo>
                  <a:pt x="983540" y="593168"/>
                </a:lnTo>
                <a:lnTo>
                  <a:pt x="984940" y="679963"/>
                </a:lnTo>
                <a:lnTo>
                  <a:pt x="984340" y="726160"/>
                </a:lnTo>
                <a:cubicBezTo>
                  <a:pt x="984340" y="735626"/>
                  <a:pt x="985006" y="740959"/>
                  <a:pt x="986340" y="742159"/>
                </a:cubicBezTo>
                <a:cubicBezTo>
                  <a:pt x="989006" y="744825"/>
                  <a:pt x="994872" y="746225"/>
                  <a:pt x="1003939" y="746359"/>
                </a:cubicBezTo>
                <a:cubicBezTo>
                  <a:pt x="1005805" y="746359"/>
                  <a:pt x="1008338" y="746492"/>
                  <a:pt x="1011538" y="746759"/>
                </a:cubicBezTo>
                <a:lnTo>
                  <a:pt x="1011538" y="750358"/>
                </a:lnTo>
                <a:cubicBezTo>
                  <a:pt x="1011538" y="751292"/>
                  <a:pt x="1011471" y="752292"/>
                  <a:pt x="1011338" y="753358"/>
                </a:cubicBezTo>
                <a:cubicBezTo>
                  <a:pt x="1007205" y="754292"/>
                  <a:pt x="1002939" y="755158"/>
                  <a:pt x="998539" y="755958"/>
                </a:cubicBezTo>
                <a:lnTo>
                  <a:pt x="969541" y="761558"/>
                </a:lnTo>
                <a:cubicBezTo>
                  <a:pt x="965274" y="762358"/>
                  <a:pt x="961874" y="762758"/>
                  <a:pt x="959341" y="762758"/>
                </a:cubicBezTo>
                <a:lnTo>
                  <a:pt x="959341" y="743559"/>
                </a:lnTo>
                <a:cubicBezTo>
                  <a:pt x="957075" y="744226"/>
                  <a:pt x="953542" y="745559"/>
                  <a:pt x="948742" y="747559"/>
                </a:cubicBezTo>
                <a:cubicBezTo>
                  <a:pt x="927943" y="756358"/>
                  <a:pt x="908811" y="760758"/>
                  <a:pt x="891345" y="760758"/>
                </a:cubicBezTo>
                <a:cubicBezTo>
                  <a:pt x="880813" y="760758"/>
                  <a:pt x="870080" y="757325"/>
                  <a:pt x="859147" y="750458"/>
                </a:cubicBezTo>
                <a:cubicBezTo>
                  <a:pt x="848215" y="743592"/>
                  <a:pt x="839815" y="734026"/>
                  <a:pt x="833949" y="721760"/>
                </a:cubicBezTo>
                <a:cubicBezTo>
                  <a:pt x="828083" y="709494"/>
                  <a:pt x="825149" y="696962"/>
                  <a:pt x="825149" y="684163"/>
                </a:cubicBezTo>
                <a:cubicBezTo>
                  <a:pt x="825149" y="672697"/>
                  <a:pt x="827083" y="661730"/>
                  <a:pt x="830949" y="651265"/>
                </a:cubicBezTo>
                <a:cubicBezTo>
                  <a:pt x="834816" y="640798"/>
                  <a:pt x="839882" y="632099"/>
                  <a:pt x="846148" y="625166"/>
                </a:cubicBezTo>
                <a:cubicBezTo>
                  <a:pt x="850148" y="620633"/>
                  <a:pt x="855814" y="616133"/>
                  <a:pt x="863147" y="611667"/>
                </a:cubicBezTo>
                <a:cubicBezTo>
                  <a:pt x="870480" y="607201"/>
                  <a:pt x="876546" y="604367"/>
                  <a:pt x="881346" y="603167"/>
                </a:cubicBezTo>
                <a:cubicBezTo>
                  <a:pt x="893212" y="600101"/>
                  <a:pt x="901145" y="598568"/>
                  <a:pt x="905144" y="598568"/>
                </a:cubicBezTo>
                <a:cubicBezTo>
                  <a:pt x="923144" y="598568"/>
                  <a:pt x="937942" y="601234"/>
                  <a:pt x="949542" y="606567"/>
                </a:cubicBezTo>
                <a:cubicBezTo>
                  <a:pt x="953142" y="608300"/>
                  <a:pt x="955875" y="609500"/>
                  <a:pt x="957741" y="610167"/>
                </a:cubicBezTo>
                <a:lnTo>
                  <a:pt x="957941" y="604367"/>
                </a:lnTo>
                <a:lnTo>
                  <a:pt x="957741" y="580969"/>
                </a:lnTo>
                <a:lnTo>
                  <a:pt x="957941" y="536772"/>
                </a:lnTo>
                <a:cubicBezTo>
                  <a:pt x="957941" y="524506"/>
                  <a:pt x="956608" y="516706"/>
                  <a:pt x="953942" y="513373"/>
                </a:cubicBezTo>
                <a:cubicBezTo>
                  <a:pt x="951275" y="510040"/>
                  <a:pt x="943475" y="506640"/>
                  <a:pt x="930543" y="503174"/>
                </a:cubicBezTo>
                <a:cubicBezTo>
                  <a:pt x="929610" y="502907"/>
                  <a:pt x="928143" y="502507"/>
                  <a:pt x="926143" y="501974"/>
                </a:cubicBezTo>
                <a:lnTo>
                  <a:pt x="926143" y="499774"/>
                </a:lnTo>
                <a:cubicBezTo>
                  <a:pt x="926143" y="498441"/>
                  <a:pt x="926277" y="496974"/>
                  <a:pt x="926543" y="495374"/>
                </a:cubicBezTo>
                <a:cubicBezTo>
                  <a:pt x="944675" y="493507"/>
                  <a:pt x="960274" y="490374"/>
                  <a:pt x="973340" y="485975"/>
                </a:cubicBezTo>
                <a:close/>
                <a:moveTo>
                  <a:pt x="3374770" y="286582"/>
                </a:moveTo>
                <a:cubicBezTo>
                  <a:pt x="3360505" y="286582"/>
                  <a:pt x="3347772" y="291382"/>
                  <a:pt x="3336573" y="300981"/>
                </a:cubicBezTo>
                <a:cubicBezTo>
                  <a:pt x="3327907" y="308447"/>
                  <a:pt x="3323573" y="317380"/>
                  <a:pt x="3323573" y="327780"/>
                </a:cubicBezTo>
                <a:cubicBezTo>
                  <a:pt x="3323573" y="337379"/>
                  <a:pt x="3328107" y="346045"/>
                  <a:pt x="3337172" y="353778"/>
                </a:cubicBezTo>
                <a:cubicBezTo>
                  <a:pt x="3349305" y="363111"/>
                  <a:pt x="3364638" y="367777"/>
                  <a:pt x="3383170" y="367777"/>
                </a:cubicBezTo>
                <a:cubicBezTo>
                  <a:pt x="3396369" y="367777"/>
                  <a:pt x="3409535" y="365677"/>
                  <a:pt x="3422667" y="361478"/>
                </a:cubicBezTo>
                <a:cubicBezTo>
                  <a:pt x="3435800" y="357278"/>
                  <a:pt x="3445400" y="351278"/>
                  <a:pt x="3451466" y="343479"/>
                </a:cubicBezTo>
                <a:cubicBezTo>
                  <a:pt x="3457532" y="335679"/>
                  <a:pt x="3460565" y="328313"/>
                  <a:pt x="3460565" y="321380"/>
                </a:cubicBezTo>
                <a:cubicBezTo>
                  <a:pt x="3460565" y="317114"/>
                  <a:pt x="3459499" y="312881"/>
                  <a:pt x="3457365" y="308681"/>
                </a:cubicBezTo>
                <a:cubicBezTo>
                  <a:pt x="3455232" y="304481"/>
                  <a:pt x="3452332" y="301015"/>
                  <a:pt x="3448666" y="298281"/>
                </a:cubicBezTo>
                <a:cubicBezTo>
                  <a:pt x="3445000" y="295548"/>
                  <a:pt x="3440166" y="293382"/>
                  <a:pt x="3434167" y="291782"/>
                </a:cubicBezTo>
                <a:cubicBezTo>
                  <a:pt x="3429901" y="290582"/>
                  <a:pt x="3423834" y="289715"/>
                  <a:pt x="3415968" y="289182"/>
                </a:cubicBezTo>
                <a:cubicBezTo>
                  <a:pt x="3393569" y="287449"/>
                  <a:pt x="3379837" y="286582"/>
                  <a:pt x="3374770" y="286582"/>
                </a:cubicBezTo>
                <a:close/>
                <a:moveTo>
                  <a:pt x="2003170" y="286582"/>
                </a:moveTo>
                <a:cubicBezTo>
                  <a:pt x="1988905" y="286582"/>
                  <a:pt x="1976172" y="291382"/>
                  <a:pt x="1964973" y="300981"/>
                </a:cubicBezTo>
                <a:cubicBezTo>
                  <a:pt x="1956307" y="308447"/>
                  <a:pt x="1951974" y="317380"/>
                  <a:pt x="1951974" y="327780"/>
                </a:cubicBezTo>
                <a:cubicBezTo>
                  <a:pt x="1951974" y="337379"/>
                  <a:pt x="1956507" y="346045"/>
                  <a:pt x="1965573" y="353778"/>
                </a:cubicBezTo>
                <a:cubicBezTo>
                  <a:pt x="1977705" y="363111"/>
                  <a:pt x="1993038" y="367777"/>
                  <a:pt x="2011570" y="367777"/>
                </a:cubicBezTo>
                <a:cubicBezTo>
                  <a:pt x="2024769" y="367777"/>
                  <a:pt x="2037935" y="365677"/>
                  <a:pt x="2051068" y="361478"/>
                </a:cubicBezTo>
                <a:cubicBezTo>
                  <a:pt x="2064200" y="357278"/>
                  <a:pt x="2073799" y="351278"/>
                  <a:pt x="2079866" y="343479"/>
                </a:cubicBezTo>
                <a:cubicBezTo>
                  <a:pt x="2085932" y="335679"/>
                  <a:pt x="2088965" y="328313"/>
                  <a:pt x="2088965" y="321380"/>
                </a:cubicBezTo>
                <a:cubicBezTo>
                  <a:pt x="2088965" y="317114"/>
                  <a:pt x="2087899" y="312881"/>
                  <a:pt x="2085765" y="308681"/>
                </a:cubicBezTo>
                <a:cubicBezTo>
                  <a:pt x="2083632" y="304481"/>
                  <a:pt x="2080732" y="301015"/>
                  <a:pt x="2077066" y="298281"/>
                </a:cubicBezTo>
                <a:cubicBezTo>
                  <a:pt x="2073399" y="295548"/>
                  <a:pt x="2068566" y="293382"/>
                  <a:pt x="2062567" y="291782"/>
                </a:cubicBezTo>
                <a:cubicBezTo>
                  <a:pt x="2058300" y="290582"/>
                  <a:pt x="2052234" y="289715"/>
                  <a:pt x="2044368" y="289182"/>
                </a:cubicBezTo>
                <a:cubicBezTo>
                  <a:pt x="2021969" y="287449"/>
                  <a:pt x="2008237" y="286582"/>
                  <a:pt x="2003170" y="286582"/>
                </a:cubicBezTo>
                <a:close/>
                <a:moveTo>
                  <a:pt x="976210" y="122192"/>
                </a:moveTo>
                <a:cubicBezTo>
                  <a:pt x="960936" y="122192"/>
                  <a:pt x="947986" y="128125"/>
                  <a:pt x="937361" y="139991"/>
                </a:cubicBezTo>
                <a:cubicBezTo>
                  <a:pt x="926735" y="151857"/>
                  <a:pt x="921423" y="169389"/>
                  <a:pt x="921423" y="192588"/>
                </a:cubicBezTo>
                <a:cubicBezTo>
                  <a:pt x="921423" y="212987"/>
                  <a:pt x="927167" y="229252"/>
                  <a:pt x="938656" y="241385"/>
                </a:cubicBezTo>
                <a:cubicBezTo>
                  <a:pt x="950145" y="253518"/>
                  <a:pt x="964455" y="259584"/>
                  <a:pt x="981588" y="259584"/>
                </a:cubicBezTo>
                <a:cubicBezTo>
                  <a:pt x="991416" y="259584"/>
                  <a:pt x="1000381" y="258251"/>
                  <a:pt x="1008483" y="255584"/>
                </a:cubicBezTo>
                <a:cubicBezTo>
                  <a:pt x="1016585" y="252917"/>
                  <a:pt x="1021963" y="250384"/>
                  <a:pt x="1024619" y="247984"/>
                </a:cubicBezTo>
                <a:cubicBezTo>
                  <a:pt x="1025151" y="239052"/>
                  <a:pt x="1025416" y="220653"/>
                  <a:pt x="1025416" y="192788"/>
                </a:cubicBezTo>
                <a:cubicBezTo>
                  <a:pt x="1025416" y="169189"/>
                  <a:pt x="1024320" y="154290"/>
                  <a:pt x="1022129" y="148091"/>
                </a:cubicBezTo>
                <a:cubicBezTo>
                  <a:pt x="1019938" y="141891"/>
                  <a:pt x="1014459" y="136025"/>
                  <a:pt x="1005693" y="130492"/>
                </a:cubicBezTo>
                <a:cubicBezTo>
                  <a:pt x="996926" y="124959"/>
                  <a:pt x="987099" y="122192"/>
                  <a:pt x="976210" y="122192"/>
                </a:cubicBezTo>
                <a:close/>
                <a:moveTo>
                  <a:pt x="2601994" y="114593"/>
                </a:moveTo>
                <a:cubicBezTo>
                  <a:pt x="2586529" y="114593"/>
                  <a:pt x="2574130" y="120392"/>
                  <a:pt x="2564797" y="131992"/>
                </a:cubicBezTo>
                <a:cubicBezTo>
                  <a:pt x="2557597" y="140791"/>
                  <a:pt x="2553997" y="149057"/>
                  <a:pt x="2553997" y="156790"/>
                </a:cubicBezTo>
                <a:lnTo>
                  <a:pt x="2563397" y="156790"/>
                </a:lnTo>
                <a:cubicBezTo>
                  <a:pt x="2570196" y="156790"/>
                  <a:pt x="2590462" y="155723"/>
                  <a:pt x="2624193" y="153590"/>
                </a:cubicBezTo>
                <a:cubicBezTo>
                  <a:pt x="2629526" y="153324"/>
                  <a:pt x="2632793" y="152790"/>
                  <a:pt x="2633992" y="151990"/>
                </a:cubicBezTo>
                <a:cubicBezTo>
                  <a:pt x="2636392" y="149457"/>
                  <a:pt x="2637592" y="147191"/>
                  <a:pt x="2637592" y="145191"/>
                </a:cubicBezTo>
                <a:cubicBezTo>
                  <a:pt x="2637592" y="141058"/>
                  <a:pt x="2636259" y="136358"/>
                  <a:pt x="2633592" y="131092"/>
                </a:cubicBezTo>
                <a:cubicBezTo>
                  <a:pt x="2630926" y="125825"/>
                  <a:pt x="2626826" y="121759"/>
                  <a:pt x="2621293" y="118892"/>
                </a:cubicBezTo>
                <a:cubicBezTo>
                  <a:pt x="2615760" y="116026"/>
                  <a:pt x="2609327" y="114593"/>
                  <a:pt x="2601994" y="114593"/>
                </a:cubicBezTo>
                <a:close/>
                <a:moveTo>
                  <a:pt x="2211469" y="114593"/>
                </a:moveTo>
                <a:cubicBezTo>
                  <a:pt x="2196004" y="114593"/>
                  <a:pt x="2183604" y="120392"/>
                  <a:pt x="2174272" y="131992"/>
                </a:cubicBezTo>
                <a:cubicBezTo>
                  <a:pt x="2167072" y="140791"/>
                  <a:pt x="2163472" y="149057"/>
                  <a:pt x="2163472" y="156790"/>
                </a:cubicBezTo>
                <a:lnTo>
                  <a:pt x="2172872" y="156790"/>
                </a:lnTo>
                <a:cubicBezTo>
                  <a:pt x="2179671" y="156790"/>
                  <a:pt x="2199937" y="155723"/>
                  <a:pt x="2233668" y="153590"/>
                </a:cubicBezTo>
                <a:cubicBezTo>
                  <a:pt x="2239001" y="153324"/>
                  <a:pt x="2242268" y="152790"/>
                  <a:pt x="2243467" y="151990"/>
                </a:cubicBezTo>
                <a:cubicBezTo>
                  <a:pt x="2245867" y="149457"/>
                  <a:pt x="2247067" y="147191"/>
                  <a:pt x="2247067" y="145191"/>
                </a:cubicBezTo>
                <a:cubicBezTo>
                  <a:pt x="2247067" y="141058"/>
                  <a:pt x="2245734" y="136358"/>
                  <a:pt x="2243067" y="131092"/>
                </a:cubicBezTo>
                <a:cubicBezTo>
                  <a:pt x="2240401" y="125825"/>
                  <a:pt x="2236301" y="121759"/>
                  <a:pt x="2230768" y="118892"/>
                </a:cubicBezTo>
                <a:cubicBezTo>
                  <a:pt x="2225235" y="116026"/>
                  <a:pt x="2218802" y="114593"/>
                  <a:pt x="2211469" y="114593"/>
                </a:cubicBezTo>
                <a:close/>
                <a:moveTo>
                  <a:pt x="1754269" y="114593"/>
                </a:moveTo>
                <a:cubicBezTo>
                  <a:pt x="1738804" y="114593"/>
                  <a:pt x="1726405" y="120392"/>
                  <a:pt x="1717072" y="131992"/>
                </a:cubicBezTo>
                <a:cubicBezTo>
                  <a:pt x="1709872" y="140791"/>
                  <a:pt x="1706272" y="149057"/>
                  <a:pt x="1706272" y="156790"/>
                </a:cubicBezTo>
                <a:lnTo>
                  <a:pt x="1715672" y="156790"/>
                </a:lnTo>
                <a:cubicBezTo>
                  <a:pt x="1722471" y="156790"/>
                  <a:pt x="1742737" y="155723"/>
                  <a:pt x="1776468" y="153590"/>
                </a:cubicBezTo>
                <a:cubicBezTo>
                  <a:pt x="1781801" y="153324"/>
                  <a:pt x="1785068" y="152790"/>
                  <a:pt x="1786268" y="151990"/>
                </a:cubicBezTo>
                <a:cubicBezTo>
                  <a:pt x="1788667" y="149457"/>
                  <a:pt x="1789867" y="147191"/>
                  <a:pt x="1789867" y="145191"/>
                </a:cubicBezTo>
                <a:cubicBezTo>
                  <a:pt x="1789867" y="141058"/>
                  <a:pt x="1788534" y="136358"/>
                  <a:pt x="1785868" y="131092"/>
                </a:cubicBezTo>
                <a:cubicBezTo>
                  <a:pt x="1783201" y="125825"/>
                  <a:pt x="1779101" y="121759"/>
                  <a:pt x="1773568" y="118892"/>
                </a:cubicBezTo>
                <a:cubicBezTo>
                  <a:pt x="1768035" y="116026"/>
                  <a:pt x="1761602" y="114593"/>
                  <a:pt x="1754269" y="114593"/>
                </a:cubicBezTo>
                <a:close/>
                <a:moveTo>
                  <a:pt x="2993294" y="113393"/>
                </a:moveTo>
                <a:cubicBezTo>
                  <a:pt x="2984480" y="113393"/>
                  <a:pt x="2975499" y="115459"/>
                  <a:pt x="2966350" y="119592"/>
                </a:cubicBezTo>
                <a:cubicBezTo>
                  <a:pt x="2957202" y="123725"/>
                  <a:pt x="2949456" y="131658"/>
                  <a:pt x="2943113" y="143391"/>
                </a:cubicBezTo>
                <a:cubicBezTo>
                  <a:pt x="2936769" y="155123"/>
                  <a:pt x="2933597" y="171789"/>
                  <a:pt x="2933597" y="193388"/>
                </a:cubicBezTo>
                <a:cubicBezTo>
                  <a:pt x="2933597" y="217653"/>
                  <a:pt x="2939106" y="236019"/>
                  <a:pt x="2950125" y="248484"/>
                </a:cubicBezTo>
                <a:cubicBezTo>
                  <a:pt x="2961143" y="260950"/>
                  <a:pt x="2974865" y="267183"/>
                  <a:pt x="2991291" y="267183"/>
                </a:cubicBezTo>
                <a:cubicBezTo>
                  <a:pt x="3001442" y="267183"/>
                  <a:pt x="3011226" y="264450"/>
                  <a:pt x="3020641" y="258984"/>
                </a:cubicBezTo>
                <a:cubicBezTo>
                  <a:pt x="3030055" y="253518"/>
                  <a:pt x="3037568" y="244751"/>
                  <a:pt x="3043177" y="232685"/>
                </a:cubicBezTo>
                <a:cubicBezTo>
                  <a:pt x="3048786" y="220619"/>
                  <a:pt x="3051590" y="206654"/>
                  <a:pt x="3051590" y="190788"/>
                </a:cubicBezTo>
                <a:cubicBezTo>
                  <a:pt x="3051590" y="180389"/>
                  <a:pt x="3049420" y="168323"/>
                  <a:pt x="3045080" y="154590"/>
                </a:cubicBezTo>
                <a:cubicBezTo>
                  <a:pt x="3040739" y="140858"/>
                  <a:pt x="3034062" y="130558"/>
                  <a:pt x="3025046" y="123692"/>
                </a:cubicBezTo>
                <a:cubicBezTo>
                  <a:pt x="3016031" y="116826"/>
                  <a:pt x="3005447" y="113393"/>
                  <a:pt x="2993294" y="113393"/>
                </a:cubicBezTo>
                <a:close/>
                <a:moveTo>
                  <a:pt x="1193069" y="113393"/>
                </a:moveTo>
                <a:cubicBezTo>
                  <a:pt x="1184255" y="113393"/>
                  <a:pt x="1175274" y="115459"/>
                  <a:pt x="1166125" y="119592"/>
                </a:cubicBezTo>
                <a:cubicBezTo>
                  <a:pt x="1156977" y="123725"/>
                  <a:pt x="1149231" y="131658"/>
                  <a:pt x="1142888" y="143391"/>
                </a:cubicBezTo>
                <a:cubicBezTo>
                  <a:pt x="1136544" y="155123"/>
                  <a:pt x="1133372" y="171789"/>
                  <a:pt x="1133372" y="193388"/>
                </a:cubicBezTo>
                <a:cubicBezTo>
                  <a:pt x="1133372" y="217653"/>
                  <a:pt x="1138881" y="236019"/>
                  <a:pt x="1149900" y="248484"/>
                </a:cubicBezTo>
                <a:cubicBezTo>
                  <a:pt x="1160918" y="260950"/>
                  <a:pt x="1174640" y="267183"/>
                  <a:pt x="1191066" y="267183"/>
                </a:cubicBezTo>
                <a:cubicBezTo>
                  <a:pt x="1201217" y="267183"/>
                  <a:pt x="1211001" y="264450"/>
                  <a:pt x="1220416" y="258984"/>
                </a:cubicBezTo>
                <a:cubicBezTo>
                  <a:pt x="1229831" y="253518"/>
                  <a:pt x="1237343" y="244751"/>
                  <a:pt x="1242952" y="232685"/>
                </a:cubicBezTo>
                <a:cubicBezTo>
                  <a:pt x="1248561" y="220619"/>
                  <a:pt x="1251365" y="206654"/>
                  <a:pt x="1251365" y="190788"/>
                </a:cubicBezTo>
                <a:cubicBezTo>
                  <a:pt x="1251365" y="180389"/>
                  <a:pt x="1249195" y="168323"/>
                  <a:pt x="1244855" y="154590"/>
                </a:cubicBezTo>
                <a:cubicBezTo>
                  <a:pt x="1240514" y="140858"/>
                  <a:pt x="1233837" y="130558"/>
                  <a:pt x="1224822" y="123692"/>
                </a:cubicBezTo>
                <a:cubicBezTo>
                  <a:pt x="1215807" y="116826"/>
                  <a:pt x="1205222" y="113393"/>
                  <a:pt x="1193069" y="113393"/>
                </a:cubicBezTo>
                <a:close/>
                <a:moveTo>
                  <a:pt x="412019" y="113393"/>
                </a:moveTo>
                <a:cubicBezTo>
                  <a:pt x="403205" y="113393"/>
                  <a:pt x="394224" y="115459"/>
                  <a:pt x="385075" y="119592"/>
                </a:cubicBezTo>
                <a:cubicBezTo>
                  <a:pt x="375927" y="123725"/>
                  <a:pt x="368181" y="131658"/>
                  <a:pt x="361838" y="143391"/>
                </a:cubicBezTo>
                <a:cubicBezTo>
                  <a:pt x="355494" y="155123"/>
                  <a:pt x="352323" y="171789"/>
                  <a:pt x="352323" y="193388"/>
                </a:cubicBezTo>
                <a:cubicBezTo>
                  <a:pt x="352323" y="217653"/>
                  <a:pt x="357832" y="236019"/>
                  <a:pt x="368850" y="248484"/>
                </a:cubicBezTo>
                <a:cubicBezTo>
                  <a:pt x="379868" y="260950"/>
                  <a:pt x="393590" y="267183"/>
                  <a:pt x="410016" y="267183"/>
                </a:cubicBezTo>
                <a:cubicBezTo>
                  <a:pt x="420167" y="267183"/>
                  <a:pt x="429951" y="264450"/>
                  <a:pt x="439366" y="258984"/>
                </a:cubicBezTo>
                <a:cubicBezTo>
                  <a:pt x="448781" y="253518"/>
                  <a:pt x="456293" y="244751"/>
                  <a:pt x="461902" y="232685"/>
                </a:cubicBezTo>
                <a:cubicBezTo>
                  <a:pt x="467511" y="220619"/>
                  <a:pt x="470315" y="206654"/>
                  <a:pt x="470315" y="190788"/>
                </a:cubicBezTo>
                <a:cubicBezTo>
                  <a:pt x="470315" y="180389"/>
                  <a:pt x="468145" y="168323"/>
                  <a:pt x="463805" y="154590"/>
                </a:cubicBezTo>
                <a:cubicBezTo>
                  <a:pt x="459464" y="140858"/>
                  <a:pt x="452787" y="130558"/>
                  <a:pt x="443772" y="123692"/>
                </a:cubicBezTo>
                <a:cubicBezTo>
                  <a:pt x="434757" y="116826"/>
                  <a:pt x="424172" y="113393"/>
                  <a:pt x="412019" y="113393"/>
                </a:cubicBezTo>
                <a:close/>
                <a:moveTo>
                  <a:pt x="3382370" y="112793"/>
                </a:moveTo>
                <a:cubicBezTo>
                  <a:pt x="3369704" y="112793"/>
                  <a:pt x="3360105" y="117326"/>
                  <a:pt x="3353571" y="126392"/>
                </a:cubicBezTo>
                <a:cubicBezTo>
                  <a:pt x="3347039" y="135458"/>
                  <a:pt x="3343772" y="149524"/>
                  <a:pt x="3343772" y="168589"/>
                </a:cubicBezTo>
                <a:cubicBezTo>
                  <a:pt x="3343772" y="180589"/>
                  <a:pt x="3345572" y="190621"/>
                  <a:pt x="3349172" y="198687"/>
                </a:cubicBezTo>
                <a:cubicBezTo>
                  <a:pt x="3352772" y="206754"/>
                  <a:pt x="3357705" y="212753"/>
                  <a:pt x="3363971" y="216686"/>
                </a:cubicBezTo>
                <a:cubicBezTo>
                  <a:pt x="3370237" y="220619"/>
                  <a:pt x="3376570" y="222586"/>
                  <a:pt x="3382970" y="222586"/>
                </a:cubicBezTo>
                <a:cubicBezTo>
                  <a:pt x="3394569" y="222586"/>
                  <a:pt x="3404202" y="218153"/>
                  <a:pt x="3411868" y="209287"/>
                </a:cubicBezTo>
                <a:cubicBezTo>
                  <a:pt x="3419534" y="200421"/>
                  <a:pt x="3423367" y="186922"/>
                  <a:pt x="3423367" y="168789"/>
                </a:cubicBezTo>
                <a:cubicBezTo>
                  <a:pt x="3423367" y="150524"/>
                  <a:pt x="3419367" y="136625"/>
                  <a:pt x="3411368" y="127092"/>
                </a:cubicBezTo>
                <a:cubicBezTo>
                  <a:pt x="3403368" y="117559"/>
                  <a:pt x="3393703" y="112793"/>
                  <a:pt x="3382370" y="112793"/>
                </a:cubicBezTo>
                <a:close/>
                <a:moveTo>
                  <a:pt x="2010770" y="112793"/>
                </a:moveTo>
                <a:cubicBezTo>
                  <a:pt x="1998104" y="112793"/>
                  <a:pt x="1988505" y="117326"/>
                  <a:pt x="1981972" y="126392"/>
                </a:cubicBezTo>
                <a:cubicBezTo>
                  <a:pt x="1975439" y="135458"/>
                  <a:pt x="1972172" y="149524"/>
                  <a:pt x="1972172" y="168589"/>
                </a:cubicBezTo>
                <a:cubicBezTo>
                  <a:pt x="1972172" y="180589"/>
                  <a:pt x="1973972" y="190621"/>
                  <a:pt x="1977572" y="198687"/>
                </a:cubicBezTo>
                <a:cubicBezTo>
                  <a:pt x="1981172" y="206754"/>
                  <a:pt x="1986105" y="212753"/>
                  <a:pt x="1992371" y="216686"/>
                </a:cubicBezTo>
                <a:cubicBezTo>
                  <a:pt x="1998637" y="220619"/>
                  <a:pt x="2004970" y="222586"/>
                  <a:pt x="2011370" y="222586"/>
                </a:cubicBezTo>
                <a:cubicBezTo>
                  <a:pt x="2022969" y="222586"/>
                  <a:pt x="2032602" y="218153"/>
                  <a:pt x="2040268" y="209287"/>
                </a:cubicBezTo>
                <a:cubicBezTo>
                  <a:pt x="2047934" y="200421"/>
                  <a:pt x="2051768" y="186922"/>
                  <a:pt x="2051768" y="168789"/>
                </a:cubicBezTo>
                <a:cubicBezTo>
                  <a:pt x="2051768" y="150524"/>
                  <a:pt x="2047768" y="136625"/>
                  <a:pt x="2039768" y="127092"/>
                </a:cubicBezTo>
                <a:cubicBezTo>
                  <a:pt x="2031769" y="117559"/>
                  <a:pt x="2022103" y="112793"/>
                  <a:pt x="2010770" y="112793"/>
                </a:cubicBezTo>
                <a:close/>
                <a:moveTo>
                  <a:pt x="3104350" y="112593"/>
                </a:moveTo>
                <a:lnTo>
                  <a:pt x="3119289" y="112593"/>
                </a:lnTo>
                <a:lnTo>
                  <a:pt x="3125864" y="112993"/>
                </a:lnTo>
                <a:lnTo>
                  <a:pt x="3131045" y="112593"/>
                </a:lnTo>
                <a:cubicBezTo>
                  <a:pt x="3144723" y="112593"/>
                  <a:pt x="3153224" y="112726"/>
                  <a:pt x="3156547" y="112993"/>
                </a:cubicBezTo>
                <a:lnTo>
                  <a:pt x="3156747" y="116792"/>
                </a:lnTo>
                <a:cubicBezTo>
                  <a:pt x="3156747" y="135591"/>
                  <a:pt x="3156480" y="153790"/>
                  <a:pt x="3155947" y="171389"/>
                </a:cubicBezTo>
                <a:cubicBezTo>
                  <a:pt x="3155547" y="181789"/>
                  <a:pt x="3155347" y="187721"/>
                  <a:pt x="3155347" y="189188"/>
                </a:cubicBezTo>
                <a:cubicBezTo>
                  <a:pt x="3155347" y="212653"/>
                  <a:pt x="3156115" y="227319"/>
                  <a:pt x="3157651" y="233185"/>
                </a:cubicBezTo>
                <a:cubicBezTo>
                  <a:pt x="3159187" y="239052"/>
                  <a:pt x="3162796" y="243751"/>
                  <a:pt x="3168476" y="247285"/>
                </a:cubicBezTo>
                <a:cubicBezTo>
                  <a:pt x="3174155" y="250818"/>
                  <a:pt x="3181004" y="252584"/>
                  <a:pt x="3189023" y="252584"/>
                </a:cubicBezTo>
                <a:cubicBezTo>
                  <a:pt x="3198778" y="252584"/>
                  <a:pt x="3208100" y="250551"/>
                  <a:pt x="3216987" y="246485"/>
                </a:cubicBezTo>
                <a:cubicBezTo>
                  <a:pt x="3225873" y="242418"/>
                  <a:pt x="3233457" y="237452"/>
                  <a:pt x="3239738" y="231585"/>
                </a:cubicBezTo>
                <a:cubicBezTo>
                  <a:pt x="3240405" y="226519"/>
                  <a:pt x="3240738" y="220919"/>
                  <a:pt x="3240738" y="214787"/>
                </a:cubicBezTo>
                <a:cubicBezTo>
                  <a:pt x="3240738" y="194921"/>
                  <a:pt x="3240939" y="181522"/>
                  <a:pt x="3241341" y="174589"/>
                </a:cubicBezTo>
                <a:cubicBezTo>
                  <a:pt x="3241475" y="170456"/>
                  <a:pt x="3241541" y="166856"/>
                  <a:pt x="3241541" y="163790"/>
                </a:cubicBezTo>
                <a:cubicBezTo>
                  <a:pt x="3241541" y="142191"/>
                  <a:pt x="3240475" y="129992"/>
                  <a:pt x="3238342" y="127192"/>
                </a:cubicBezTo>
                <a:cubicBezTo>
                  <a:pt x="3236209" y="124392"/>
                  <a:pt x="3228076" y="122259"/>
                  <a:pt x="3213943" y="120792"/>
                </a:cubicBezTo>
                <a:cubicBezTo>
                  <a:pt x="3209277" y="120259"/>
                  <a:pt x="3205877" y="119792"/>
                  <a:pt x="3203744" y="119392"/>
                </a:cubicBezTo>
                <a:cubicBezTo>
                  <a:pt x="3202677" y="117659"/>
                  <a:pt x="3202144" y="116326"/>
                  <a:pt x="3202144" y="115393"/>
                </a:cubicBezTo>
                <a:lnTo>
                  <a:pt x="3202744" y="113193"/>
                </a:lnTo>
                <a:cubicBezTo>
                  <a:pt x="3206210" y="112793"/>
                  <a:pt x="3209610" y="112593"/>
                  <a:pt x="3212943" y="112593"/>
                </a:cubicBezTo>
                <a:lnTo>
                  <a:pt x="3244741" y="112993"/>
                </a:lnTo>
                <a:cubicBezTo>
                  <a:pt x="3256074" y="112726"/>
                  <a:pt x="3262074" y="112593"/>
                  <a:pt x="3262740" y="112593"/>
                </a:cubicBezTo>
                <a:cubicBezTo>
                  <a:pt x="3264207" y="112593"/>
                  <a:pt x="3265607" y="112659"/>
                  <a:pt x="3266940" y="112793"/>
                </a:cubicBezTo>
                <a:lnTo>
                  <a:pt x="3267340" y="127392"/>
                </a:lnTo>
                <a:cubicBezTo>
                  <a:pt x="3266407" y="147657"/>
                  <a:pt x="3265873" y="172722"/>
                  <a:pt x="3265740" y="202587"/>
                </a:cubicBezTo>
                <a:lnTo>
                  <a:pt x="3265340" y="218786"/>
                </a:lnTo>
                <a:lnTo>
                  <a:pt x="3266140" y="245985"/>
                </a:lnTo>
                <a:cubicBezTo>
                  <a:pt x="3267340" y="248118"/>
                  <a:pt x="3268407" y="249384"/>
                  <a:pt x="3269340" y="249784"/>
                </a:cubicBezTo>
                <a:cubicBezTo>
                  <a:pt x="3270940" y="250451"/>
                  <a:pt x="3274206" y="250784"/>
                  <a:pt x="3279139" y="250784"/>
                </a:cubicBezTo>
                <a:lnTo>
                  <a:pt x="3280939" y="250784"/>
                </a:lnTo>
                <a:cubicBezTo>
                  <a:pt x="3282672" y="250784"/>
                  <a:pt x="3287605" y="251184"/>
                  <a:pt x="3295738" y="251984"/>
                </a:cubicBezTo>
                <a:cubicBezTo>
                  <a:pt x="3295871" y="253717"/>
                  <a:pt x="3295938" y="254984"/>
                  <a:pt x="3295938" y="255784"/>
                </a:cubicBezTo>
                <a:lnTo>
                  <a:pt x="3295938" y="257984"/>
                </a:lnTo>
                <a:cubicBezTo>
                  <a:pt x="3278072" y="261850"/>
                  <a:pt x="3263607" y="265717"/>
                  <a:pt x="3252541" y="269583"/>
                </a:cubicBezTo>
                <a:cubicBezTo>
                  <a:pt x="3248141" y="271050"/>
                  <a:pt x="3244408" y="272116"/>
                  <a:pt x="3241341" y="272783"/>
                </a:cubicBezTo>
                <a:cubicBezTo>
                  <a:pt x="3240675" y="268117"/>
                  <a:pt x="3240341" y="265250"/>
                  <a:pt x="3240341" y="264183"/>
                </a:cubicBezTo>
                <a:lnTo>
                  <a:pt x="3240341" y="247984"/>
                </a:lnTo>
                <a:cubicBezTo>
                  <a:pt x="3240341" y="247318"/>
                  <a:pt x="3240275" y="245518"/>
                  <a:pt x="3240141" y="242585"/>
                </a:cubicBezTo>
                <a:cubicBezTo>
                  <a:pt x="3238408" y="243785"/>
                  <a:pt x="3236409" y="245251"/>
                  <a:pt x="3234142" y="246984"/>
                </a:cubicBezTo>
                <a:cubicBezTo>
                  <a:pt x="3223609" y="255117"/>
                  <a:pt x="3212477" y="261984"/>
                  <a:pt x="3200744" y="267583"/>
                </a:cubicBezTo>
                <a:cubicBezTo>
                  <a:pt x="3192878" y="271450"/>
                  <a:pt x="3185278" y="273383"/>
                  <a:pt x="3177945" y="273383"/>
                </a:cubicBezTo>
                <a:cubicBezTo>
                  <a:pt x="3163946" y="273383"/>
                  <a:pt x="3152547" y="268183"/>
                  <a:pt x="3143747" y="257784"/>
                </a:cubicBezTo>
                <a:cubicBezTo>
                  <a:pt x="3134815" y="247384"/>
                  <a:pt x="3130348" y="229652"/>
                  <a:pt x="3130348" y="204587"/>
                </a:cubicBezTo>
                <a:cubicBezTo>
                  <a:pt x="3130348" y="203254"/>
                  <a:pt x="3130415" y="200854"/>
                  <a:pt x="3130548" y="197388"/>
                </a:cubicBezTo>
                <a:cubicBezTo>
                  <a:pt x="3131082" y="190988"/>
                  <a:pt x="3131348" y="186521"/>
                  <a:pt x="3131348" y="183988"/>
                </a:cubicBezTo>
                <a:cubicBezTo>
                  <a:pt x="3131348" y="183055"/>
                  <a:pt x="3131282" y="180122"/>
                  <a:pt x="3131148" y="175189"/>
                </a:cubicBezTo>
                <a:cubicBezTo>
                  <a:pt x="3131015" y="173056"/>
                  <a:pt x="3130948" y="171189"/>
                  <a:pt x="3130948" y="169589"/>
                </a:cubicBezTo>
                <a:cubicBezTo>
                  <a:pt x="3130948" y="168389"/>
                  <a:pt x="3131015" y="165689"/>
                  <a:pt x="3131148" y="161490"/>
                </a:cubicBezTo>
                <a:cubicBezTo>
                  <a:pt x="3131282" y="157290"/>
                  <a:pt x="3131348" y="154324"/>
                  <a:pt x="3131348" y="152590"/>
                </a:cubicBezTo>
                <a:cubicBezTo>
                  <a:pt x="3131348" y="150324"/>
                  <a:pt x="3131282" y="148324"/>
                  <a:pt x="3131148" y="146591"/>
                </a:cubicBezTo>
                <a:lnTo>
                  <a:pt x="3130748" y="135991"/>
                </a:lnTo>
                <a:lnTo>
                  <a:pt x="3130948" y="130392"/>
                </a:lnTo>
                <a:cubicBezTo>
                  <a:pt x="3130948" y="128258"/>
                  <a:pt x="3129882" y="126325"/>
                  <a:pt x="3127748" y="124592"/>
                </a:cubicBezTo>
                <a:cubicBezTo>
                  <a:pt x="3119349" y="122325"/>
                  <a:pt x="3113849" y="121025"/>
                  <a:pt x="3111249" y="120692"/>
                </a:cubicBezTo>
                <a:cubicBezTo>
                  <a:pt x="3108650" y="120359"/>
                  <a:pt x="3106350" y="119792"/>
                  <a:pt x="3104350" y="118992"/>
                </a:cubicBezTo>
                <a:close/>
                <a:moveTo>
                  <a:pt x="1494169" y="111793"/>
                </a:moveTo>
                <a:lnTo>
                  <a:pt x="1505568" y="111993"/>
                </a:lnTo>
                <a:lnTo>
                  <a:pt x="1530567" y="111993"/>
                </a:lnTo>
                <a:lnTo>
                  <a:pt x="1538167" y="111793"/>
                </a:lnTo>
                <a:lnTo>
                  <a:pt x="1562765" y="112193"/>
                </a:lnTo>
                <a:cubicBezTo>
                  <a:pt x="1564765" y="112193"/>
                  <a:pt x="1566432" y="112126"/>
                  <a:pt x="1567765" y="111993"/>
                </a:cubicBezTo>
                <a:lnTo>
                  <a:pt x="1571164" y="111993"/>
                </a:lnTo>
                <a:cubicBezTo>
                  <a:pt x="1571964" y="111993"/>
                  <a:pt x="1573098" y="112059"/>
                  <a:pt x="1574564" y="112193"/>
                </a:cubicBezTo>
                <a:lnTo>
                  <a:pt x="1574164" y="118592"/>
                </a:lnTo>
                <a:cubicBezTo>
                  <a:pt x="1572164" y="119792"/>
                  <a:pt x="1568831" y="120659"/>
                  <a:pt x="1564165" y="121192"/>
                </a:cubicBezTo>
                <a:cubicBezTo>
                  <a:pt x="1555365" y="122126"/>
                  <a:pt x="1548632" y="123792"/>
                  <a:pt x="1543966" y="126192"/>
                </a:cubicBezTo>
                <a:cubicBezTo>
                  <a:pt x="1542499" y="127792"/>
                  <a:pt x="1541766" y="129192"/>
                  <a:pt x="1541766" y="130392"/>
                </a:cubicBezTo>
                <a:cubicBezTo>
                  <a:pt x="1541766" y="133325"/>
                  <a:pt x="1542566" y="136991"/>
                  <a:pt x="1544166" y="141391"/>
                </a:cubicBezTo>
                <a:cubicBezTo>
                  <a:pt x="1544701" y="142724"/>
                  <a:pt x="1546105" y="146857"/>
                  <a:pt x="1548375" y="153790"/>
                </a:cubicBezTo>
                <a:lnTo>
                  <a:pt x="1569827" y="210187"/>
                </a:lnTo>
                <a:cubicBezTo>
                  <a:pt x="1576110" y="226986"/>
                  <a:pt x="1580922" y="238718"/>
                  <a:pt x="1584264" y="245385"/>
                </a:cubicBezTo>
                <a:cubicBezTo>
                  <a:pt x="1589853" y="235119"/>
                  <a:pt x="1597705" y="216653"/>
                  <a:pt x="1607821" y="189988"/>
                </a:cubicBezTo>
                <a:cubicBezTo>
                  <a:pt x="1611415" y="180655"/>
                  <a:pt x="1616207" y="169523"/>
                  <a:pt x="1622196" y="156590"/>
                </a:cubicBezTo>
                <a:cubicBezTo>
                  <a:pt x="1626062" y="148413"/>
                  <a:pt x="1627995" y="141375"/>
                  <a:pt x="1627995" y="135476"/>
                </a:cubicBezTo>
                <a:cubicBezTo>
                  <a:pt x="1627995" y="132393"/>
                  <a:pt x="1626862" y="129779"/>
                  <a:pt x="1624596" y="127634"/>
                </a:cubicBezTo>
                <a:cubicBezTo>
                  <a:pt x="1622329" y="125489"/>
                  <a:pt x="1617056" y="123479"/>
                  <a:pt x="1608778" y="121601"/>
                </a:cubicBezTo>
                <a:cubicBezTo>
                  <a:pt x="1603838" y="120529"/>
                  <a:pt x="1600167" y="119537"/>
                  <a:pt x="1597763" y="118627"/>
                </a:cubicBezTo>
                <a:cubicBezTo>
                  <a:pt x="1597096" y="117585"/>
                  <a:pt x="1596763" y="116739"/>
                  <a:pt x="1596763" y="116089"/>
                </a:cubicBezTo>
                <a:cubicBezTo>
                  <a:pt x="1596763" y="114919"/>
                  <a:pt x="1597496" y="113618"/>
                  <a:pt x="1598963" y="112187"/>
                </a:cubicBezTo>
                <a:lnTo>
                  <a:pt x="1601962" y="112187"/>
                </a:lnTo>
                <a:lnTo>
                  <a:pt x="1618162" y="111993"/>
                </a:lnTo>
                <a:cubicBezTo>
                  <a:pt x="1618828" y="111993"/>
                  <a:pt x="1621895" y="112093"/>
                  <a:pt x="1627361" y="112293"/>
                </a:cubicBezTo>
                <a:cubicBezTo>
                  <a:pt x="1632827" y="112493"/>
                  <a:pt x="1638161" y="112593"/>
                  <a:pt x="1643360" y="112593"/>
                </a:cubicBezTo>
                <a:cubicBezTo>
                  <a:pt x="1647360" y="112593"/>
                  <a:pt x="1651960" y="112459"/>
                  <a:pt x="1657159" y="112193"/>
                </a:cubicBezTo>
                <a:lnTo>
                  <a:pt x="1667159" y="112193"/>
                </a:lnTo>
                <a:cubicBezTo>
                  <a:pt x="1667959" y="112459"/>
                  <a:pt x="1668525" y="112793"/>
                  <a:pt x="1668859" y="113193"/>
                </a:cubicBezTo>
                <a:cubicBezTo>
                  <a:pt x="1669192" y="113593"/>
                  <a:pt x="1669359" y="114259"/>
                  <a:pt x="1669359" y="115193"/>
                </a:cubicBezTo>
                <a:cubicBezTo>
                  <a:pt x="1669359" y="116659"/>
                  <a:pt x="1669159" y="118259"/>
                  <a:pt x="1668759" y="119992"/>
                </a:cubicBezTo>
                <a:cubicBezTo>
                  <a:pt x="1662226" y="120792"/>
                  <a:pt x="1657092" y="122292"/>
                  <a:pt x="1653359" y="124492"/>
                </a:cubicBezTo>
                <a:cubicBezTo>
                  <a:pt x="1649626" y="126692"/>
                  <a:pt x="1644560" y="132725"/>
                  <a:pt x="1638161" y="142591"/>
                </a:cubicBezTo>
                <a:lnTo>
                  <a:pt x="1602441" y="228586"/>
                </a:lnTo>
                <a:cubicBezTo>
                  <a:pt x="1599116" y="236585"/>
                  <a:pt x="1593329" y="248851"/>
                  <a:pt x="1585079" y="265383"/>
                </a:cubicBezTo>
                <a:cubicBezTo>
                  <a:pt x="1583350" y="268850"/>
                  <a:pt x="1582053" y="271650"/>
                  <a:pt x="1581189" y="273783"/>
                </a:cubicBezTo>
                <a:cubicBezTo>
                  <a:pt x="1580324" y="275916"/>
                  <a:pt x="1579493" y="277316"/>
                  <a:pt x="1578695" y="277983"/>
                </a:cubicBezTo>
                <a:cubicBezTo>
                  <a:pt x="1577897" y="278649"/>
                  <a:pt x="1576833" y="278983"/>
                  <a:pt x="1575502" y="278983"/>
                </a:cubicBezTo>
                <a:cubicBezTo>
                  <a:pt x="1574566" y="278983"/>
                  <a:pt x="1573295" y="278716"/>
                  <a:pt x="1571689" y="278183"/>
                </a:cubicBezTo>
                <a:cubicBezTo>
                  <a:pt x="1567952" y="270846"/>
                  <a:pt x="1559678" y="250633"/>
                  <a:pt x="1546866" y="217546"/>
                </a:cubicBezTo>
                <a:cubicBezTo>
                  <a:pt x="1543366" y="208742"/>
                  <a:pt x="1540136" y="201252"/>
                  <a:pt x="1537176" y="195075"/>
                </a:cubicBezTo>
                <a:cubicBezTo>
                  <a:pt x="1515504" y="240383"/>
                  <a:pt x="1501299" y="268219"/>
                  <a:pt x="1494560" y="278583"/>
                </a:cubicBezTo>
                <a:cubicBezTo>
                  <a:pt x="1492616" y="278849"/>
                  <a:pt x="1491158" y="278983"/>
                  <a:pt x="1490185" y="278983"/>
                </a:cubicBezTo>
                <a:cubicBezTo>
                  <a:pt x="1489214" y="278983"/>
                  <a:pt x="1487826" y="278849"/>
                  <a:pt x="1486020" y="278583"/>
                </a:cubicBezTo>
                <a:lnTo>
                  <a:pt x="1448197" y="199587"/>
                </a:lnTo>
                <a:lnTo>
                  <a:pt x="1413574" y="131992"/>
                </a:lnTo>
                <a:cubicBezTo>
                  <a:pt x="1411174" y="127858"/>
                  <a:pt x="1409308" y="125325"/>
                  <a:pt x="1407974" y="124392"/>
                </a:cubicBezTo>
                <a:cubicBezTo>
                  <a:pt x="1405708" y="122925"/>
                  <a:pt x="1401708" y="121726"/>
                  <a:pt x="1395975" y="120792"/>
                </a:cubicBezTo>
                <a:cubicBezTo>
                  <a:pt x="1392775" y="120259"/>
                  <a:pt x="1390309" y="119859"/>
                  <a:pt x="1388576" y="119592"/>
                </a:cubicBezTo>
                <a:cubicBezTo>
                  <a:pt x="1388442" y="117592"/>
                  <a:pt x="1388376" y="116059"/>
                  <a:pt x="1388376" y="114993"/>
                </a:cubicBezTo>
                <a:cubicBezTo>
                  <a:pt x="1388376" y="114326"/>
                  <a:pt x="1388442" y="113326"/>
                  <a:pt x="1388576" y="111993"/>
                </a:cubicBezTo>
                <a:lnTo>
                  <a:pt x="1465371" y="112193"/>
                </a:lnTo>
                <a:cubicBezTo>
                  <a:pt x="1466838" y="112193"/>
                  <a:pt x="1467838" y="112459"/>
                  <a:pt x="1468371" y="112993"/>
                </a:cubicBezTo>
                <a:cubicBezTo>
                  <a:pt x="1468904" y="113526"/>
                  <a:pt x="1469171" y="114326"/>
                  <a:pt x="1469171" y="115393"/>
                </a:cubicBezTo>
                <a:cubicBezTo>
                  <a:pt x="1469171" y="117926"/>
                  <a:pt x="1468176" y="119792"/>
                  <a:pt x="1466186" y="120992"/>
                </a:cubicBezTo>
                <a:cubicBezTo>
                  <a:pt x="1456899" y="121659"/>
                  <a:pt x="1451128" y="122792"/>
                  <a:pt x="1448872" y="124392"/>
                </a:cubicBezTo>
                <a:cubicBezTo>
                  <a:pt x="1446616" y="125992"/>
                  <a:pt x="1445488" y="128192"/>
                  <a:pt x="1445488" y="130992"/>
                </a:cubicBezTo>
                <a:cubicBezTo>
                  <a:pt x="1445488" y="132325"/>
                  <a:pt x="1445621" y="133591"/>
                  <a:pt x="1445888" y="134791"/>
                </a:cubicBezTo>
                <a:cubicBezTo>
                  <a:pt x="1446288" y="136391"/>
                  <a:pt x="1448220" y="141124"/>
                  <a:pt x="1451684" y="148991"/>
                </a:cubicBezTo>
                <a:cubicBezTo>
                  <a:pt x="1456217" y="159523"/>
                  <a:pt x="1464281" y="176589"/>
                  <a:pt x="1475877" y="200187"/>
                </a:cubicBezTo>
                <a:lnTo>
                  <a:pt x="1499669" y="248584"/>
                </a:lnTo>
                <a:cubicBezTo>
                  <a:pt x="1513212" y="224878"/>
                  <a:pt x="1524166" y="202836"/>
                  <a:pt x="1532532" y="182460"/>
                </a:cubicBezTo>
                <a:lnTo>
                  <a:pt x="1520274" y="150390"/>
                </a:lnTo>
                <a:cubicBezTo>
                  <a:pt x="1518945" y="147457"/>
                  <a:pt x="1517249" y="143058"/>
                  <a:pt x="1515188" y="137191"/>
                </a:cubicBezTo>
                <a:cubicBezTo>
                  <a:pt x="1513127" y="131325"/>
                  <a:pt x="1511531" y="127892"/>
                  <a:pt x="1510401" y="126892"/>
                </a:cubicBezTo>
                <a:cubicBezTo>
                  <a:pt x="1509271" y="125892"/>
                  <a:pt x="1505182" y="124392"/>
                  <a:pt x="1498134" y="122392"/>
                </a:cubicBezTo>
                <a:cubicBezTo>
                  <a:pt x="1491087" y="120392"/>
                  <a:pt x="1486899" y="118859"/>
                  <a:pt x="1485570" y="117792"/>
                </a:cubicBezTo>
                <a:lnTo>
                  <a:pt x="1485370" y="116393"/>
                </a:lnTo>
                <a:cubicBezTo>
                  <a:pt x="1485370" y="115593"/>
                  <a:pt x="1485770" y="114459"/>
                  <a:pt x="1486570" y="112993"/>
                </a:cubicBezTo>
                <a:cubicBezTo>
                  <a:pt x="1489769" y="112193"/>
                  <a:pt x="1492302" y="111793"/>
                  <a:pt x="1494169" y="111793"/>
                </a:cubicBezTo>
                <a:close/>
                <a:moveTo>
                  <a:pt x="608344" y="111793"/>
                </a:moveTo>
                <a:lnTo>
                  <a:pt x="619744" y="111993"/>
                </a:lnTo>
                <a:lnTo>
                  <a:pt x="644742" y="111993"/>
                </a:lnTo>
                <a:lnTo>
                  <a:pt x="652341" y="111793"/>
                </a:lnTo>
                <a:lnTo>
                  <a:pt x="676940" y="112193"/>
                </a:lnTo>
                <a:cubicBezTo>
                  <a:pt x="678940" y="112193"/>
                  <a:pt x="680606" y="112126"/>
                  <a:pt x="681940" y="111993"/>
                </a:cubicBezTo>
                <a:lnTo>
                  <a:pt x="685339" y="111993"/>
                </a:lnTo>
                <a:cubicBezTo>
                  <a:pt x="686139" y="111993"/>
                  <a:pt x="687273" y="112059"/>
                  <a:pt x="688739" y="112193"/>
                </a:cubicBezTo>
                <a:lnTo>
                  <a:pt x="688339" y="118592"/>
                </a:lnTo>
                <a:cubicBezTo>
                  <a:pt x="686339" y="119792"/>
                  <a:pt x="683006" y="120659"/>
                  <a:pt x="678340" y="121192"/>
                </a:cubicBezTo>
                <a:cubicBezTo>
                  <a:pt x="669540" y="122126"/>
                  <a:pt x="662808" y="123792"/>
                  <a:pt x="658141" y="126192"/>
                </a:cubicBezTo>
                <a:cubicBezTo>
                  <a:pt x="656675" y="127792"/>
                  <a:pt x="655941" y="129192"/>
                  <a:pt x="655941" y="130392"/>
                </a:cubicBezTo>
                <a:cubicBezTo>
                  <a:pt x="655941" y="133325"/>
                  <a:pt x="656741" y="136991"/>
                  <a:pt x="658341" y="141391"/>
                </a:cubicBezTo>
                <a:cubicBezTo>
                  <a:pt x="658877" y="142724"/>
                  <a:pt x="660279" y="146857"/>
                  <a:pt x="662550" y="153790"/>
                </a:cubicBezTo>
                <a:lnTo>
                  <a:pt x="684002" y="210187"/>
                </a:lnTo>
                <a:cubicBezTo>
                  <a:pt x="690285" y="226986"/>
                  <a:pt x="695097" y="238718"/>
                  <a:pt x="698438" y="245385"/>
                </a:cubicBezTo>
                <a:cubicBezTo>
                  <a:pt x="704028" y="235119"/>
                  <a:pt x="711881" y="216653"/>
                  <a:pt x="721996" y="189988"/>
                </a:cubicBezTo>
                <a:cubicBezTo>
                  <a:pt x="725590" y="180655"/>
                  <a:pt x="730381" y="169523"/>
                  <a:pt x="736371" y="156590"/>
                </a:cubicBezTo>
                <a:cubicBezTo>
                  <a:pt x="740237" y="148413"/>
                  <a:pt x="742170" y="141375"/>
                  <a:pt x="742170" y="135476"/>
                </a:cubicBezTo>
                <a:cubicBezTo>
                  <a:pt x="742170" y="132393"/>
                  <a:pt x="741037" y="129779"/>
                  <a:pt x="738770" y="127634"/>
                </a:cubicBezTo>
                <a:cubicBezTo>
                  <a:pt x="736504" y="125489"/>
                  <a:pt x="731231" y="123479"/>
                  <a:pt x="722953" y="121601"/>
                </a:cubicBezTo>
                <a:cubicBezTo>
                  <a:pt x="718013" y="120529"/>
                  <a:pt x="714342" y="119537"/>
                  <a:pt x="711938" y="118627"/>
                </a:cubicBezTo>
                <a:cubicBezTo>
                  <a:pt x="711271" y="117585"/>
                  <a:pt x="710938" y="116739"/>
                  <a:pt x="710938" y="116089"/>
                </a:cubicBezTo>
                <a:cubicBezTo>
                  <a:pt x="710938" y="114919"/>
                  <a:pt x="711671" y="113618"/>
                  <a:pt x="713138" y="112187"/>
                </a:cubicBezTo>
                <a:lnTo>
                  <a:pt x="716137" y="112187"/>
                </a:lnTo>
                <a:lnTo>
                  <a:pt x="732336" y="111993"/>
                </a:lnTo>
                <a:cubicBezTo>
                  <a:pt x="733003" y="111993"/>
                  <a:pt x="736070" y="112093"/>
                  <a:pt x="741536" y="112293"/>
                </a:cubicBezTo>
                <a:cubicBezTo>
                  <a:pt x="747002" y="112493"/>
                  <a:pt x="752335" y="112593"/>
                  <a:pt x="757535" y="112593"/>
                </a:cubicBezTo>
                <a:cubicBezTo>
                  <a:pt x="761535" y="112593"/>
                  <a:pt x="766135" y="112459"/>
                  <a:pt x="771334" y="112193"/>
                </a:cubicBezTo>
                <a:lnTo>
                  <a:pt x="781333" y="112193"/>
                </a:lnTo>
                <a:cubicBezTo>
                  <a:pt x="782133" y="112459"/>
                  <a:pt x="782700" y="112793"/>
                  <a:pt x="783033" y="113193"/>
                </a:cubicBezTo>
                <a:cubicBezTo>
                  <a:pt x="783367" y="113593"/>
                  <a:pt x="783534" y="114259"/>
                  <a:pt x="783534" y="115193"/>
                </a:cubicBezTo>
                <a:cubicBezTo>
                  <a:pt x="783534" y="116659"/>
                  <a:pt x="783333" y="118259"/>
                  <a:pt x="782933" y="119992"/>
                </a:cubicBezTo>
                <a:cubicBezTo>
                  <a:pt x="776400" y="120792"/>
                  <a:pt x="771267" y="122292"/>
                  <a:pt x="767534" y="124492"/>
                </a:cubicBezTo>
                <a:cubicBezTo>
                  <a:pt x="763801" y="126692"/>
                  <a:pt x="758735" y="132725"/>
                  <a:pt x="752335" y="142591"/>
                </a:cubicBezTo>
                <a:lnTo>
                  <a:pt x="716616" y="228586"/>
                </a:lnTo>
                <a:cubicBezTo>
                  <a:pt x="713291" y="236585"/>
                  <a:pt x="707504" y="248851"/>
                  <a:pt x="699254" y="265383"/>
                </a:cubicBezTo>
                <a:cubicBezTo>
                  <a:pt x="697525" y="268850"/>
                  <a:pt x="696228" y="271650"/>
                  <a:pt x="695364" y="273783"/>
                </a:cubicBezTo>
                <a:cubicBezTo>
                  <a:pt x="694499" y="275916"/>
                  <a:pt x="693668" y="277316"/>
                  <a:pt x="692870" y="277983"/>
                </a:cubicBezTo>
                <a:cubicBezTo>
                  <a:pt x="692072" y="278649"/>
                  <a:pt x="691008" y="278983"/>
                  <a:pt x="689676" y="278983"/>
                </a:cubicBezTo>
                <a:cubicBezTo>
                  <a:pt x="688741" y="278983"/>
                  <a:pt x="687470" y="278716"/>
                  <a:pt x="685865" y="278183"/>
                </a:cubicBezTo>
                <a:cubicBezTo>
                  <a:pt x="682127" y="270846"/>
                  <a:pt x="673853" y="250633"/>
                  <a:pt x="661041" y="217546"/>
                </a:cubicBezTo>
                <a:cubicBezTo>
                  <a:pt x="657541" y="208742"/>
                  <a:pt x="654311" y="201252"/>
                  <a:pt x="651351" y="195075"/>
                </a:cubicBezTo>
                <a:cubicBezTo>
                  <a:pt x="629679" y="240383"/>
                  <a:pt x="615474" y="268219"/>
                  <a:pt x="608735" y="278583"/>
                </a:cubicBezTo>
                <a:cubicBezTo>
                  <a:pt x="606791" y="278849"/>
                  <a:pt x="605333" y="278983"/>
                  <a:pt x="604360" y="278983"/>
                </a:cubicBezTo>
                <a:cubicBezTo>
                  <a:pt x="603389" y="278983"/>
                  <a:pt x="602001" y="278849"/>
                  <a:pt x="600195" y="278583"/>
                </a:cubicBezTo>
                <a:lnTo>
                  <a:pt x="562372" y="199587"/>
                </a:lnTo>
                <a:lnTo>
                  <a:pt x="527749" y="131992"/>
                </a:lnTo>
                <a:cubicBezTo>
                  <a:pt x="525349" y="127858"/>
                  <a:pt x="523483" y="125325"/>
                  <a:pt x="522149" y="124392"/>
                </a:cubicBezTo>
                <a:cubicBezTo>
                  <a:pt x="519883" y="122925"/>
                  <a:pt x="515883" y="121726"/>
                  <a:pt x="510150" y="120792"/>
                </a:cubicBezTo>
                <a:cubicBezTo>
                  <a:pt x="506950" y="120259"/>
                  <a:pt x="504484" y="119859"/>
                  <a:pt x="502750" y="119592"/>
                </a:cubicBezTo>
                <a:cubicBezTo>
                  <a:pt x="502617" y="117592"/>
                  <a:pt x="502551" y="116059"/>
                  <a:pt x="502551" y="114993"/>
                </a:cubicBezTo>
                <a:cubicBezTo>
                  <a:pt x="502551" y="114326"/>
                  <a:pt x="502617" y="113326"/>
                  <a:pt x="502750" y="111993"/>
                </a:cubicBezTo>
                <a:lnTo>
                  <a:pt x="579546" y="112193"/>
                </a:lnTo>
                <a:cubicBezTo>
                  <a:pt x="581012" y="112193"/>
                  <a:pt x="582012" y="112459"/>
                  <a:pt x="582546" y="112993"/>
                </a:cubicBezTo>
                <a:cubicBezTo>
                  <a:pt x="583079" y="113526"/>
                  <a:pt x="583346" y="114326"/>
                  <a:pt x="583346" y="115393"/>
                </a:cubicBezTo>
                <a:cubicBezTo>
                  <a:pt x="583346" y="117926"/>
                  <a:pt x="582351" y="119792"/>
                  <a:pt x="580361" y="120992"/>
                </a:cubicBezTo>
                <a:cubicBezTo>
                  <a:pt x="571074" y="121659"/>
                  <a:pt x="565303" y="122792"/>
                  <a:pt x="563047" y="124392"/>
                </a:cubicBezTo>
                <a:cubicBezTo>
                  <a:pt x="560791" y="125992"/>
                  <a:pt x="559663" y="128192"/>
                  <a:pt x="559663" y="130992"/>
                </a:cubicBezTo>
                <a:cubicBezTo>
                  <a:pt x="559663" y="132325"/>
                  <a:pt x="559796" y="133591"/>
                  <a:pt x="560063" y="134791"/>
                </a:cubicBezTo>
                <a:cubicBezTo>
                  <a:pt x="560463" y="136391"/>
                  <a:pt x="562395" y="141124"/>
                  <a:pt x="565859" y="148991"/>
                </a:cubicBezTo>
                <a:cubicBezTo>
                  <a:pt x="570392" y="159523"/>
                  <a:pt x="578456" y="176589"/>
                  <a:pt x="590051" y="200187"/>
                </a:cubicBezTo>
                <a:lnTo>
                  <a:pt x="613844" y="248584"/>
                </a:lnTo>
                <a:cubicBezTo>
                  <a:pt x="627387" y="224878"/>
                  <a:pt x="638341" y="202836"/>
                  <a:pt x="646707" y="182460"/>
                </a:cubicBezTo>
                <a:lnTo>
                  <a:pt x="634449" y="150390"/>
                </a:lnTo>
                <a:cubicBezTo>
                  <a:pt x="633120" y="147457"/>
                  <a:pt x="631424" y="143058"/>
                  <a:pt x="629363" y="137191"/>
                </a:cubicBezTo>
                <a:cubicBezTo>
                  <a:pt x="627302" y="131325"/>
                  <a:pt x="625706" y="127892"/>
                  <a:pt x="624576" y="126892"/>
                </a:cubicBezTo>
                <a:cubicBezTo>
                  <a:pt x="623446" y="125892"/>
                  <a:pt x="619357" y="124392"/>
                  <a:pt x="612309" y="122392"/>
                </a:cubicBezTo>
                <a:cubicBezTo>
                  <a:pt x="605262" y="120392"/>
                  <a:pt x="601074" y="118859"/>
                  <a:pt x="599745" y="117792"/>
                </a:cubicBezTo>
                <a:lnTo>
                  <a:pt x="599545" y="116393"/>
                </a:lnTo>
                <a:cubicBezTo>
                  <a:pt x="599545" y="115593"/>
                  <a:pt x="599945" y="114459"/>
                  <a:pt x="600745" y="112993"/>
                </a:cubicBezTo>
                <a:cubicBezTo>
                  <a:pt x="603944" y="112193"/>
                  <a:pt x="606477" y="111793"/>
                  <a:pt x="608344" y="111793"/>
                </a:cubicBezTo>
                <a:close/>
                <a:moveTo>
                  <a:pt x="3384370" y="105593"/>
                </a:moveTo>
                <a:cubicBezTo>
                  <a:pt x="3393303" y="105593"/>
                  <a:pt x="3401502" y="106860"/>
                  <a:pt x="3408968" y="109393"/>
                </a:cubicBezTo>
                <a:cubicBezTo>
                  <a:pt x="3413235" y="110726"/>
                  <a:pt x="3419567" y="114059"/>
                  <a:pt x="3427967" y="119392"/>
                </a:cubicBezTo>
                <a:cubicBezTo>
                  <a:pt x="3433300" y="122725"/>
                  <a:pt x="3436433" y="124592"/>
                  <a:pt x="3437366" y="124992"/>
                </a:cubicBezTo>
                <a:cubicBezTo>
                  <a:pt x="3439500" y="125659"/>
                  <a:pt x="3441900" y="125992"/>
                  <a:pt x="3444566" y="125992"/>
                </a:cubicBezTo>
                <a:cubicBezTo>
                  <a:pt x="3446833" y="125992"/>
                  <a:pt x="3452332" y="125425"/>
                  <a:pt x="3461065" y="124292"/>
                </a:cubicBezTo>
                <a:cubicBezTo>
                  <a:pt x="3469798" y="123159"/>
                  <a:pt x="3474964" y="122592"/>
                  <a:pt x="3476564" y="122592"/>
                </a:cubicBezTo>
                <a:cubicBezTo>
                  <a:pt x="3479631" y="122592"/>
                  <a:pt x="3482164" y="123192"/>
                  <a:pt x="3484164" y="124392"/>
                </a:cubicBezTo>
                <a:cubicBezTo>
                  <a:pt x="3485763" y="127059"/>
                  <a:pt x="3486563" y="131525"/>
                  <a:pt x="3486563" y="137791"/>
                </a:cubicBezTo>
                <a:cubicBezTo>
                  <a:pt x="3486563" y="139924"/>
                  <a:pt x="3485997" y="141524"/>
                  <a:pt x="3484863" y="142591"/>
                </a:cubicBezTo>
                <a:cubicBezTo>
                  <a:pt x="3483730" y="143658"/>
                  <a:pt x="3482097" y="144191"/>
                  <a:pt x="3479964" y="144191"/>
                </a:cubicBezTo>
                <a:cubicBezTo>
                  <a:pt x="3476231" y="144191"/>
                  <a:pt x="3470064" y="143024"/>
                  <a:pt x="3461465" y="140691"/>
                </a:cubicBezTo>
                <a:cubicBezTo>
                  <a:pt x="3452865" y="138358"/>
                  <a:pt x="3447633" y="137191"/>
                  <a:pt x="3445766" y="137191"/>
                </a:cubicBezTo>
                <a:cubicBezTo>
                  <a:pt x="3445100" y="137191"/>
                  <a:pt x="3443833" y="137325"/>
                  <a:pt x="3441966" y="137591"/>
                </a:cubicBezTo>
                <a:cubicBezTo>
                  <a:pt x="3447699" y="149057"/>
                  <a:pt x="3450566" y="159523"/>
                  <a:pt x="3450566" y="168989"/>
                </a:cubicBezTo>
                <a:cubicBezTo>
                  <a:pt x="3450566" y="178455"/>
                  <a:pt x="3447566" y="188255"/>
                  <a:pt x="3441566" y="198388"/>
                </a:cubicBezTo>
                <a:cubicBezTo>
                  <a:pt x="3435566" y="208520"/>
                  <a:pt x="3427301" y="216253"/>
                  <a:pt x="3416768" y="221586"/>
                </a:cubicBezTo>
                <a:cubicBezTo>
                  <a:pt x="3406235" y="226919"/>
                  <a:pt x="3395569" y="229586"/>
                  <a:pt x="3384770" y="229586"/>
                </a:cubicBezTo>
                <a:cubicBezTo>
                  <a:pt x="3383970" y="229586"/>
                  <a:pt x="3381703" y="229519"/>
                  <a:pt x="3377970" y="229386"/>
                </a:cubicBezTo>
                <a:cubicBezTo>
                  <a:pt x="3365704" y="229386"/>
                  <a:pt x="3354438" y="232452"/>
                  <a:pt x="3344172" y="238585"/>
                </a:cubicBezTo>
                <a:cubicBezTo>
                  <a:pt x="3339239" y="241652"/>
                  <a:pt x="3336773" y="244518"/>
                  <a:pt x="3336773" y="247185"/>
                </a:cubicBezTo>
                <a:cubicBezTo>
                  <a:pt x="3336773" y="249984"/>
                  <a:pt x="3339172" y="252718"/>
                  <a:pt x="3343972" y="255384"/>
                </a:cubicBezTo>
                <a:cubicBezTo>
                  <a:pt x="3356638" y="262184"/>
                  <a:pt x="3380637" y="266117"/>
                  <a:pt x="3415968" y="267183"/>
                </a:cubicBezTo>
                <a:cubicBezTo>
                  <a:pt x="3431300" y="267717"/>
                  <a:pt x="3443233" y="269917"/>
                  <a:pt x="3451765" y="273783"/>
                </a:cubicBezTo>
                <a:cubicBezTo>
                  <a:pt x="3460299" y="277649"/>
                  <a:pt x="3466731" y="283349"/>
                  <a:pt x="3471064" y="290882"/>
                </a:cubicBezTo>
                <a:cubicBezTo>
                  <a:pt x="3475398" y="298415"/>
                  <a:pt x="3477564" y="306181"/>
                  <a:pt x="3477564" y="314180"/>
                </a:cubicBezTo>
                <a:cubicBezTo>
                  <a:pt x="3477564" y="324980"/>
                  <a:pt x="3473898" y="334979"/>
                  <a:pt x="3466565" y="344179"/>
                </a:cubicBezTo>
                <a:cubicBezTo>
                  <a:pt x="3459232" y="353378"/>
                  <a:pt x="3448099" y="360844"/>
                  <a:pt x="3433167" y="366577"/>
                </a:cubicBezTo>
                <a:cubicBezTo>
                  <a:pt x="3418234" y="372310"/>
                  <a:pt x="3401102" y="375177"/>
                  <a:pt x="3381770" y="375177"/>
                </a:cubicBezTo>
                <a:cubicBezTo>
                  <a:pt x="3360438" y="375177"/>
                  <a:pt x="3343972" y="372577"/>
                  <a:pt x="3332373" y="367377"/>
                </a:cubicBezTo>
                <a:cubicBezTo>
                  <a:pt x="3320773" y="362178"/>
                  <a:pt x="3312541" y="356511"/>
                  <a:pt x="3307674" y="350378"/>
                </a:cubicBezTo>
                <a:cubicBezTo>
                  <a:pt x="3302808" y="344245"/>
                  <a:pt x="3300375" y="338179"/>
                  <a:pt x="3300375" y="332179"/>
                </a:cubicBezTo>
                <a:cubicBezTo>
                  <a:pt x="3300375" y="326980"/>
                  <a:pt x="3303041" y="320480"/>
                  <a:pt x="3308374" y="312681"/>
                </a:cubicBezTo>
                <a:cubicBezTo>
                  <a:pt x="3313708" y="304881"/>
                  <a:pt x="3324773" y="296715"/>
                  <a:pt x="3341572" y="288182"/>
                </a:cubicBezTo>
                <a:cubicBezTo>
                  <a:pt x="3346506" y="285649"/>
                  <a:pt x="3349905" y="283849"/>
                  <a:pt x="3351772" y="282782"/>
                </a:cubicBezTo>
                <a:cubicBezTo>
                  <a:pt x="3350172" y="281982"/>
                  <a:pt x="3345039" y="279783"/>
                  <a:pt x="3336373" y="276183"/>
                </a:cubicBezTo>
                <a:cubicBezTo>
                  <a:pt x="3326240" y="269650"/>
                  <a:pt x="3319840" y="264783"/>
                  <a:pt x="3317174" y="261584"/>
                </a:cubicBezTo>
                <a:cubicBezTo>
                  <a:pt x="3314508" y="258384"/>
                  <a:pt x="3313174" y="254851"/>
                  <a:pt x="3313174" y="250984"/>
                </a:cubicBezTo>
                <a:cubicBezTo>
                  <a:pt x="3313174" y="247518"/>
                  <a:pt x="3314174" y="244718"/>
                  <a:pt x="3316174" y="242585"/>
                </a:cubicBezTo>
                <a:cubicBezTo>
                  <a:pt x="3319107" y="239518"/>
                  <a:pt x="3324907" y="236585"/>
                  <a:pt x="3333573" y="233785"/>
                </a:cubicBezTo>
                <a:cubicBezTo>
                  <a:pt x="3342239" y="230986"/>
                  <a:pt x="3349372" y="228252"/>
                  <a:pt x="3354971" y="225586"/>
                </a:cubicBezTo>
                <a:cubicBezTo>
                  <a:pt x="3353238" y="224386"/>
                  <a:pt x="3350505" y="222653"/>
                  <a:pt x="3346772" y="220386"/>
                </a:cubicBezTo>
                <a:cubicBezTo>
                  <a:pt x="3326907" y="208120"/>
                  <a:pt x="3316974" y="191121"/>
                  <a:pt x="3316974" y="169389"/>
                </a:cubicBezTo>
                <a:cubicBezTo>
                  <a:pt x="3316974" y="151524"/>
                  <a:pt x="3323273" y="136425"/>
                  <a:pt x="3335873" y="124092"/>
                </a:cubicBezTo>
                <a:cubicBezTo>
                  <a:pt x="3348472" y="111759"/>
                  <a:pt x="3364638" y="105593"/>
                  <a:pt x="3384370" y="105593"/>
                </a:cubicBezTo>
                <a:close/>
                <a:moveTo>
                  <a:pt x="2994794" y="105593"/>
                </a:moveTo>
                <a:cubicBezTo>
                  <a:pt x="3019726" y="105593"/>
                  <a:pt x="3040557" y="114126"/>
                  <a:pt x="3057290" y="131192"/>
                </a:cubicBezTo>
                <a:cubicBezTo>
                  <a:pt x="3074022" y="148257"/>
                  <a:pt x="3082388" y="168789"/>
                  <a:pt x="3082388" y="192788"/>
                </a:cubicBezTo>
                <a:cubicBezTo>
                  <a:pt x="3082388" y="214120"/>
                  <a:pt x="3073622" y="233152"/>
                  <a:pt x="3056090" y="249884"/>
                </a:cubicBezTo>
                <a:cubicBezTo>
                  <a:pt x="3038558" y="266617"/>
                  <a:pt x="3016392" y="274983"/>
                  <a:pt x="2989594" y="274983"/>
                </a:cubicBezTo>
                <a:cubicBezTo>
                  <a:pt x="2973062" y="274983"/>
                  <a:pt x="2957463" y="270650"/>
                  <a:pt x="2942797" y="261984"/>
                </a:cubicBezTo>
                <a:cubicBezTo>
                  <a:pt x="2931864" y="255451"/>
                  <a:pt x="2922465" y="245785"/>
                  <a:pt x="2914599" y="232985"/>
                </a:cubicBezTo>
                <a:cubicBezTo>
                  <a:pt x="2906732" y="220186"/>
                  <a:pt x="2902799" y="205587"/>
                  <a:pt x="2902799" y="189188"/>
                </a:cubicBezTo>
                <a:cubicBezTo>
                  <a:pt x="2902799" y="180122"/>
                  <a:pt x="2904699" y="170423"/>
                  <a:pt x="2908499" y="160090"/>
                </a:cubicBezTo>
                <a:cubicBezTo>
                  <a:pt x="2912299" y="149757"/>
                  <a:pt x="2918065" y="140491"/>
                  <a:pt x="2925798" y="132292"/>
                </a:cubicBezTo>
                <a:cubicBezTo>
                  <a:pt x="2933531" y="124092"/>
                  <a:pt x="2941730" y="117992"/>
                  <a:pt x="2950396" y="113993"/>
                </a:cubicBezTo>
                <a:cubicBezTo>
                  <a:pt x="2962529" y="108393"/>
                  <a:pt x="2977328" y="105593"/>
                  <a:pt x="2994794" y="105593"/>
                </a:cubicBezTo>
                <a:close/>
                <a:moveTo>
                  <a:pt x="2012770" y="105593"/>
                </a:moveTo>
                <a:cubicBezTo>
                  <a:pt x="2021703" y="105593"/>
                  <a:pt x="2029902" y="106860"/>
                  <a:pt x="2037368" y="109393"/>
                </a:cubicBezTo>
                <a:cubicBezTo>
                  <a:pt x="2041635" y="110726"/>
                  <a:pt x="2047968" y="114059"/>
                  <a:pt x="2056367" y="119392"/>
                </a:cubicBezTo>
                <a:cubicBezTo>
                  <a:pt x="2061700" y="122725"/>
                  <a:pt x="2064833" y="124592"/>
                  <a:pt x="2065767" y="124992"/>
                </a:cubicBezTo>
                <a:cubicBezTo>
                  <a:pt x="2067900" y="125659"/>
                  <a:pt x="2070300" y="125992"/>
                  <a:pt x="2072966" y="125992"/>
                </a:cubicBezTo>
                <a:cubicBezTo>
                  <a:pt x="2075233" y="125992"/>
                  <a:pt x="2080732" y="125425"/>
                  <a:pt x="2089465" y="124292"/>
                </a:cubicBezTo>
                <a:cubicBezTo>
                  <a:pt x="2098198" y="123159"/>
                  <a:pt x="2103364" y="122592"/>
                  <a:pt x="2104964" y="122592"/>
                </a:cubicBezTo>
                <a:cubicBezTo>
                  <a:pt x="2108031" y="122592"/>
                  <a:pt x="2110564" y="123192"/>
                  <a:pt x="2112564" y="124392"/>
                </a:cubicBezTo>
                <a:cubicBezTo>
                  <a:pt x="2114164" y="127059"/>
                  <a:pt x="2114964" y="131525"/>
                  <a:pt x="2114964" y="137791"/>
                </a:cubicBezTo>
                <a:cubicBezTo>
                  <a:pt x="2114964" y="139924"/>
                  <a:pt x="2114397" y="141524"/>
                  <a:pt x="2113264" y="142591"/>
                </a:cubicBezTo>
                <a:cubicBezTo>
                  <a:pt x="2112131" y="143658"/>
                  <a:pt x="2110497" y="144191"/>
                  <a:pt x="2108364" y="144191"/>
                </a:cubicBezTo>
                <a:cubicBezTo>
                  <a:pt x="2104631" y="144191"/>
                  <a:pt x="2098465" y="143024"/>
                  <a:pt x="2089865" y="140691"/>
                </a:cubicBezTo>
                <a:cubicBezTo>
                  <a:pt x="2081266" y="138358"/>
                  <a:pt x="2076033" y="137191"/>
                  <a:pt x="2074166" y="137191"/>
                </a:cubicBezTo>
                <a:cubicBezTo>
                  <a:pt x="2073499" y="137191"/>
                  <a:pt x="2072233" y="137325"/>
                  <a:pt x="2070366" y="137591"/>
                </a:cubicBezTo>
                <a:cubicBezTo>
                  <a:pt x="2076099" y="149057"/>
                  <a:pt x="2078966" y="159523"/>
                  <a:pt x="2078966" y="168989"/>
                </a:cubicBezTo>
                <a:cubicBezTo>
                  <a:pt x="2078966" y="178455"/>
                  <a:pt x="2075966" y="188255"/>
                  <a:pt x="2069966" y="198388"/>
                </a:cubicBezTo>
                <a:cubicBezTo>
                  <a:pt x="2063967" y="208520"/>
                  <a:pt x="2055701" y="216253"/>
                  <a:pt x="2045168" y="221586"/>
                </a:cubicBezTo>
                <a:cubicBezTo>
                  <a:pt x="2034635" y="226919"/>
                  <a:pt x="2023969" y="229586"/>
                  <a:pt x="2013170" y="229586"/>
                </a:cubicBezTo>
                <a:cubicBezTo>
                  <a:pt x="2012370" y="229586"/>
                  <a:pt x="2010103" y="229519"/>
                  <a:pt x="2006370" y="229386"/>
                </a:cubicBezTo>
                <a:cubicBezTo>
                  <a:pt x="1994104" y="229386"/>
                  <a:pt x="1982839" y="232452"/>
                  <a:pt x="1972572" y="238585"/>
                </a:cubicBezTo>
                <a:cubicBezTo>
                  <a:pt x="1967639" y="241652"/>
                  <a:pt x="1965173" y="244518"/>
                  <a:pt x="1965173" y="247185"/>
                </a:cubicBezTo>
                <a:cubicBezTo>
                  <a:pt x="1965173" y="249984"/>
                  <a:pt x="1967573" y="252718"/>
                  <a:pt x="1972372" y="255384"/>
                </a:cubicBezTo>
                <a:cubicBezTo>
                  <a:pt x="1985038" y="262184"/>
                  <a:pt x="2009037" y="266117"/>
                  <a:pt x="2044368" y="267183"/>
                </a:cubicBezTo>
                <a:cubicBezTo>
                  <a:pt x="2059700" y="267717"/>
                  <a:pt x="2071633" y="269917"/>
                  <a:pt x="2080166" y="273783"/>
                </a:cubicBezTo>
                <a:cubicBezTo>
                  <a:pt x="2088699" y="277649"/>
                  <a:pt x="2095132" y="283349"/>
                  <a:pt x="2099465" y="290882"/>
                </a:cubicBezTo>
                <a:cubicBezTo>
                  <a:pt x="2103798" y="298415"/>
                  <a:pt x="2105964" y="306181"/>
                  <a:pt x="2105964" y="314180"/>
                </a:cubicBezTo>
                <a:cubicBezTo>
                  <a:pt x="2105964" y="324980"/>
                  <a:pt x="2102298" y="334979"/>
                  <a:pt x="2094965" y="344179"/>
                </a:cubicBezTo>
                <a:cubicBezTo>
                  <a:pt x="2087632" y="353378"/>
                  <a:pt x="2076499" y="360844"/>
                  <a:pt x="2061567" y="366577"/>
                </a:cubicBezTo>
                <a:cubicBezTo>
                  <a:pt x="2046635" y="372310"/>
                  <a:pt x="2029502" y="375177"/>
                  <a:pt x="2010170" y="375177"/>
                </a:cubicBezTo>
                <a:cubicBezTo>
                  <a:pt x="1988838" y="375177"/>
                  <a:pt x="1972372" y="372577"/>
                  <a:pt x="1960773" y="367377"/>
                </a:cubicBezTo>
                <a:cubicBezTo>
                  <a:pt x="1949174" y="362178"/>
                  <a:pt x="1940941" y="356511"/>
                  <a:pt x="1936075" y="350378"/>
                </a:cubicBezTo>
                <a:cubicBezTo>
                  <a:pt x="1931208" y="344245"/>
                  <a:pt x="1928775" y="338179"/>
                  <a:pt x="1928775" y="332179"/>
                </a:cubicBezTo>
                <a:cubicBezTo>
                  <a:pt x="1928775" y="326980"/>
                  <a:pt x="1931442" y="320480"/>
                  <a:pt x="1936775" y="312681"/>
                </a:cubicBezTo>
                <a:cubicBezTo>
                  <a:pt x="1942108" y="304881"/>
                  <a:pt x="1953174" y="296715"/>
                  <a:pt x="1969973" y="288182"/>
                </a:cubicBezTo>
                <a:cubicBezTo>
                  <a:pt x="1974906" y="285649"/>
                  <a:pt x="1978305" y="283849"/>
                  <a:pt x="1980172" y="282782"/>
                </a:cubicBezTo>
                <a:cubicBezTo>
                  <a:pt x="1978572" y="281982"/>
                  <a:pt x="1973439" y="279783"/>
                  <a:pt x="1964773" y="276183"/>
                </a:cubicBezTo>
                <a:cubicBezTo>
                  <a:pt x="1954640" y="269650"/>
                  <a:pt x="1948241" y="264783"/>
                  <a:pt x="1945574" y="261584"/>
                </a:cubicBezTo>
                <a:cubicBezTo>
                  <a:pt x="1942908" y="258384"/>
                  <a:pt x="1941574" y="254851"/>
                  <a:pt x="1941574" y="250984"/>
                </a:cubicBezTo>
                <a:cubicBezTo>
                  <a:pt x="1941574" y="247518"/>
                  <a:pt x="1942574" y="244718"/>
                  <a:pt x="1944574" y="242585"/>
                </a:cubicBezTo>
                <a:cubicBezTo>
                  <a:pt x="1947507" y="239518"/>
                  <a:pt x="1953307" y="236585"/>
                  <a:pt x="1961973" y="233785"/>
                </a:cubicBezTo>
                <a:cubicBezTo>
                  <a:pt x="1970639" y="230986"/>
                  <a:pt x="1977772" y="228252"/>
                  <a:pt x="1983372" y="225586"/>
                </a:cubicBezTo>
                <a:cubicBezTo>
                  <a:pt x="1981639" y="224386"/>
                  <a:pt x="1978905" y="222653"/>
                  <a:pt x="1975172" y="220386"/>
                </a:cubicBezTo>
                <a:cubicBezTo>
                  <a:pt x="1955307" y="208120"/>
                  <a:pt x="1945374" y="191121"/>
                  <a:pt x="1945374" y="169389"/>
                </a:cubicBezTo>
                <a:cubicBezTo>
                  <a:pt x="1945374" y="151524"/>
                  <a:pt x="1951674" y="136425"/>
                  <a:pt x="1964273" y="124092"/>
                </a:cubicBezTo>
                <a:cubicBezTo>
                  <a:pt x="1976872" y="111759"/>
                  <a:pt x="1993038" y="105593"/>
                  <a:pt x="2012770" y="105593"/>
                </a:cubicBezTo>
                <a:close/>
                <a:moveTo>
                  <a:pt x="1194569" y="105593"/>
                </a:moveTo>
                <a:cubicBezTo>
                  <a:pt x="1219501" y="105593"/>
                  <a:pt x="1240333" y="114126"/>
                  <a:pt x="1257065" y="131192"/>
                </a:cubicBezTo>
                <a:cubicBezTo>
                  <a:pt x="1273797" y="148257"/>
                  <a:pt x="1282163" y="168789"/>
                  <a:pt x="1282163" y="192788"/>
                </a:cubicBezTo>
                <a:cubicBezTo>
                  <a:pt x="1282163" y="214120"/>
                  <a:pt x="1273397" y="233152"/>
                  <a:pt x="1255865" y="249884"/>
                </a:cubicBezTo>
                <a:cubicBezTo>
                  <a:pt x="1238333" y="266617"/>
                  <a:pt x="1216167" y="274983"/>
                  <a:pt x="1189369" y="274983"/>
                </a:cubicBezTo>
                <a:cubicBezTo>
                  <a:pt x="1172837" y="274983"/>
                  <a:pt x="1157238" y="270650"/>
                  <a:pt x="1142572" y="261984"/>
                </a:cubicBezTo>
                <a:cubicBezTo>
                  <a:pt x="1131639" y="255451"/>
                  <a:pt x="1122240" y="245785"/>
                  <a:pt x="1114374" y="232985"/>
                </a:cubicBezTo>
                <a:cubicBezTo>
                  <a:pt x="1106508" y="220186"/>
                  <a:pt x="1102574" y="205587"/>
                  <a:pt x="1102574" y="189188"/>
                </a:cubicBezTo>
                <a:cubicBezTo>
                  <a:pt x="1102574" y="180122"/>
                  <a:pt x="1104474" y="170423"/>
                  <a:pt x="1108274" y="160090"/>
                </a:cubicBezTo>
                <a:cubicBezTo>
                  <a:pt x="1112074" y="149757"/>
                  <a:pt x="1117840" y="140491"/>
                  <a:pt x="1125573" y="132292"/>
                </a:cubicBezTo>
                <a:cubicBezTo>
                  <a:pt x="1133306" y="124092"/>
                  <a:pt x="1141505" y="117992"/>
                  <a:pt x="1150171" y="113993"/>
                </a:cubicBezTo>
                <a:cubicBezTo>
                  <a:pt x="1162304" y="108393"/>
                  <a:pt x="1177103" y="105593"/>
                  <a:pt x="1194569" y="105593"/>
                </a:cubicBezTo>
                <a:close/>
                <a:moveTo>
                  <a:pt x="413519" y="105593"/>
                </a:moveTo>
                <a:cubicBezTo>
                  <a:pt x="438451" y="105593"/>
                  <a:pt x="459283" y="114126"/>
                  <a:pt x="476015" y="131192"/>
                </a:cubicBezTo>
                <a:cubicBezTo>
                  <a:pt x="492747" y="148257"/>
                  <a:pt x="501113" y="168789"/>
                  <a:pt x="501113" y="192788"/>
                </a:cubicBezTo>
                <a:cubicBezTo>
                  <a:pt x="501113" y="214120"/>
                  <a:pt x="492347" y="233152"/>
                  <a:pt x="474815" y="249884"/>
                </a:cubicBezTo>
                <a:cubicBezTo>
                  <a:pt x="457283" y="266617"/>
                  <a:pt x="435118" y="274983"/>
                  <a:pt x="408319" y="274983"/>
                </a:cubicBezTo>
                <a:cubicBezTo>
                  <a:pt x="391787" y="274983"/>
                  <a:pt x="376188" y="270650"/>
                  <a:pt x="361522" y="261984"/>
                </a:cubicBezTo>
                <a:cubicBezTo>
                  <a:pt x="350589" y="255451"/>
                  <a:pt x="341190" y="245785"/>
                  <a:pt x="333324" y="232985"/>
                </a:cubicBezTo>
                <a:cubicBezTo>
                  <a:pt x="325457" y="220186"/>
                  <a:pt x="321524" y="205587"/>
                  <a:pt x="321524" y="189188"/>
                </a:cubicBezTo>
                <a:cubicBezTo>
                  <a:pt x="321524" y="180122"/>
                  <a:pt x="323424" y="170423"/>
                  <a:pt x="327224" y="160090"/>
                </a:cubicBezTo>
                <a:cubicBezTo>
                  <a:pt x="331024" y="149757"/>
                  <a:pt x="336790" y="140491"/>
                  <a:pt x="344523" y="132292"/>
                </a:cubicBezTo>
                <a:cubicBezTo>
                  <a:pt x="352256" y="124092"/>
                  <a:pt x="360455" y="117992"/>
                  <a:pt x="369122" y="113993"/>
                </a:cubicBezTo>
                <a:cubicBezTo>
                  <a:pt x="381254" y="108393"/>
                  <a:pt x="396053" y="105593"/>
                  <a:pt x="413519" y="105593"/>
                </a:cubicBezTo>
                <a:close/>
                <a:moveTo>
                  <a:pt x="2603394" y="105193"/>
                </a:moveTo>
                <a:cubicBezTo>
                  <a:pt x="2615794" y="105193"/>
                  <a:pt x="2625926" y="107460"/>
                  <a:pt x="2633792" y="111993"/>
                </a:cubicBezTo>
                <a:cubicBezTo>
                  <a:pt x="2644458" y="117992"/>
                  <a:pt x="2652425" y="125725"/>
                  <a:pt x="2657691" y="135191"/>
                </a:cubicBezTo>
                <a:cubicBezTo>
                  <a:pt x="2662957" y="144657"/>
                  <a:pt x="2665591" y="153324"/>
                  <a:pt x="2665591" y="161190"/>
                </a:cubicBezTo>
                <a:lnTo>
                  <a:pt x="2665591" y="163990"/>
                </a:lnTo>
                <a:lnTo>
                  <a:pt x="2585395" y="164574"/>
                </a:lnTo>
                <a:lnTo>
                  <a:pt x="2570196" y="164558"/>
                </a:lnTo>
                <a:cubicBezTo>
                  <a:pt x="2564063" y="164558"/>
                  <a:pt x="2557797" y="164835"/>
                  <a:pt x="2551397" y="165390"/>
                </a:cubicBezTo>
                <a:cubicBezTo>
                  <a:pt x="2550198" y="169389"/>
                  <a:pt x="2549598" y="172122"/>
                  <a:pt x="2549598" y="173589"/>
                </a:cubicBezTo>
                <a:lnTo>
                  <a:pt x="2549798" y="175589"/>
                </a:lnTo>
                <a:lnTo>
                  <a:pt x="2549798" y="177589"/>
                </a:lnTo>
                <a:lnTo>
                  <a:pt x="2549598" y="187388"/>
                </a:lnTo>
                <a:cubicBezTo>
                  <a:pt x="2549598" y="195521"/>
                  <a:pt x="2552164" y="205487"/>
                  <a:pt x="2557297" y="217286"/>
                </a:cubicBezTo>
                <a:cubicBezTo>
                  <a:pt x="2562430" y="229086"/>
                  <a:pt x="2569763" y="238085"/>
                  <a:pt x="2579296" y="244285"/>
                </a:cubicBezTo>
                <a:cubicBezTo>
                  <a:pt x="2588829" y="250484"/>
                  <a:pt x="2600728" y="253784"/>
                  <a:pt x="2614994" y="254184"/>
                </a:cubicBezTo>
                <a:cubicBezTo>
                  <a:pt x="2622593" y="253784"/>
                  <a:pt x="2628659" y="252851"/>
                  <a:pt x="2633192" y="251384"/>
                </a:cubicBezTo>
                <a:cubicBezTo>
                  <a:pt x="2637726" y="249918"/>
                  <a:pt x="2644125" y="246518"/>
                  <a:pt x="2652391" y="241185"/>
                </a:cubicBezTo>
                <a:lnTo>
                  <a:pt x="2666790" y="229386"/>
                </a:lnTo>
                <a:lnTo>
                  <a:pt x="2667990" y="237385"/>
                </a:lnTo>
                <a:cubicBezTo>
                  <a:pt x="2667990" y="238318"/>
                  <a:pt x="2667924" y="239318"/>
                  <a:pt x="2667790" y="240385"/>
                </a:cubicBezTo>
                <a:cubicBezTo>
                  <a:pt x="2661791" y="247984"/>
                  <a:pt x="2654191" y="254651"/>
                  <a:pt x="2644992" y="260384"/>
                </a:cubicBezTo>
                <a:cubicBezTo>
                  <a:pt x="2635792" y="266117"/>
                  <a:pt x="2626459" y="270316"/>
                  <a:pt x="2616993" y="272983"/>
                </a:cubicBezTo>
                <a:cubicBezTo>
                  <a:pt x="2612460" y="274183"/>
                  <a:pt x="2604994" y="274783"/>
                  <a:pt x="2594595" y="274783"/>
                </a:cubicBezTo>
                <a:cubicBezTo>
                  <a:pt x="2585129" y="274783"/>
                  <a:pt x="2575796" y="272850"/>
                  <a:pt x="2566597" y="268983"/>
                </a:cubicBezTo>
                <a:cubicBezTo>
                  <a:pt x="2552997" y="263117"/>
                  <a:pt x="2542298" y="253684"/>
                  <a:pt x="2534499" y="240685"/>
                </a:cubicBezTo>
                <a:cubicBezTo>
                  <a:pt x="2526699" y="227686"/>
                  <a:pt x="2522799" y="211920"/>
                  <a:pt x="2522799" y="193388"/>
                </a:cubicBezTo>
                <a:cubicBezTo>
                  <a:pt x="2522799" y="187522"/>
                  <a:pt x="2523899" y="179989"/>
                  <a:pt x="2526099" y="170789"/>
                </a:cubicBezTo>
                <a:cubicBezTo>
                  <a:pt x="2528299" y="161590"/>
                  <a:pt x="2532265" y="151790"/>
                  <a:pt x="2537998" y="141391"/>
                </a:cubicBezTo>
                <a:cubicBezTo>
                  <a:pt x="2541865" y="134325"/>
                  <a:pt x="2546598" y="128525"/>
                  <a:pt x="2552197" y="123992"/>
                </a:cubicBezTo>
                <a:cubicBezTo>
                  <a:pt x="2560197" y="117592"/>
                  <a:pt x="2567197" y="113126"/>
                  <a:pt x="2573196" y="110593"/>
                </a:cubicBezTo>
                <a:cubicBezTo>
                  <a:pt x="2581862" y="106993"/>
                  <a:pt x="2591928" y="105193"/>
                  <a:pt x="2603394" y="105193"/>
                </a:cubicBezTo>
                <a:close/>
                <a:moveTo>
                  <a:pt x="2212869" y="105193"/>
                </a:moveTo>
                <a:cubicBezTo>
                  <a:pt x="2225269" y="105193"/>
                  <a:pt x="2235401" y="107460"/>
                  <a:pt x="2243267" y="111993"/>
                </a:cubicBezTo>
                <a:cubicBezTo>
                  <a:pt x="2253933" y="117992"/>
                  <a:pt x="2261900" y="125725"/>
                  <a:pt x="2267166" y="135191"/>
                </a:cubicBezTo>
                <a:cubicBezTo>
                  <a:pt x="2272432" y="144657"/>
                  <a:pt x="2275066" y="153324"/>
                  <a:pt x="2275066" y="161190"/>
                </a:cubicBezTo>
                <a:lnTo>
                  <a:pt x="2275066" y="163990"/>
                </a:lnTo>
                <a:lnTo>
                  <a:pt x="2194870" y="164574"/>
                </a:lnTo>
                <a:lnTo>
                  <a:pt x="2179671" y="164558"/>
                </a:lnTo>
                <a:cubicBezTo>
                  <a:pt x="2173538" y="164558"/>
                  <a:pt x="2167272" y="164835"/>
                  <a:pt x="2160872" y="165390"/>
                </a:cubicBezTo>
                <a:cubicBezTo>
                  <a:pt x="2159673" y="169389"/>
                  <a:pt x="2159073" y="172122"/>
                  <a:pt x="2159073" y="173589"/>
                </a:cubicBezTo>
                <a:lnTo>
                  <a:pt x="2159273" y="175589"/>
                </a:lnTo>
                <a:lnTo>
                  <a:pt x="2159273" y="177589"/>
                </a:lnTo>
                <a:lnTo>
                  <a:pt x="2159073" y="187388"/>
                </a:lnTo>
                <a:cubicBezTo>
                  <a:pt x="2159073" y="195521"/>
                  <a:pt x="2161639" y="205487"/>
                  <a:pt x="2166772" y="217286"/>
                </a:cubicBezTo>
                <a:cubicBezTo>
                  <a:pt x="2171905" y="229086"/>
                  <a:pt x="2179238" y="238085"/>
                  <a:pt x="2188771" y="244285"/>
                </a:cubicBezTo>
                <a:cubicBezTo>
                  <a:pt x="2198304" y="250484"/>
                  <a:pt x="2210203" y="253784"/>
                  <a:pt x="2224469" y="254184"/>
                </a:cubicBezTo>
                <a:cubicBezTo>
                  <a:pt x="2232068" y="253784"/>
                  <a:pt x="2238134" y="252851"/>
                  <a:pt x="2242667" y="251384"/>
                </a:cubicBezTo>
                <a:cubicBezTo>
                  <a:pt x="2247201" y="249918"/>
                  <a:pt x="2253600" y="246518"/>
                  <a:pt x="2261866" y="241185"/>
                </a:cubicBezTo>
                <a:lnTo>
                  <a:pt x="2276265" y="229386"/>
                </a:lnTo>
                <a:lnTo>
                  <a:pt x="2277465" y="237385"/>
                </a:lnTo>
                <a:cubicBezTo>
                  <a:pt x="2277465" y="238318"/>
                  <a:pt x="2277399" y="239318"/>
                  <a:pt x="2277265" y="240385"/>
                </a:cubicBezTo>
                <a:cubicBezTo>
                  <a:pt x="2271266" y="247984"/>
                  <a:pt x="2263666" y="254651"/>
                  <a:pt x="2254467" y="260384"/>
                </a:cubicBezTo>
                <a:cubicBezTo>
                  <a:pt x="2245267" y="266117"/>
                  <a:pt x="2235934" y="270316"/>
                  <a:pt x="2226468" y="272983"/>
                </a:cubicBezTo>
                <a:cubicBezTo>
                  <a:pt x="2221935" y="274183"/>
                  <a:pt x="2214469" y="274783"/>
                  <a:pt x="2204070" y="274783"/>
                </a:cubicBezTo>
                <a:cubicBezTo>
                  <a:pt x="2194604" y="274783"/>
                  <a:pt x="2185271" y="272850"/>
                  <a:pt x="2176072" y="268983"/>
                </a:cubicBezTo>
                <a:cubicBezTo>
                  <a:pt x="2162472" y="263117"/>
                  <a:pt x="2151773" y="253684"/>
                  <a:pt x="2143974" y="240685"/>
                </a:cubicBezTo>
                <a:cubicBezTo>
                  <a:pt x="2136174" y="227686"/>
                  <a:pt x="2132274" y="211920"/>
                  <a:pt x="2132274" y="193388"/>
                </a:cubicBezTo>
                <a:cubicBezTo>
                  <a:pt x="2132274" y="187522"/>
                  <a:pt x="2133374" y="179989"/>
                  <a:pt x="2135574" y="170789"/>
                </a:cubicBezTo>
                <a:cubicBezTo>
                  <a:pt x="2137774" y="161590"/>
                  <a:pt x="2141740" y="151790"/>
                  <a:pt x="2147473" y="141391"/>
                </a:cubicBezTo>
                <a:cubicBezTo>
                  <a:pt x="2151340" y="134325"/>
                  <a:pt x="2156073" y="128525"/>
                  <a:pt x="2161672" y="123992"/>
                </a:cubicBezTo>
                <a:cubicBezTo>
                  <a:pt x="2169672" y="117592"/>
                  <a:pt x="2176672" y="113126"/>
                  <a:pt x="2182671" y="110593"/>
                </a:cubicBezTo>
                <a:cubicBezTo>
                  <a:pt x="2191337" y="106993"/>
                  <a:pt x="2201403" y="105193"/>
                  <a:pt x="2212869" y="105193"/>
                </a:cubicBezTo>
                <a:close/>
                <a:moveTo>
                  <a:pt x="1755670" y="105193"/>
                </a:moveTo>
                <a:cubicBezTo>
                  <a:pt x="1768069" y="105193"/>
                  <a:pt x="1778202" y="107460"/>
                  <a:pt x="1786068" y="111993"/>
                </a:cubicBezTo>
                <a:cubicBezTo>
                  <a:pt x="1796733" y="117992"/>
                  <a:pt x="1804700" y="125725"/>
                  <a:pt x="1809966" y="135191"/>
                </a:cubicBezTo>
                <a:cubicBezTo>
                  <a:pt x="1815232" y="144657"/>
                  <a:pt x="1817866" y="153324"/>
                  <a:pt x="1817866" y="161190"/>
                </a:cubicBezTo>
                <a:lnTo>
                  <a:pt x="1817866" y="163990"/>
                </a:lnTo>
                <a:lnTo>
                  <a:pt x="1737670" y="164574"/>
                </a:lnTo>
                <a:lnTo>
                  <a:pt x="1722471" y="164558"/>
                </a:lnTo>
                <a:cubicBezTo>
                  <a:pt x="1716338" y="164558"/>
                  <a:pt x="1710072" y="164835"/>
                  <a:pt x="1703673" y="165390"/>
                </a:cubicBezTo>
                <a:cubicBezTo>
                  <a:pt x="1702473" y="169389"/>
                  <a:pt x="1701873" y="172122"/>
                  <a:pt x="1701873" y="173589"/>
                </a:cubicBezTo>
                <a:lnTo>
                  <a:pt x="1702073" y="175589"/>
                </a:lnTo>
                <a:lnTo>
                  <a:pt x="1702073" y="177589"/>
                </a:lnTo>
                <a:lnTo>
                  <a:pt x="1701873" y="187388"/>
                </a:lnTo>
                <a:cubicBezTo>
                  <a:pt x="1701873" y="195521"/>
                  <a:pt x="1704439" y="205487"/>
                  <a:pt x="1709572" y="217286"/>
                </a:cubicBezTo>
                <a:cubicBezTo>
                  <a:pt x="1714705" y="229086"/>
                  <a:pt x="1722038" y="238085"/>
                  <a:pt x="1731571" y="244285"/>
                </a:cubicBezTo>
                <a:cubicBezTo>
                  <a:pt x="1741104" y="250484"/>
                  <a:pt x="1753003" y="253784"/>
                  <a:pt x="1767269" y="254184"/>
                </a:cubicBezTo>
                <a:cubicBezTo>
                  <a:pt x="1774868" y="253784"/>
                  <a:pt x="1780934" y="252851"/>
                  <a:pt x="1785468" y="251384"/>
                </a:cubicBezTo>
                <a:cubicBezTo>
                  <a:pt x="1790001" y="249918"/>
                  <a:pt x="1796400" y="246518"/>
                  <a:pt x="1804666" y="241185"/>
                </a:cubicBezTo>
                <a:lnTo>
                  <a:pt x="1819066" y="229386"/>
                </a:lnTo>
                <a:lnTo>
                  <a:pt x="1820265" y="237385"/>
                </a:lnTo>
                <a:cubicBezTo>
                  <a:pt x="1820265" y="238318"/>
                  <a:pt x="1820199" y="239318"/>
                  <a:pt x="1820065" y="240385"/>
                </a:cubicBezTo>
                <a:cubicBezTo>
                  <a:pt x="1814066" y="247984"/>
                  <a:pt x="1806466" y="254651"/>
                  <a:pt x="1797267" y="260384"/>
                </a:cubicBezTo>
                <a:cubicBezTo>
                  <a:pt x="1788067" y="266117"/>
                  <a:pt x="1778735" y="270316"/>
                  <a:pt x="1769269" y="272983"/>
                </a:cubicBezTo>
                <a:cubicBezTo>
                  <a:pt x="1764736" y="274183"/>
                  <a:pt x="1757269" y="274783"/>
                  <a:pt x="1746870" y="274783"/>
                </a:cubicBezTo>
                <a:cubicBezTo>
                  <a:pt x="1737404" y="274783"/>
                  <a:pt x="1728071" y="272850"/>
                  <a:pt x="1718872" y="268983"/>
                </a:cubicBezTo>
                <a:cubicBezTo>
                  <a:pt x="1705273" y="263117"/>
                  <a:pt x="1694573" y="253684"/>
                  <a:pt x="1686774" y="240685"/>
                </a:cubicBezTo>
                <a:cubicBezTo>
                  <a:pt x="1678974" y="227686"/>
                  <a:pt x="1675074" y="211920"/>
                  <a:pt x="1675074" y="193388"/>
                </a:cubicBezTo>
                <a:cubicBezTo>
                  <a:pt x="1675074" y="187522"/>
                  <a:pt x="1676174" y="179989"/>
                  <a:pt x="1678374" y="170789"/>
                </a:cubicBezTo>
                <a:cubicBezTo>
                  <a:pt x="1680574" y="161590"/>
                  <a:pt x="1684540" y="151790"/>
                  <a:pt x="1690273" y="141391"/>
                </a:cubicBezTo>
                <a:cubicBezTo>
                  <a:pt x="1694140" y="134325"/>
                  <a:pt x="1698873" y="128525"/>
                  <a:pt x="1704472" y="123992"/>
                </a:cubicBezTo>
                <a:cubicBezTo>
                  <a:pt x="1712472" y="117592"/>
                  <a:pt x="1719472" y="113126"/>
                  <a:pt x="1725471" y="110593"/>
                </a:cubicBezTo>
                <a:cubicBezTo>
                  <a:pt x="1734137" y="106993"/>
                  <a:pt x="1744204" y="105193"/>
                  <a:pt x="1755670" y="105193"/>
                </a:cubicBezTo>
                <a:close/>
                <a:moveTo>
                  <a:pt x="2734047" y="100993"/>
                </a:moveTo>
                <a:lnTo>
                  <a:pt x="2740846" y="101193"/>
                </a:lnTo>
                <a:cubicBezTo>
                  <a:pt x="2741246" y="107481"/>
                  <a:pt x="2741446" y="111961"/>
                  <a:pt x="2741446" y="114636"/>
                </a:cubicBezTo>
                <a:lnTo>
                  <a:pt x="2741446" y="127879"/>
                </a:lnTo>
                <a:lnTo>
                  <a:pt x="2741646" y="131492"/>
                </a:lnTo>
                <a:cubicBezTo>
                  <a:pt x="2743246" y="130421"/>
                  <a:pt x="2745113" y="129082"/>
                  <a:pt x="2747246" y="127476"/>
                </a:cubicBezTo>
                <a:cubicBezTo>
                  <a:pt x="2755246" y="121456"/>
                  <a:pt x="2763445" y="116539"/>
                  <a:pt x="2771844" y="112726"/>
                </a:cubicBezTo>
                <a:cubicBezTo>
                  <a:pt x="2780244" y="108912"/>
                  <a:pt x="2787710" y="106270"/>
                  <a:pt x="2794243" y="104799"/>
                </a:cubicBezTo>
                <a:cubicBezTo>
                  <a:pt x="2798376" y="103729"/>
                  <a:pt x="2803043" y="103193"/>
                  <a:pt x="2808242" y="103193"/>
                </a:cubicBezTo>
                <a:cubicBezTo>
                  <a:pt x="2819175" y="103193"/>
                  <a:pt x="2828574" y="106130"/>
                  <a:pt x="2836441" y="112004"/>
                </a:cubicBezTo>
                <a:cubicBezTo>
                  <a:pt x="2844307" y="117877"/>
                  <a:pt x="2849406" y="124786"/>
                  <a:pt x="2851740" y="132729"/>
                </a:cubicBezTo>
                <a:cubicBezTo>
                  <a:pt x="2854073" y="140672"/>
                  <a:pt x="2855239" y="156458"/>
                  <a:pt x="2855239" y="180086"/>
                </a:cubicBezTo>
                <a:lnTo>
                  <a:pt x="2855239" y="210321"/>
                </a:lnTo>
                <a:cubicBezTo>
                  <a:pt x="2855239" y="211121"/>
                  <a:pt x="2855139" y="213791"/>
                  <a:pt x="2854939" y="218330"/>
                </a:cubicBezTo>
                <a:cubicBezTo>
                  <a:pt x="2854739" y="222869"/>
                  <a:pt x="2854639" y="228075"/>
                  <a:pt x="2854639" y="233948"/>
                </a:cubicBezTo>
                <a:cubicBezTo>
                  <a:pt x="2854639" y="243293"/>
                  <a:pt x="2855039" y="249233"/>
                  <a:pt x="2855839" y="251769"/>
                </a:cubicBezTo>
                <a:cubicBezTo>
                  <a:pt x="2856506" y="253504"/>
                  <a:pt x="2858239" y="255240"/>
                  <a:pt x="2861039" y="256978"/>
                </a:cubicBezTo>
                <a:cubicBezTo>
                  <a:pt x="2873838" y="258713"/>
                  <a:pt x="2881304" y="260782"/>
                  <a:pt x="2883438" y="263184"/>
                </a:cubicBezTo>
                <a:lnTo>
                  <a:pt x="2883438" y="264783"/>
                </a:lnTo>
                <a:cubicBezTo>
                  <a:pt x="2883438" y="266117"/>
                  <a:pt x="2883038" y="267783"/>
                  <a:pt x="2882238" y="269783"/>
                </a:cubicBezTo>
                <a:lnTo>
                  <a:pt x="2878438" y="269783"/>
                </a:lnTo>
                <a:lnTo>
                  <a:pt x="2852040" y="269383"/>
                </a:lnTo>
                <a:lnTo>
                  <a:pt x="2826041" y="269983"/>
                </a:lnTo>
                <a:cubicBezTo>
                  <a:pt x="2816442" y="270250"/>
                  <a:pt x="2807576" y="270183"/>
                  <a:pt x="2799443" y="269783"/>
                </a:cubicBezTo>
                <a:lnTo>
                  <a:pt x="2798243" y="265583"/>
                </a:lnTo>
                <a:cubicBezTo>
                  <a:pt x="2798243" y="264783"/>
                  <a:pt x="2798709" y="263717"/>
                  <a:pt x="2799643" y="262384"/>
                </a:cubicBezTo>
                <a:cubicBezTo>
                  <a:pt x="2803243" y="260782"/>
                  <a:pt x="2808309" y="259714"/>
                  <a:pt x="2814842" y="259181"/>
                </a:cubicBezTo>
                <a:cubicBezTo>
                  <a:pt x="2818708" y="258912"/>
                  <a:pt x="2821375" y="258511"/>
                  <a:pt x="2822841" y="257978"/>
                </a:cubicBezTo>
                <a:cubicBezTo>
                  <a:pt x="2824308" y="257444"/>
                  <a:pt x="2826108" y="256376"/>
                  <a:pt x="2828241" y="254772"/>
                </a:cubicBezTo>
                <a:cubicBezTo>
                  <a:pt x="2829841" y="251568"/>
                  <a:pt x="2830641" y="248898"/>
                  <a:pt x="2830641" y="246763"/>
                </a:cubicBezTo>
                <a:cubicBezTo>
                  <a:pt x="2830641" y="245827"/>
                  <a:pt x="2830507" y="243958"/>
                  <a:pt x="2830241" y="241154"/>
                </a:cubicBezTo>
                <a:cubicBezTo>
                  <a:pt x="2829841" y="235012"/>
                  <a:pt x="2829574" y="219725"/>
                  <a:pt x="2829441" y="195291"/>
                </a:cubicBezTo>
                <a:lnTo>
                  <a:pt x="2829441" y="184876"/>
                </a:lnTo>
                <a:lnTo>
                  <a:pt x="2829841" y="168855"/>
                </a:lnTo>
                <a:cubicBezTo>
                  <a:pt x="2829841" y="151631"/>
                  <a:pt x="2826375" y="139748"/>
                  <a:pt x="2819442" y="133207"/>
                </a:cubicBezTo>
                <a:cubicBezTo>
                  <a:pt x="2812509" y="126664"/>
                  <a:pt x="2803243" y="123392"/>
                  <a:pt x="2791643" y="123392"/>
                </a:cubicBezTo>
                <a:cubicBezTo>
                  <a:pt x="2782710" y="123392"/>
                  <a:pt x="2773978" y="125359"/>
                  <a:pt x="2765445" y="129292"/>
                </a:cubicBezTo>
                <a:cubicBezTo>
                  <a:pt x="2756912" y="133225"/>
                  <a:pt x="2748646" y="139124"/>
                  <a:pt x="2740646" y="146991"/>
                </a:cubicBezTo>
                <a:cubicBezTo>
                  <a:pt x="2740380" y="153390"/>
                  <a:pt x="2740246" y="158857"/>
                  <a:pt x="2740246" y="163390"/>
                </a:cubicBezTo>
                <a:lnTo>
                  <a:pt x="2740846" y="207587"/>
                </a:lnTo>
                <a:cubicBezTo>
                  <a:pt x="2740846" y="230652"/>
                  <a:pt x="2741180" y="244785"/>
                  <a:pt x="2741846" y="249984"/>
                </a:cubicBezTo>
                <a:cubicBezTo>
                  <a:pt x="2742113" y="252118"/>
                  <a:pt x="2742580" y="253584"/>
                  <a:pt x="2743246" y="254384"/>
                </a:cubicBezTo>
                <a:cubicBezTo>
                  <a:pt x="2744313" y="255451"/>
                  <a:pt x="2746446" y="256317"/>
                  <a:pt x="2749646" y="256984"/>
                </a:cubicBezTo>
                <a:cubicBezTo>
                  <a:pt x="2752846" y="257651"/>
                  <a:pt x="2756545" y="258584"/>
                  <a:pt x="2760745" y="259784"/>
                </a:cubicBezTo>
                <a:cubicBezTo>
                  <a:pt x="2764945" y="260984"/>
                  <a:pt x="2767711" y="261717"/>
                  <a:pt x="2769045" y="261984"/>
                </a:cubicBezTo>
                <a:cubicBezTo>
                  <a:pt x="2771711" y="262650"/>
                  <a:pt x="2773511" y="263983"/>
                  <a:pt x="2774444" y="265983"/>
                </a:cubicBezTo>
                <a:lnTo>
                  <a:pt x="2774244" y="269983"/>
                </a:lnTo>
                <a:lnTo>
                  <a:pt x="2753246" y="269983"/>
                </a:lnTo>
                <a:lnTo>
                  <a:pt x="2710048" y="269383"/>
                </a:lnTo>
                <a:cubicBezTo>
                  <a:pt x="2700049" y="269516"/>
                  <a:pt x="2693716" y="269583"/>
                  <a:pt x="2691049" y="269583"/>
                </a:cubicBezTo>
                <a:lnTo>
                  <a:pt x="2686050" y="269583"/>
                </a:lnTo>
                <a:lnTo>
                  <a:pt x="2685650" y="266983"/>
                </a:lnTo>
                <a:cubicBezTo>
                  <a:pt x="2685650" y="266050"/>
                  <a:pt x="2685850" y="264717"/>
                  <a:pt x="2686250" y="262984"/>
                </a:cubicBezTo>
                <a:cubicBezTo>
                  <a:pt x="2689583" y="262052"/>
                  <a:pt x="2693449" y="261256"/>
                  <a:pt x="2697849" y="260593"/>
                </a:cubicBezTo>
                <a:cubicBezTo>
                  <a:pt x="2706248" y="259395"/>
                  <a:pt x="2711282" y="257999"/>
                  <a:pt x="2712948" y="256406"/>
                </a:cubicBezTo>
                <a:cubicBezTo>
                  <a:pt x="2714615" y="254812"/>
                  <a:pt x="2715448" y="251158"/>
                  <a:pt x="2715448" y="245444"/>
                </a:cubicBezTo>
                <a:lnTo>
                  <a:pt x="2715848" y="238266"/>
                </a:lnTo>
                <a:cubicBezTo>
                  <a:pt x="2715981" y="235610"/>
                  <a:pt x="2716048" y="232222"/>
                  <a:pt x="2716048" y="228101"/>
                </a:cubicBezTo>
                <a:lnTo>
                  <a:pt x="2715648" y="166911"/>
                </a:lnTo>
                <a:cubicBezTo>
                  <a:pt x="2715648" y="158672"/>
                  <a:pt x="2714581" y="153357"/>
                  <a:pt x="2712448" y="150965"/>
                </a:cubicBezTo>
                <a:cubicBezTo>
                  <a:pt x="2708848" y="147245"/>
                  <a:pt x="2702182" y="144653"/>
                  <a:pt x="2692449" y="143191"/>
                </a:cubicBezTo>
                <a:lnTo>
                  <a:pt x="2692449" y="135891"/>
                </a:lnTo>
                <a:cubicBezTo>
                  <a:pt x="2702182" y="133216"/>
                  <a:pt x="2709648" y="129740"/>
                  <a:pt x="2714848" y="125461"/>
                </a:cubicBezTo>
                <a:cubicBezTo>
                  <a:pt x="2722448" y="119444"/>
                  <a:pt x="2728847" y="111289"/>
                  <a:pt x="2734047" y="100993"/>
                </a:cubicBezTo>
                <a:close/>
                <a:moveTo>
                  <a:pt x="2345321" y="71995"/>
                </a:moveTo>
                <a:lnTo>
                  <a:pt x="2351521" y="72195"/>
                </a:lnTo>
                <a:lnTo>
                  <a:pt x="2352321" y="91194"/>
                </a:lnTo>
                <a:lnTo>
                  <a:pt x="2351921" y="115793"/>
                </a:lnTo>
                <a:cubicBezTo>
                  <a:pt x="2354454" y="115926"/>
                  <a:pt x="2356054" y="115993"/>
                  <a:pt x="2356721" y="115993"/>
                </a:cubicBezTo>
                <a:cubicBezTo>
                  <a:pt x="2360187" y="115993"/>
                  <a:pt x="2366787" y="115726"/>
                  <a:pt x="2376519" y="115193"/>
                </a:cubicBezTo>
                <a:cubicBezTo>
                  <a:pt x="2382786" y="114793"/>
                  <a:pt x="2388786" y="114593"/>
                  <a:pt x="2394518" y="114593"/>
                </a:cubicBezTo>
                <a:cubicBezTo>
                  <a:pt x="2397185" y="114593"/>
                  <a:pt x="2401185" y="114659"/>
                  <a:pt x="2406518" y="114793"/>
                </a:cubicBezTo>
                <a:cubicBezTo>
                  <a:pt x="2406785" y="117459"/>
                  <a:pt x="2406918" y="119592"/>
                  <a:pt x="2406918" y="121192"/>
                </a:cubicBezTo>
                <a:cubicBezTo>
                  <a:pt x="2406918" y="122925"/>
                  <a:pt x="2406518" y="125659"/>
                  <a:pt x="2405718" y="129392"/>
                </a:cubicBezTo>
                <a:lnTo>
                  <a:pt x="2402318" y="129392"/>
                </a:lnTo>
                <a:lnTo>
                  <a:pt x="2371320" y="130392"/>
                </a:lnTo>
                <a:lnTo>
                  <a:pt x="2355921" y="130792"/>
                </a:lnTo>
                <a:lnTo>
                  <a:pt x="2352321" y="131192"/>
                </a:lnTo>
                <a:cubicBezTo>
                  <a:pt x="2351254" y="134525"/>
                  <a:pt x="2350721" y="138391"/>
                  <a:pt x="2350721" y="142791"/>
                </a:cubicBezTo>
                <a:lnTo>
                  <a:pt x="2351321" y="172789"/>
                </a:lnTo>
                <a:lnTo>
                  <a:pt x="2350921" y="225586"/>
                </a:lnTo>
                <a:cubicBezTo>
                  <a:pt x="2350921" y="239452"/>
                  <a:pt x="2352721" y="248651"/>
                  <a:pt x="2356321" y="253184"/>
                </a:cubicBezTo>
                <a:cubicBezTo>
                  <a:pt x="2359787" y="257851"/>
                  <a:pt x="2364987" y="260184"/>
                  <a:pt x="2371920" y="260184"/>
                </a:cubicBezTo>
                <a:cubicBezTo>
                  <a:pt x="2375386" y="260184"/>
                  <a:pt x="2381919" y="259117"/>
                  <a:pt x="2391519" y="256984"/>
                </a:cubicBezTo>
                <a:cubicBezTo>
                  <a:pt x="2394452" y="256317"/>
                  <a:pt x="2398385" y="254117"/>
                  <a:pt x="2403318" y="250384"/>
                </a:cubicBezTo>
                <a:lnTo>
                  <a:pt x="2405118" y="250384"/>
                </a:lnTo>
                <a:cubicBezTo>
                  <a:pt x="2406318" y="250384"/>
                  <a:pt x="2407284" y="250751"/>
                  <a:pt x="2408018" y="251484"/>
                </a:cubicBezTo>
                <a:cubicBezTo>
                  <a:pt x="2408751" y="252218"/>
                  <a:pt x="2409118" y="253184"/>
                  <a:pt x="2409118" y="254384"/>
                </a:cubicBezTo>
                <a:lnTo>
                  <a:pt x="2408918" y="255784"/>
                </a:lnTo>
                <a:cubicBezTo>
                  <a:pt x="2403185" y="262050"/>
                  <a:pt x="2396618" y="266617"/>
                  <a:pt x="2389219" y="269483"/>
                </a:cubicBezTo>
                <a:cubicBezTo>
                  <a:pt x="2381819" y="272350"/>
                  <a:pt x="2371987" y="273783"/>
                  <a:pt x="2359721" y="273783"/>
                </a:cubicBezTo>
                <a:cubicBezTo>
                  <a:pt x="2351054" y="273783"/>
                  <a:pt x="2343888" y="271783"/>
                  <a:pt x="2338222" y="267783"/>
                </a:cubicBezTo>
                <a:cubicBezTo>
                  <a:pt x="2332556" y="263784"/>
                  <a:pt x="2328923" y="259050"/>
                  <a:pt x="2327323" y="253584"/>
                </a:cubicBezTo>
                <a:cubicBezTo>
                  <a:pt x="2325723" y="248118"/>
                  <a:pt x="2324923" y="236185"/>
                  <a:pt x="2324923" y="217786"/>
                </a:cubicBezTo>
                <a:lnTo>
                  <a:pt x="2325723" y="172789"/>
                </a:lnTo>
                <a:lnTo>
                  <a:pt x="2325523" y="151190"/>
                </a:lnTo>
                <a:lnTo>
                  <a:pt x="2325523" y="143191"/>
                </a:lnTo>
                <a:cubicBezTo>
                  <a:pt x="2325523" y="139458"/>
                  <a:pt x="2325390" y="135725"/>
                  <a:pt x="2325123" y="131992"/>
                </a:cubicBezTo>
                <a:lnTo>
                  <a:pt x="2321723" y="131792"/>
                </a:lnTo>
                <a:lnTo>
                  <a:pt x="2305324" y="132392"/>
                </a:lnTo>
                <a:lnTo>
                  <a:pt x="2303724" y="132592"/>
                </a:lnTo>
                <a:cubicBezTo>
                  <a:pt x="2302258" y="132592"/>
                  <a:pt x="2301158" y="132258"/>
                  <a:pt x="2300424" y="131592"/>
                </a:cubicBezTo>
                <a:cubicBezTo>
                  <a:pt x="2299691" y="130925"/>
                  <a:pt x="2299324" y="130125"/>
                  <a:pt x="2299324" y="129192"/>
                </a:cubicBezTo>
                <a:cubicBezTo>
                  <a:pt x="2299324" y="127592"/>
                  <a:pt x="2299824" y="126292"/>
                  <a:pt x="2300824" y="125292"/>
                </a:cubicBezTo>
                <a:cubicBezTo>
                  <a:pt x="2301824" y="124292"/>
                  <a:pt x="2304857" y="122725"/>
                  <a:pt x="2309924" y="120592"/>
                </a:cubicBezTo>
                <a:cubicBezTo>
                  <a:pt x="2313390" y="119126"/>
                  <a:pt x="2317423" y="116359"/>
                  <a:pt x="2322023" y="112293"/>
                </a:cubicBezTo>
                <a:cubicBezTo>
                  <a:pt x="2326623" y="108226"/>
                  <a:pt x="2330522" y="103727"/>
                  <a:pt x="2333722" y="98794"/>
                </a:cubicBezTo>
                <a:cubicBezTo>
                  <a:pt x="2335322" y="96127"/>
                  <a:pt x="2337589" y="91061"/>
                  <a:pt x="2340522" y="83594"/>
                </a:cubicBezTo>
                <a:cubicBezTo>
                  <a:pt x="2342655" y="78128"/>
                  <a:pt x="2344255" y="74262"/>
                  <a:pt x="2345321" y="71995"/>
                </a:cubicBezTo>
                <a:close/>
                <a:moveTo>
                  <a:pt x="114193" y="11799"/>
                </a:moveTo>
                <a:cubicBezTo>
                  <a:pt x="114459" y="12999"/>
                  <a:pt x="114593" y="14132"/>
                  <a:pt x="114593" y="15199"/>
                </a:cubicBezTo>
                <a:cubicBezTo>
                  <a:pt x="114593" y="16532"/>
                  <a:pt x="114293" y="17565"/>
                  <a:pt x="113693" y="18299"/>
                </a:cubicBezTo>
                <a:cubicBezTo>
                  <a:pt x="113093" y="19032"/>
                  <a:pt x="112059" y="19532"/>
                  <a:pt x="110593" y="19798"/>
                </a:cubicBezTo>
                <a:cubicBezTo>
                  <a:pt x="93128" y="21265"/>
                  <a:pt x="82828" y="23432"/>
                  <a:pt x="79695" y="26298"/>
                </a:cubicBezTo>
                <a:cubicBezTo>
                  <a:pt x="76562" y="29165"/>
                  <a:pt x="74995" y="36464"/>
                  <a:pt x="74995" y="48197"/>
                </a:cubicBezTo>
                <a:cubicBezTo>
                  <a:pt x="74995" y="69795"/>
                  <a:pt x="75329" y="92061"/>
                  <a:pt x="75995" y="114993"/>
                </a:cubicBezTo>
                <a:lnTo>
                  <a:pt x="76795" y="133791"/>
                </a:lnTo>
                <a:cubicBezTo>
                  <a:pt x="77462" y="134325"/>
                  <a:pt x="86128" y="134991"/>
                  <a:pt x="102794" y="135791"/>
                </a:cubicBezTo>
                <a:cubicBezTo>
                  <a:pt x="107327" y="136058"/>
                  <a:pt x="109993" y="136191"/>
                  <a:pt x="110793" y="136191"/>
                </a:cubicBezTo>
                <a:lnTo>
                  <a:pt x="140191" y="135791"/>
                </a:lnTo>
                <a:lnTo>
                  <a:pt x="159590" y="136391"/>
                </a:lnTo>
                <a:lnTo>
                  <a:pt x="210387" y="134798"/>
                </a:lnTo>
                <a:cubicBezTo>
                  <a:pt x="216653" y="134664"/>
                  <a:pt x="220453" y="134399"/>
                  <a:pt x="221786" y="134001"/>
                </a:cubicBezTo>
                <a:cubicBezTo>
                  <a:pt x="222586" y="110881"/>
                  <a:pt x="222986" y="88493"/>
                  <a:pt x="222986" y="66836"/>
                </a:cubicBezTo>
                <a:cubicBezTo>
                  <a:pt x="222986" y="45977"/>
                  <a:pt x="222520" y="33687"/>
                  <a:pt x="221586" y="29967"/>
                </a:cubicBezTo>
                <a:cubicBezTo>
                  <a:pt x="221053" y="27708"/>
                  <a:pt x="220120" y="26180"/>
                  <a:pt x="218787" y="25382"/>
                </a:cubicBezTo>
                <a:cubicBezTo>
                  <a:pt x="217987" y="24985"/>
                  <a:pt x="211054" y="23922"/>
                  <a:pt x="197988" y="22195"/>
                </a:cubicBezTo>
                <a:cubicBezTo>
                  <a:pt x="195721" y="21928"/>
                  <a:pt x="193588" y="21596"/>
                  <a:pt x="191588" y="21198"/>
                </a:cubicBezTo>
                <a:cubicBezTo>
                  <a:pt x="190922" y="19146"/>
                  <a:pt x="190588" y="16822"/>
                  <a:pt x="190588" y="14224"/>
                </a:cubicBezTo>
                <a:cubicBezTo>
                  <a:pt x="195121" y="13540"/>
                  <a:pt x="197988" y="13199"/>
                  <a:pt x="199188" y="13199"/>
                </a:cubicBezTo>
                <a:lnTo>
                  <a:pt x="212387" y="13911"/>
                </a:lnTo>
                <a:cubicBezTo>
                  <a:pt x="224519" y="14503"/>
                  <a:pt x="236719" y="14799"/>
                  <a:pt x="248985" y="14799"/>
                </a:cubicBezTo>
                <a:cubicBezTo>
                  <a:pt x="256851" y="14799"/>
                  <a:pt x="269917" y="14132"/>
                  <a:pt x="288182" y="12799"/>
                </a:cubicBezTo>
                <a:cubicBezTo>
                  <a:pt x="288049" y="15465"/>
                  <a:pt x="287716" y="17865"/>
                  <a:pt x="287182" y="19998"/>
                </a:cubicBezTo>
                <a:cubicBezTo>
                  <a:pt x="282116" y="21998"/>
                  <a:pt x="276050" y="23265"/>
                  <a:pt x="268983" y="23798"/>
                </a:cubicBezTo>
                <a:cubicBezTo>
                  <a:pt x="264450" y="24065"/>
                  <a:pt x="260651" y="24798"/>
                  <a:pt x="257584" y="25998"/>
                </a:cubicBezTo>
                <a:cubicBezTo>
                  <a:pt x="255051" y="27865"/>
                  <a:pt x="253784" y="31664"/>
                  <a:pt x="253784" y="37397"/>
                </a:cubicBezTo>
                <a:cubicBezTo>
                  <a:pt x="253784" y="38731"/>
                  <a:pt x="253851" y="40197"/>
                  <a:pt x="253984" y="41797"/>
                </a:cubicBezTo>
                <a:cubicBezTo>
                  <a:pt x="254118" y="46597"/>
                  <a:pt x="254184" y="49730"/>
                  <a:pt x="254184" y="51197"/>
                </a:cubicBezTo>
                <a:lnTo>
                  <a:pt x="254184" y="74195"/>
                </a:lnTo>
                <a:lnTo>
                  <a:pt x="254384" y="88594"/>
                </a:lnTo>
                <a:lnTo>
                  <a:pt x="253984" y="107193"/>
                </a:lnTo>
                <a:lnTo>
                  <a:pt x="254184" y="141991"/>
                </a:lnTo>
                <a:lnTo>
                  <a:pt x="253784" y="174789"/>
                </a:lnTo>
                <a:cubicBezTo>
                  <a:pt x="253784" y="181322"/>
                  <a:pt x="253984" y="191521"/>
                  <a:pt x="254384" y="205387"/>
                </a:cubicBezTo>
                <a:lnTo>
                  <a:pt x="254184" y="232385"/>
                </a:lnTo>
                <a:cubicBezTo>
                  <a:pt x="254184" y="241451"/>
                  <a:pt x="254984" y="247918"/>
                  <a:pt x="256584" y="251784"/>
                </a:cubicBezTo>
                <a:cubicBezTo>
                  <a:pt x="257384" y="253651"/>
                  <a:pt x="258717" y="254984"/>
                  <a:pt x="260584" y="255784"/>
                </a:cubicBezTo>
                <a:lnTo>
                  <a:pt x="276783" y="259384"/>
                </a:lnTo>
                <a:cubicBezTo>
                  <a:pt x="284782" y="261384"/>
                  <a:pt x="289549" y="263017"/>
                  <a:pt x="291082" y="264283"/>
                </a:cubicBezTo>
                <a:cubicBezTo>
                  <a:pt x="292615" y="265550"/>
                  <a:pt x="293382" y="267050"/>
                  <a:pt x="293382" y="268783"/>
                </a:cubicBezTo>
                <a:lnTo>
                  <a:pt x="292782" y="271183"/>
                </a:lnTo>
                <a:lnTo>
                  <a:pt x="291782" y="271383"/>
                </a:lnTo>
                <a:cubicBezTo>
                  <a:pt x="291115" y="271383"/>
                  <a:pt x="290249" y="271250"/>
                  <a:pt x="289182" y="270983"/>
                </a:cubicBezTo>
                <a:cubicBezTo>
                  <a:pt x="274650" y="268317"/>
                  <a:pt x="259384" y="266983"/>
                  <a:pt x="243385" y="266983"/>
                </a:cubicBezTo>
                <a:cubicBezTo>
                  <a:pt x="230852" y="266983"/>
                  <a:pt x="221953" y="267183"/>
                  <a:pt x="216687" y="267583"/>
                </a:cubicBezTo>
                <a:cubicBezTo>
                  <a:pt x="211420" y="267983"/>
                  <a:pt x="200454" y="269450"/>
                  <a:pt x="183789" y="271983"/>
                </a:cubicBezTo>
                <a:cubicBezTo>
                  <a:pt x="183522" y="270250"/>
                  <a:pt x="183389" y="268983"/>
                  <a:pt x="183389" y="268183"/>
                </a:cubicBezTo>
                <a:cubicBezTo>
                  <a:pt x="183389" y="267250"/>
                  <a:pt x="183522" y="265983"/>
                  <a:pt x="183789" y="264383"/>
                </a:cubicBezTo>
                <a:cubicBezTo>
                  <a:pt x="187922" y="261984"/>
                  <a:pt x="194455" y="260317"/>
                  <a:pt x="203388" y="259384"/>
                </a:cubicBezTo>
                <a:cubicBezTo>
                  <a:pt x="210054" y="258717"/>
                  <a:pt x="215320" y="256584"/>
                  <a:pt x="219186" y="252984"/>
                </a:cubicBezTo>
                <a:cubicBezTo>
                  <a:pt x="221720" y="250584"/>
                  <a:pt x="222986" y="247051"/>
                  <a:pt x="222986" y="242385"/>
                </a:cubicBezTo>
                <a:lnTo>
                  <a:pt x="222786" y="213587"/>
                </a:lnTo>
                <a:cubicBezTo>
                  <a:pt x="223186" y="204920"/>
                  <a:pt x="223386" y="200187"/>
                  <a:pt x="223386" y="199387"/>
                </a:cubicBezTo>
                <a:cubicBezTo>
                  <a:pt x="223386" y="188055"/>
                  <a:pt x="223186" y="171523"/>
                  <a:pt x="222786" y="149790"/>
                </a:cubicBezTo>
                <a:cubicBezTo>
                  <a:pt x="222386" y="147924"/>
                  <a:pt x="221653" y="146791"/>
                  <a:pt x="220586" y="146391"/>
                </a:cubicBezTo>
                <a:cubicBezTo>
                  <a:pt x="216987" y="145191"/>
                  <a:pt x="199254" y="145457"/>
                  <a:pt x="167390" y="147191"/>
                </a:cubicBezTo>
                <a:cubicBezTo>
                  <a:pt x="160990" y="147591"/>
                  <a:pt x="156190" y="147791"/>
                  <a:pt x="152991" y="147791"/>
                </a:cubicBezTo>
                <a:cubicBezTo>
                  <a:pt x="149791" y="147791"/>
                  <a:pt x="143091" y="147624"/>
                  <a:pt x="132892" y="147291"/>
                </a:cubicBezTo>
                <a:cubicBezTo>
                  <a:pt x="122692" y="146957"/>
                  <a:pt x="113260" y="146791"/>
                  <a:pt x="104593" y="146791"/>
                </a:cubicBezTo>
                <a:cubicBezTo>
                  <a:pt x="99927" y="146791"/>
                  <a:pt x="95994" y="146857"/>
                  <a:pt x="92794" y="146991"/>
                </a:cubicBezTo>
                <a:cubicBezTo>
                  <a:pt x="86661" y="147124"/>
                  <a:pt x="83261" y="147191"/>
                  <a:pt x="82595" y="147191"/>
                </a:cubicBezTo>
                <a:cubicBezTo>
                  <a:pt x="79528" y="147191"/>
                  <a:pt x="77428" y="147791"/>
                  <a:pt x="76295" y="148991"/>
                </a:cubicBezTo>
                <a:cubicBezTo>
                  <a:pt x="75162" y="150190"/>
                  <a:pt x="74595" y="152390"/>
                  <a:pt x="74595" y="155590"/>
                </a:cubicBezTo>
                <a:lnTo>
                  <a:pt x="74795" y="169589"/>
                </a:lnTo>
                <a:cubicBezTo>
                  <a:pt x="74795" y="171856"/>
                  <a:pt x="74462" y="184455"/>
                  <a:pt x="73795" y="207387"/>
                </a:cubicBezTo>
                <a:cubicBezTo>
                  <a:pt x="73662" y="212053"/>
                  <a:pt x="73595" y="215920"/>
                  <a:pt x="73595" y="218986"/>
                </a:cubicBezTo>
                <a:cubicBezTo>
                  <a:pt x="73595" y="237252"/>
                  <a:pt x="74262" y="249384"/>
                  <a:pt x="75595" y="255384"/>
                </a:cubicBezTo>
                <a:cubicBezTo>
                  <a:pt x="76262" y="258184"/>
                  <a:pt x="77462" y="260117"/>
                  <a:pt x="79195" y="261184"/>
                </a:cubicBezTo>
                <a:cubicBezTo>
                  <a:pt x="80395" y="261984"/>
                  <a:pt x="85595" y="263384"/>
                  <a:pt x="94794" y="265383"/>
                </a:cubicBezTo>
                <a:cubicBezTo>
                  <a:pt x="100927" y="266717"/>
                  <a:pt x="105593" y="267983"/>
                  <a:pt x="108793" y="269183"/>
                </a:cubicBezTo>
                <a:lnTo>
                  <a:pt x="109993" y="271183"/>
                </a:lnTo>
                <a:cubicBezTo>
                  <a:pt x="109993" y="271850"/>
                  <a:pt x="109727" y="272383"/>
                  <a:pt x="109193" y="272783"/>
                </a:cubicBezTo>
                <a:cubicBezTo>
                  <a:pt x="108393" y="273450"/>
                  <a:pt x="107260" y="273783"/>
                  <a:pt x="105793" y="273783"/>
                </a:cubicBezTo>
                <a:cubicBezTo>
                  <a:pt x="104727" y="273783"/>
                  <a:pt x="103460" y="273749"/>
                  <a:pt x="101994" y="273683"/>
                </a:cubicBezTo>
                <a:cubicBezTo>
                  <a:pt x="100527" y="273616"/>
                  <a:pt x="97661" y="273516"/>
                  <a:pt x="93394" y="273383"/>
                </a:cubicBezTo>
                <a:cubicBezTo>
                  <a:pt x="86595" y="273250"/>
                  <a:pt x="78128" y="272783"/>
                  <a:pt x="67996" y="271983"/>
                </a:cubicBezTo>
                <a:cubicBezTo>
                  <a:pt x="61463" y="271450"/>
                  <a:pt x="55663" y="271183"/>
                  <a:pt x="50597" y="271183"/>
                </a:cubicBezTo>
                <a:cubicBezTo>
                  <a:pt x="42064" y="271183"/>
                  <a:pt x="28398" y="271640"/>
                  <a:pt x="9599" y="272555"/>
                </a:cubicBezTo>
                <a:cubicBezTo>
                  <a:pt x="6000" y="272707"/>
                  <a:pt x="2933" y="272783"/>
                  <a:pt x="400" y="272783"/>
                </a:cubicBezTo>
                <a:lnTo>
                  <a:pt x="600" y="268383"/>
                </a:lnTo>
                <a:cubicBezTo>
                  <a:pt x="5133" y="265850"/>
                  <a:pt x="10399" y="264250"/>
                  <a:pt x="16399" y="263583"/>
                </a:cubicBezTo>
                <a:cubicBezTo>
                  <a:pt x="25865" y="262384"/>
                  <a:pt x="31865" y="261150"/>
                  <a:pt x="34398" y="259882"/>
                </a:cubicBezTo>
                <a:cubicBezTo>
                  <a:pt x="36931" y="258615"/>
                  <a:pt x="38731" y="256846"/>
                  <a:pt x="39797" y="254578"/>
                </a:cubicBezTo>
                <a:cubicBezTo>
                  <a:pt x="41664" y="250174"/>
                  <a:pt x="42597" y="245703"/>
                  <a:pt x="42597" y="241166"/>
                </a:cubicBezTo>
                <a:lnTo>
                  <a:pt x="42197" y="225955"/>
                </a:lnTo>
                <a:lnTo>
                  <a:pt x="42397" y="211943"/>
                </a:lnTo>
                <a:lnTo>
                  <a:pt x="41997" y="195531"/>
                </a:lnTo>
                <a:cubicBezTo>
                  <a:pt x="41997" y="188726"/>
                  <a:pt x="42197" y="180219"/>
                  <a:pt x="42597" y="170011"/>
                </a:cubicBezTo>
                <a:cubicBezTo>
                  <a:pt x="42997" y="159803"/>
                  <a:pt x="43197" y="154366"/>
                  <a:pt x="43197" y="153700"/>
                </a:cubicBezTo>
                <a:lnTo>
                  <a:pt x="43197" y="99056"/>
                </a:lnTo>
                <a:cubicBezTo>
                  <a:pt x="43197" y="90384"/>
                  <a:pt x="43397" y="81010"/>
                  <a:pt x="43797" y="70936"/>
                </a:cubicBezTo>
                <a:cubicBezTo>
                  <a:pt x="44197" y="60861"/>
                  <a:pt x="44397" y="53889"/>
                  <a:pt x="44397" y="50018"/>
                </a:cubicBezTo>
                <a:cubicBezTo>
                  <a:pt x="44397" y="38544"/>
                  <a:pt x="44131" y="31873"/>
                  <a:pt x="43597" y="30004"/>
                </a:cubicBezTo>
                <a:cubicBezTo>
                  <a:pt x="43064" y="28135"/>
                  <a:pt x="42064" y="26801"/>
                  <a:pt x="40597" y="26001"/>
                </a:cubicBezTo>
                <a:cubicBezTo>
                  <a:pt x="39131" y="25201"/>
                  <a:pt x="34331" y="24467"/>
                  <a:pt x="26198" y="23798"/>
                </a:cubicBezTo>
                <a:cubicBezTo>
                  <a:pt x="19932" y="23265"/>
                  <a:pt x="15599" y="22798"/>
                  <a:pt x="13199" y="22398"/>
                </a:cubicBezTo>
                <a:cubicBezTo>
                  <a:pt x="12532" y="20932"/>
                  <a:pt x="12199" y="19732"/>
                  <a:pt x="12199" y="18798"/>
                </a:cubicBezTo>
                <a:cubicBezTo>
                  <a:pt x="12199" y="17732"/>
                  <a:pt x="12266" y="16465"/>
                  <a:pt x="12399" y="14999"/>
                </a:cubicBezTo>
                <a:cubicBezTo>
                  <a:pt x="15599" y="14732"/>
                  <a:pt x="18065" y="14599"/>
                  <a:pt x="19799" y="14599"/>
                </a:cubicBezTo>
                <a:lnTo>
                  <a:pt x="38597" y="14799"/>
                </a:lnTo>
                <a:cubicBezTo>
                  <a:pt x="51930" y="14799"/>
                  <a:pt x="66063" y="14265"/>
                  <a:pt x="80995" y="13199"/>
                </a:cubicBezTo>
                <a:cubicBezTo>
                  <a:pt x="88328" y="12666"/>
                  <a:pt x="99394" y="12199"/>
                  <a:pt x="114193" y="11799"/>
                </a:cubicBezTo>
                <a:close/>
                <a:moveTo>
                  <a:pt x="3530747" y="3199"/>
                </a:moveTo>
                <a:lnTo>
                  <a:pt x="3540546" y="3199"/>
                </a:lnTo>
                <a:cubicBezTo>
                  <a:pt x="3540813" y="6935"/>
                  <a:pt x="3540946" y="18740"/>
                  <a:pt x="3540946" y="38616"/>
                </a:cubicBezTo>
                <a:lnTo>
                  <a:pt x="3540746" y="64027"/>
                </a:lnTo>
                <a:lnTo>
                  <a:pt x="3540946" y="96841"/>
                </a:lnTo>
                <a:lnTo>
                  <a:pt x="3540146" y="137260"/>
                </a:lnTo>
                <a:cubicBezTo>
                  <a:pt x="3540146" y="139660"/>
                  <a:pt x="3540280" y="142327"/>
                  <a:pt x="3540546" y="145263"/>
                </a:cubicBezTo>
                <a:cubicBezTo>
                  <a:pt x="3548960" y="135511"/>
                  <a:pt x="3555104" y="129032"/>
                  <a:pt x="3558977" y="125826"/>
                </a:cubicBezTo>
                <a:cubicBezTo>
                  <a:pt x="3565922" y="120216"/>
                  <a:pt x="3573334" y="115775"/>
                  <a:pt x="3581214" y="112502"/>
                </a:cubicBezTo>
                <a:cubicBezTo>
                  <a:pt x="3589094" y="109229"/>
                  <a:pt x="3597375" y="107593"/>
                  <a:pt x="3606058" y="107593"/>
                </a:cubicBezTo>
                <a:cubicBezTo>
                  <a:pt x="3622486" y="107593"/>
                  <a:pt x="3635908" y="114518"/>
                  <a:pt x="3646325" y="128367"/>
                </a:cubicBezTo>
                <a:cubicBezTo>
                  <a:pt x="3652334" y="136489"/>
                  <a:pt x="3655339" y="148006"/>
                  <a:pt x="3655339" y="162918"/>
                </a:cubicBezTo>
                <a:lnTo>
                  <a:pt x="3654739" y="183292"/>
                </a:lnTo>
                <a:lnTo>
                  <a:pt x="3654939" y="194675"/>
                </a:lnTo>
                <a:lnTo>
                  <a:pt x="3654139" y="214449"/>
                </a:lnTo>
                <a:cubicBezTo>
                  <a:pt x="3653606" y="230827"/>
                  <a:pt x="3653340" y="240548"/>
                  <a:pt x="3653340" y="243613"/>
                </a:cubicBezTo>
                <a:cubicBezTo>
                  <a:pt x="3653340" y="247073"/>
                  <a:pt x="3653473" y="251733"/>
                  <a:pt x="3653740" y="257593"/>
                </a:cubicBezTo>
                <a:lnTo>
                  <a:pt x="3665139" y="260190"/>
                </a:lnTo>
                <a:cubicBezTo>
                  <a:pt x="3672738" y="261788"/>
                  <a:pt x="3678605" y="263252"/>
                  <a:pt x="3682738" y="264583"/>
                </a:cubicBezTo>
                <a:lnTo>
                  <a:pt x="3682538" y="270783"/>
                </a:lnTo>
                <a:lnTo>
                  <a:pt x="3639940" y="269583"/>
                </a:lnTo>
                <a:cubicBezTo>
                  <a:pt x="3637540" y="269583"/>
                  <a:pt x="3631007" y="269850"/>
                  <a:pt x="3620342" y="270383"/>
                </a:cubicBezTo>
                <a:cubicBezTo>
                  <a:pt x="3613809" y="270650"/>
                  <a:pt x="3610009" y="270783"/>
                  <a:pt x="3608942" y="270783"/>
                </a:cubicBezTo>
                <a:lnTo>
                  <a:pt x="3604543" y="270783"/>
                </a:lnTo>
                <a:cubicBezTo>
                  <a:pt x="3603876" y="269583"/>
                  <a:pt x="3603543" y="268583"/>
                  <a:pt x="3603543" y="267783"/>
                </a:cubicBezTo>
                <a:lnTo>
                  <a:pt x="3603543" y="265983"/>
                </a:lnTo>
                <a:cubicBezTo>
                  <a:pt x="3605409" y="263583"/>
                  <a:pt x="3608876" y="261985"/>
                  <a:pt x="3613942" y="261187"/>
                </a:cubicBezTo>
                <a:lnTo>
                  <a:pt x="3625941" y="258390"/>
                </a:lnTo>
                <a:cubicBezTo>
                  <a:pt x="3627541" y="257059"/>
                  <a:pt x="3628474" y="255661"/>
                  <a:pt x="3628741" y="254197"/>
                </a:cubicBezTo>
                <a:cubicBezTo>
                  <a:pt x="3629274" y="250734"/>
                  <a:pt x="3629874" y="233560"/>
                  <a:pt x="3630541" y="202675"/>
                </a:cubicBezTo>
                <a:lnTo>
                  <a:pt x="3630941" y="187898"/>
                </a:lnTo>
                <a:cubicBezTo>
                  <a:pt x="3631474" y="172321"/>
                  <a:pt x="3630271" y="159408"/>
                  <a:pt x="3627332" y="149156"/>
                </a:cubicBezTo>
                <a:cubicBezTo>
                  <a:pt x="3625461" y="142100"/>
                  <a:pt x="3621219" y="136476"/>
                  <a:pt x="3614604" y="132282"/>
                </a:cubicBezTo>
                <a:cubicBezTo>
                  <a:pt x="3607990" y="128089"/>
                  <a:pt x="3600340" y="125992"/>
                  <a:pt x="3591656" y="125992"/>
                </a:cubicBezTo>
                <a:cubicBezTo>
                  <a:pt x="3584441" y="125992"/>
                  <a:pt x="3577628" y="127523"/>
                  <a:pt x="3571213" y="130585"/>
                </a:cubicBezTo>
                <a:cubicBezTo>
                  <a:pt x="3566803" y="132848"/>
                  <a:pt x="3561525" y="136775"/>
                  <a:pt x="3555378" y="142367"/>
                </a:cubicBezTo>
                <a:cubicBezTo>
                  <a:pt x="3549232" y="147960"/>
                  <a:pt x="3544956" y="152753"/>
                  <a:pt x="3542549" y="156746"/>
                </a:cubicBezTo>
                <a:cubicBezTo>
                  <a:pt x="3540947" y="159404"/>
                  <a:pt x="3540146" y="163790"/>
                  <a:pt x="3540146" y="169902"/>
                </a:cubicBezTo>
                <a:lnTo>
                  <a:pt x="3540346" y="183851"/>
                </a:lnTo>
                <a:lnTo>
                  <a:pt x="3539946" y="198403"/>
                </a:lnTo>
                <a:cubicBezTo>
                  <a:pt x="3539946" y="199599"/>
                  <a:pt x="3540146" y="207903"/>
                  <a:pt x="3540546" y="223314"/>
                </a:cubicBezTo>
                <a:lnTo>
                  <a:pt x="3540346" y="236069"/>
                </a:lnTo>
                <a:lnTo>
                  <a:pt x="3540746" y="250022"/>
                </a:lnTo>
                <a:cubicBezTo>
                  <a:pt x="3540880" y="252015"/>
                  <a:pt x="3541080" y="253477"/>
                  <a:pt x="3541346" y="254406"/>
                </a:cubicBezTo>
                <a:lnTo>
                  <a:pt x="3569545" y="261184"/>
                </a:lnTo>
                <a:cubicBezTo>
                  <a:pt x="3571011" y="261594"/>
                  <a:pt x="3573211" y="262415"/>
                  <a:pt x="3576144" y="263646"/>
                </a:cubicBezTo>
                <a:lnTo>
                  <a:pt x="3576744" y="265902"/>
                </a:lnTo>
                <a:cubicBezTo>
                  <a:pt x="3576744" y="266585"/>
                  <a:pt x="3576411" y="267679"/>
                  <a:pt x="3575744" y="269183"/>
                </a:cubicBezTo>
                <a:cubicBezTo>
                  <a:pt x="3571878" y="269317"/>
                  <a:pt x="3568945" y="269383"/>
                  <a:pt x="3566945" y="269383"/>
                </a:cubicBezTo>
                <a:lnTo>
                  <a:pt x="3551346" y="269183"/>
                </a:lnTo>
                <a:lnTo>
                  <a:pt x="3516948" y="269583"/>
                </a:lnTo>
                <a:lnTo>
                  <a:pt x="3491149" y="270383"/>
                </a:lnTo>
                <a:cubicBezTo>
                  <a:pt x="3489816" y="270250"/>
                  <a:pt x="3487816" y="270116"/>
                  <a:pt x="3485150" y="269983"/>
                </a:cubicBezTo>
                <a:lnTo>
                  <a:pt x="3484950" y="268583"/>
                </a:lnTo>
                <a:cubicBezTo>
                  <a:pt x="3484950" y="267517"/>
                  <a:pt x="3485483" y="266183"/>
                  <a:pt x="3486550" y="264583"/>
                </a:cubicBezTo>
                <a:cubicBezTo>
                  <a:pt x="3502149" y="261786"/>
                  <a:pt x="3511148" y="259655"/>
                  <a:pt x="3513548" y="258190"/>
                </a:cubicBezTo>
                <a:cubicBezTo>
                  <a:pt x="3515015" y="257257"/>
                  <a:pt x="3515748" y="255125"/>
                  <a:pt x="3515748" y="251794"/>
                </a:cubicBezTo>
                <a:lnTo>
                  <a:pt x="3515548" y="238607"/>
                </a:lnTo>
                <a:lnTo>
                  <a:pt x="3515748" y="215227"/>
                </a:lnTo>
                <a:lnTo>
                  <a:pt x="3515348" y="155681"/>
                </a:lnTo>
                <a:lnTo>
                  <a:pt x="3515548" y="133501"/>
                </a:lnTo>
                <a:lnTo>
                  <a:pt x="3515548" y="117714"/>
                </a:lnTo>
                <a:lnTo>
                  <a:pt x="3516148" y="98331"/>
                </a:lnTo>
                <a:cubicBezTo>
                  <a:pt x="3516148" y="67958"/>
                  <a:pt x="3515848" y="49808"/>
                  <a:pt x="3515248" y="43880"/>
                </a:cubicBezTo>
                <a:cubicBezTo>
                  <a:pt x="3514648" y="37952"/>
                  <a:pt x="3513481" y="34255"/>
                  <a:pt x="3511748" y="32788"/>
                </a:cubicBezTo>
                <a:cubicBezTo>
                  <a:pt x="3508548" y="29726"/>
                  <a:pt x="3499749" y="26529"/>
                  <a:pt x="3485350" y="23198"/>
                </a:cubicBezTo>
                <a:lnTo>
                  <a:pt x="3485350" y="22198"/>
                </a:lnTo>
                <a:cubicBezTo>
                  <a:pt x="3485350" y="21265"/>
                  <a:pt x="3485483" y="19932"/>
                  <a:pt x="3485750" y="18199"/>
                </a:cubicBezTo>
                <a:cubicBezTo>
                  <a:pt x="3487616" y="17932"/>
                  <a:pt x="3489416" y="17598"/>
                  <a:pt x="3491149" y="17198"/>
                </a:cubicBezTo>
                <a:cubicBezTo>
                  <a:pt x="3492883" y="16799"/>
                  <a:pt x="3494549" y="16532"/>
                  <a:pt x="3496149" y="16399"/>
                </a:cubicBezTo>
                <a:cubicBezTo>
                  <a:pt x="3512015" y="11866"/>
                  <a:pt x="3523547" y="7466"/>
                  <a:pt x="3530747" y="3199"/>
                </a:cubicBezTo>
                <a:close/>
                <a:moveTo>
                  <a:pt x="1050215" y="0"/>
                </a:moveTo>
                <a:cubicBezTo>
                  <a:pt x="1050748" y="9066"/>
                  <a:pt x="1051015" y="19198"/>
                  <a:pt x="1051015" y="30398"/>
                </a:cubicBezTo>
                <a:lnTo>
                  <a:pt x="1050215" y="107393"/>
                </a:lnTo>
                <a:lnTo>
                  <a:pt x="1051615" y="194188"/>
                </a:lnTo>
                <a:lnTo>
                  <a:pt x="1051015" y="240385"/>
                </a:lnTo>
                <a:cubicBezTo>
                  <a:pt x="1051015" y="249851"/>
                  <a:pt x="1051681" y="255184"/>
                  <a:pt x="1053015" y="256384"/>
                </a:cubicBezTo>
                <a:cubicBezTo>
                  <a:pt x="1055681" y="259050"/>
                  <a:pt x="1061547" y="260450"/>
                  <a:pt x="1070614" y="260584"/>
                </a:cubicBezTo>
                <a:cubicBezTo>
                  <a:pt x="1072480" y="260584"/>
                  <a:pt x="1075013" y="260717"/>
                  <a:pt x="1078213" y="260984"/>
                </a:cubicBezTo>
                <a:lnTo>
                  <a:pt x="1078213" y="264583"/>
                </a:lnTo>
                <a:cubicBezTo>
                  <a:pt x="1078213" y="265517"/>
                  <a:pt x="1078146" y="266517"/>
                  <a:pt x="1078013" y="267583"/>
                </a:cubicBezTo>
                <a:cubicBezTo>
                  <a:pt x="1073880" y="268517"/>
                  <a:pt x="1069614" y="269383"/>
                  <a:pt x="1065214" y="270183"/>
                </a:cubicBezTo>
                <a:lnTo>
                  <a:pt x="1036216" y="275783"/>
                </a:lnTo>
                <a:cubicBezTo>
                  <a:pt x="1031949" y="276583"/>
                  <a:pt x="1028549" y="276983"/>
                  <a:pt x="1026016" y="276983"/>
                </a:cubicBezTo>
                <a:lnTo>
                  <a:pt x="1026016" y="257784"/>
                </a:lnTo>
                <a:cubicBezTo>
                  <a:pt x="1023750" y="258450"/>
                  <a:pt x="1020216" y="259784"/>
                  <a:pt x="1015417" y="261784"/>
                </a:cubicBezTo>
                <a:cubicBezTo>
                  <a:pt x="994618" y="270583"/>
                  <a:pt x="975486" y="274983"/>
                  <a:pt x="958020" y="274983"/>
                </a:cubicBezTo>
                <a:cubicBezTo>
                  <a:pt x="947488" y="274983"/>
                  <a:pt x="936755" y="271550"/>
                  <a:pt x="925823" y="264683"/>
                </a:cubicBezTo>
                <a:cubicBezTo>
                  <a:pt x="914890" y="257817"/>
                  <a:pt x="906490" y="248251"/>
                  <a:pt x="900624" y="235985"/>
                </a:cubicBezTo>
                <a:cubicBezTo>
                  <a:pt x="894758" y="223719"/>
                  <a:pt x="891825" y="211187"/>
                  <a:pt x="891825" y="198388"/>
                </a:cubicBezTo>
                <a:cubicBezTo>
                  <a:pt x="891825" y="186922"/>
                  <a:pt x="893758" y="175956"/>
                  <a:pt x="897624" y="165490"/>
                </a:cubicBezTo>
                <a:cubicBezTo>
                  <a:pt x="901491" y="155023"/>
                  <a:pt x="906557" y="146324"/>
                  <a:pt x="912823" y="139391"/>
                </a:cubicBezTo>
                <a:cubicBezTo>
                  <a:pt x="916823" y="134858"/>
                  <a:pt x="922489" y="130358"/>
                  <a:pt x="929822" y="125892"/>
                </a:cubicBezTo>
                <a:cubicBezTo>
                  <a:pt x="937155" y="121425"/>
                  <a:pt x="943222" y="118592"/>
                  <a:pt x="948021" y="117392"/>
                </a:cubicBezTo>
                <a:cubicBezTo>
                  <a:pt x="959887" y="114326"/>
                  <a:pt x="967820" y="112793"/>
                  <a:pt x="971820" y="112793"/>
                </a:cubicBezTo>
                <a:cubicBezTo>
                  <a:pt x="989819" y="112793"/>
                  <a:pt x="1004618" y="115459"/>
                  <a:pt x="1016217" y="120792"/>
                </a:cubicBezTo>
                <a:cubicBezTo>
                  <a:pt x="1019817" y="122525"/>
                  <a:pt x="1022550" y="123725"/>
                  <a:pt x="1024416" y="124392"/>
                </a:cubicBezTo>
                <a:lnTo>
                  <a:pt x="1024616" y="118592"/>
                </a:lnTo>
                <a:lnTo>
                  <a:pt x="1024416" y="95194"/>
                </a:lnTo>
                <a:lnTo>
                  <a:pt x="1024616" y="50997"/>
                </a:lnTo>
                <a:cubicBezTo>
                  <a:pt x="1024616" y="38731"/>
                  <a:pt x="1023283" y="30931"/>
                  <a:pt x="1020617" y="27598"/>
                </a:cubicBezTo>
                <a:cubicBezTo>
                  <a:pt x="1017950" y="24265"/>
                  <a:pt x="1010151" y="20865"/>
                  <a:pt x="997218" y="17399"/>
                </a:cubicBezTo>
                <a:cubicBezTo>
                  <a:pt x="996285" y="17132"/>
                  <a:pt x="994818" y="16732"/>
                  <a:pt x="992818" y="16199"/>
                </a:cubicBezTo>
                <a:lnTo>
                  <a:pt x="992818" y="13999"/>
                </a:lnTo>
                <a:cubicBezTo>
                  <a:pt x="992818" y="12666"/>
                  <a:pt x="992952" y="11199"/>
                  <a:pt x="993218" y="9599"/>
                </a:cubicBezTo>
                <a:cubicBezTo>
                  <a:pt x="1011351" y="7732"/>
                  <a:pt x="1026950" y="4599"/>
                  <a:pt x="1040015" y="200"/>
                </a:cubicBezTo>
                <a:close/>
              </a:path>
            </a:pathLst>
          </a:custGeom>
          <a:solidFill>
            <a:srgbClr val="2E4637"/>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l-GR" sz="3200" dirty="0">
              <a:solidFill>
                <a:srgbClr val="2E4637"/>
              </a:solidFill>
              <a:latin typeface="Garamond" panose="02020404030301010803" pitchFamily="18" charset="0"/>
            </a:endParaRPr>
          </a:p>
        </p:txBody>
      </p:sp>
      <p:sp>
        <p:nvSpPr>
          <p:cNvPr id="2" name="TextBox 1">
            <a:extLst>
              <a:ext uri="{FF2B5EF4-FFF2-40B4-BE49-F238E27FC236}">
                <a16:creationId xmlns:a16="http://schemas.microsoft.com/office/drawing/2014/main" id="{C416B21B-3086-2D12-B7D2-58EA618D3FCB}"/>
              </a:ext>
            </a:extLst>
          </p:cNvPr>
          <p:cNvSpPr txBox="1"/>
          <p:nvPr/>
        </p:nvSpPr>
        <p:spPr>
          <a:xfrm>
            <a:off x="515938" y="1366307"/>
            <a:ext cx="6265862" cy="5405582"/>
          </a:xfrm>
          <a:prstGeom prst="rect">
            <a:avLst/>
          </a:prstGeom>
          <a:noFill/>
        </p:spPr>
        <p:txBody>
          <a:bodyPr wrap="square" rtlCol="0">
            <a:spAutoFit/>
          </a:bodyPr>
          <a:lstStyle/>
          <a:p>
            <a:pPr marL="6350" marR="370840" indent="-6350" algn="just">
              <a:lnSpc>
                <a:spcPct val="107000"/>
              </a:lnSpc>
              <a:spcAft>
                <a:spcPts val="1090"/>
              </a:spcAft>
            </a:pPr>
            <a:r>
              <a:rPr lang="en-US" sz="1800" b="0" kern="100" dirty="0">
                <a:effectLst/>
                <a:latin typeface="Garamond" panose="02020404030301010803" pitchFamily="18" charset="0"/>
                <a:ea typeface="Calibri" panose="020F0502020204030204" pitchFamily="34" charset="0"/>
                <a:cs typeface="Calibri" panose="020F0502020204030204" pitchFamily="34" charset="0"/>
              </a:rPr>
              <a:t>What is AI powered synthetic data generation and how does it work?</a:t>
            </a:r>
            <a:r>
              <a:rPr lang="en-US" sz="1800" b="1" kern="100" dirty="0">
                <a:effectLst/>
                <a:latin typeface="Garamond" panose="02020404030301010803" pitchFamily="18" charset="0"/>
                <a:ea typeface="Calibri" panose="020F0502020204030204" pitchFamily="34" charset="0"/>
                <a:cs typeface="Calibri" panose="020F0502020204030204" pitchFamily="34" charset="0"/>
              </a:rPr>
              <a:t> </a:t>
            </a:r>
            <a:endParaRPr lang="el-GR" sz="1800" b="1" kern="100" dirty="0">
              <a:effectLst/>
              <a:latin typeface="Garamond" panose="02020404030301010803" pitchFamily="18" charset="0"/>
              <a:ea typeface="Calibri" panose="020F0502020204030204" pitchFamily="34" charset="0"/>
              <a:cs typeface="Calibri" panose="020F0502020204030204" pitchFamily="34" charset="0"/>
            </a:endParaRPr>
          </a:p>
          <a:p>
            <a:pPr marL="6350" indent="-6350" algn="just">
              <a:lnSpc>
                <a:spcPct val="103000"/>
              </a:lnSpc>
              <a:spcAft>
                <a:spcPts val="1225"/>
              </a:spcAft>
            </a:pPr>
            <a:r>
              <a:rPr lang="en-US" sz="1800" kern="100" dirty="0">
                <a:effectLst/>
                <a:latin typeface="Garamond" panose="02020404030301010803" pitchFamily="18" charset="0"/>
                <a:ea typeface="Calibri" panose="020F0502020204030204" pitchFamily="34" charset="0"/>
                <a:cs typeface="Calibri" panose="020F0502020204030204" pitchFamily="34" charset="0"/>
              </a:rPr>
              <a:t>Synthetic data generation is powered by deep generative algorithms. These algorithms use data samples as training data to learn the correlations, statistical properties, and data structures. Once trained, the algorithms can generate data that is statistically and structurally identical to the original training data, while ensuring all data points are synthetic.</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a:p>
            <a:pPr marL="6350" marR="370840" indent="-6350" algn="just">
              <a:lnSpc>
                <a:spcPct val="107000"/>
              </a:lnSpc>
              <a:spcAft>
                <a:spcPts val="1090"/>
              </a:spcAf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Key Points about synthetic data:</a:t>
            </a:r>
            <a:endParaRPr lang="el-GR" sz="1800" b="1" kern="100" dirty="0">
              <a:effectLst/>
              <a:latin typeface="Garamond" panose="02020404030301010803" pitchFamily="18" charset="0"/>
              <a:ea typeface="Calibri" panose="020F0502020204030204" pitchFamily="34" charset="0"/>
              <a:cs typeface="Calibri" panose="020F0502020204030204" pitchFamily="34" charset="0"/>
            </a:endParaRPr>
          </a:p>
          <a:p>
            <a:pPr marL="342900" lvl="0" indent="-342900" algn="just">
              <a:lnSpc>
                <a:spcPct val="103000"/>
              </a:lnSpc>
              <a:buFont typeface="Symbol" panose="05050102010706020507" pitchFamily="18" charset="2"/>
              <a:buChar char=""/>
              <a:tabLst>
                <a:tab pos="457200" algn="l"/>
              </a:tabLs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Synthetic data for AI and machine learning is more flexible than real data.</a:t>
            </a:r>
            <a:r>
              <a:rPr lang="en-US" sz="1800" kern="100" dirty="0">
                <a:effectLst/>
                <a:latin typeface="Garamond" panose="02020404030301010803" pitchFamily="18" charset="0"/>
                <a:ea typeface="Calibri" panose="020F0502020204030204" pitchFamily="34" charset="0"/>
                <a:cs typeface="Calibri" panose="020F0502020204030204" pitchFamily="34" charset="0"/>
              </a:rPr>
              <a:t> It accelerates analytics development cycles, reduces regulatory concerns, and lowers data acquisition costs by providing tailored datasets for specific applications.</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a:p>
            <a:pPr marL="342900" lvl="0" indent="-342900" algn="just">
              <a:lnSpc>
                <a:spcPct val="103000"/>
              </a:lnSpc>
              <a:spcAft>
                <a:spcPts val="1225"/>
              </a:spcAft>
              <a:buFont typeface="Symbol" panose="05050102010706020507" pitchFamily="18" charset="2"/>
              <a:buChar char=""/>
              <a:tabLst>
                <a:tab pos="457200" algn="l"/>
              </a:tabLs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An initial dataset is required.</a:t>
            </a:r>
            <a:r>
              <a:rPr lang="en-US" sz="1800" kern="100" dirty="0">
                <a:effectLst/>
                <a:latin typeface="Garamond" panose="02020404030301010803" pitchFamily="18" charset="0"/>
                <a:ea typeface="Calibri" panose="020F0502020204030204" pitchFamily="34" charset="0"/>
                <a:cs typeface="Calibri" panose="020F0502020204030204" pitchFamily="34" charset="0"/>
              </a:rPr>
              <a:t> An initial dataset needs to be constructed and fed to the synthetic data generation model in order to increase it’s volume in order to be substantial for the recommendation model</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12991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sp>
        <p:nvSpPr>
          <p:cNvPr id="24" name="Ελεύθερη σχεδίαση: Σχήμα 23">
            <a:extLst>
              <a:ext uri="{FF2B5EF4-FFF2-40B4-BE49-F238E27FC236}">
                <a16:creationId xmlns:a16="http://schemas.microsoft.com/office/drawing/2014/main" id="{75C9C585-1BF7-240B-2FB8-DA5C4FCDC52C}"/>
              </a:ext>
            </a:extLst>
          </p:cNvPr>
          <p:cNvSpPr/>
          <p:nvPr/>
        </p:nvSpPr>
        <p:spPr>
          <a:xfrm>
            <a:off x="12420149" y="-2495553"/>
            <a:ext cx="7874000" cy="10985505"/>
          </a:xfrm>
          <a:custGeom>
            <a:avLst/>
            <a:gdLst>
              <a:gd name="connsiteX0" fmla="*/ 2063750 w 5207000"/>
              <a:gd name="connsiteY0" fmla="*/ 9232905 h 10985505"/>
              <a:gd name="connsiteX1" fmla="*/ 3143250 w 5207000"/>
              <a:gd name="connsiteY1" fmla="*/ 9232905 h 10985505"/>
              <a:gd name="connsiteX2" fmla="*/ 3581400 w 5207000"/>
              <a:gd name="connsiteY2" fmla="*/ 10109205 h 10985505"/>
              <a:gd name="connsiteX3" fmla="*/ 3143250 w 5207000"/>
              <a:gd name="connsiteY3" fmla="*/ 10985505 h 10985505"/>
              <a:gd name="connsiteX4" fmla="*/ 2063750 w 5207000"/>
              <a:gd name="connsiteY4" fmla="*/ 10985505 h 10985505"/>
              <a:gd name="connsiteX5" fmla="*/ 1625600 w 5207000"/>
              <a:gd name="connsiteY5" fmla="*/ 10109205 h 10985505"/>
              <a:gd name="connsiteX6" fmla="*/ 438150 w 5207000"/>
              <a:gd name="connsiteY6" fmla="*/ 8324854 h 10985505"/>
              <a:gd name="connsiteX7" fmla="*/ 1517650 w 5207000"/>
              <a:gd name="connsiteY7" fmla="*/ 8324854 h 10985505"/>
              <a:gd name="connsiteX8" fmla="*/ 1955800 w 5207000"/>
              <a:gd name="connsiteY8" fmla="*/ 9201154 h 10985505"/>
              <a:gd name="connsiteX9" fmla="*/ 1517650 w 5207000"/>
              <a:gd name="connsiteY9" fmla="*/ 10077454 h 10985505"/>
              <a:gd name="connsiteX10" fmla="*/ 438150 w 5207000"/>
              <a:gd name="connsiteY10" fmla="*/ 10077454 h 10985505"/>
              <a:gd name="connsiteX11" fmla="*/ 0 w 5207000"/>
              <a:gd name="connsiteY11" fmla="*/ 9201154 h 10985505"/>
              <a:gd name="connsiteX12" fmla="*/ 3689350 w 5207000"/>
              <a:gd name="connsiteY12" fmla="*/ 8267704 h 10985505"/>
              <a:gd name="connsiteX13" fmla="*/ 4768850 w 5207000"/>
              <a:gd name="connsiteY13" fmla="*/ 8267704 h 10985505"/>
              <a:gd name="connsiteX14" fmla="*/ 5207000 w 5207000"/>
              <a:gd name="connsiteY14" fmla="*/ 9144004 h 10985505"/>
              <a:gd name="connsiteX15" fmla="*/ 4768850 w 5207000"/>
              <a:gd name="connsiteY15" fmla="*/ 10020304 h 10985505"/>
              <a:gd name="connsiteX16" fmla="*/ 3689350 w 5207000"/>
              <a:gd name="connsiteY16" fmla="*/ 10020304 h 10985505"/>
              <a:gd name="connsiteX17" fmla="*/ 3251200 w 5207000"/>
              <a:gd name="connsiteY17" fmla="*/ 9144004 h 10985505"/>
              <a:gd name="connsiteX18" fmla="*/ 2063750 w 5207000"/>
              <a:gd name="connsiteY18" fmla="*/ 7423152 h 10985505"/>
              <a:gd name="connsiteX19" fmla="*/ 3143250 w 5207000"/>
              <a:gd name="connsiteY19" fmla="*/ 7423152 h 10985505"/>
              <a:gd name="connsiteX20" fmla="*/ 3581400 w 5207000"/>
              <a:gd name="connsiteY20" fmla="*/ 8299452 h 10985505"/>
              <a:gd name="connsiteX21" fmla="*/ 3143250 w 5207000"/>
              <a:gd name="connsiteY21" fmla="*/ 9175752 h 10985505"/>
              <a:gd name="connsiteX22" fmla="*/ 2063750 w 5207000"/>
              <a:gd name="connsiteY22" fmla="*/ 9175752 h 10985505"/>
              <a:gd name="connsiteX23" fmla="*/ 1625600 w 5207000"/>
              <a:gd name="connsiteY23" fmla="*/ 8299452 h 10985505"/>
              <a:gd name="connsiteX24" fmla="*/ 438150 w 5207000"/>
              <a:gd name="connsiteY24" fmla="*/ 6483352 h 10985505"/>
              <a:gd name="connsiteX25" fmla="*/ 1517650 w 5207000"/>
              <a:gd name="connsiteY25" fmla="*/ 6483352 h 10985505"/>
              <a:gd name="connsiteX26" fmla="*/ 1955800 w 5207000"/>
              <a:gd name="connsiteY26" fmla="*/ 7359652 h 10985505"/>
              <a:gd name="connsiteX27" fmla="*/ 1517650 w 5207000"/>
              <a:gd name="connsiteY27" fmla="*/ 8235952 h 10985505"/>
              <a:gd name="connsiteX28" fmla="*/ 438150 w 5207000"/>
              <a:gd name="connsiteY28" fmla="*/ 8235952 h 10985505"/>
              <a:gd name="connsiteX29" fmla="*/ 0 w 5207000"/>
              <a:gd name="connsiteY29" fmla="*/ 7359652 h 10985505"/>
              <a:gd name="connsiteX30" fmla="*/ 3689350 w 5207000"/>
              <a:gd name="connsiteY30" fmla="*/ 6419851 h 10985505"/>
              <a:gd name="connsiteX31" fmla="*/ 4768850 w 5207000"/>
              <a:gd name="connsiteY31" fmla="*/ 6419851 h 10985505"/>
              <a:gd name="connsiteX32" fmla="*/ 5207000 w 5207000"/>
              <a:gd name="connsiteY32" fmla="*/ 7296151 h 10985505"/>
              <a:gd name="connsiteX33" fmla="*/ 4768850 w 5207000"/>
              <a:gd name="connsiteY33" fmla="*/ 8172451 h 10985505"/>
              <a:gd name="connsiteX34" fmla="*/ 3689350 w 5207000"/>
              <a:gd name="connsiteY34" fmla="*/ 8172451 h 10985505"/>
              <a:gd name="connsiteX35" fmla="*/ 3251200 w 5207000"/>
              <a:gd name="connsiteY35" fmla="*/ 7296151 h 10985505"/>
              <a:gd name="connsiteX36" fmla="*/ 2063750 w 5207000"/>
              <a:gd name="connsiteY36" fmla="*/ 5543552 h 10985505"/>
              <a:gd name="connsiteX37" fmla="*/ 3143250 w 5207000"/>
              <a:gd name="connsiteY37" fmla="*/ 5543552 h 10985505"/>
              <a:gd name="connsiteX38" fmla="*/ 3581400 w 5207000"/>
              <a:gd name="connsiteY38" fmla="*/ 6419851 h 10985505"/>
              <a:gd name="connsiteX39" fmla="*/ 3143250 w 5207000"/>
              <a:gd name="connsiteY39" fmla="*/ 7296151 h 10985505"/>
              <a:gd name="connsiteX40" fmla="*/ 2063750 w 5207000"/>
              <a:gd name="connsiteY40" fmla="*/ 7296151 h 10985505"/>
              <a:gd name="connsiteX41" fmla="*/ 1625600 w 5207000"/>
              <a:gd name="connsiteY41" fmla="*/ 6419851 h 10985505"/>
              <a:gd name="connsiteX42" fmla="*/ 438150 w 5207000"/>
              <a:gd name="connsiteY42" fmla="*/ 4641851 h 10985505"/>
              <a:gd name="connsiteX43" fmla="*/ 1517650 w 5207000"/>
              <a:gd name="connsiteY43" fmla="*/ 4641851 h 10985505"/>
              <a:gd name="connsiteX44" fmla="*/ 1955800 w 5207000"/>
              <a:gd name="connsiteY44" fmla="*/ 5518151 h 10985505"/>
              <a:gd name="connsiteX45" fmla="*/ 1517650 w 5207000"/>
              <a:gd name="connsiteY45" fmla="*/ 6394450 h 10985505"/>
              <a:gd name="connsiteX46" fmla="*/ 438150 w 5207000"/>
              <a:gd name="connsiteY46" fmla="*/ 6394450 h 10985505"/>
              <a:gd name="connsiteX47" fmla="*/ 0 w 5207000"/>
              <a:gd name="connsiteY47" fmla="*/ 5518151 h 10985505"/>
              <a:gd name="connsiteX48" fmla="*/ 3689350 w 5207000"/>
              <a:gd name="connsiteY48" fmla="*/ 4540251 h 10985505"/>
              <a:gd name="connsiteX49" fmla="*/ 4768850 w 5207000"/>
              <a:gd name="connsiteY49" fmla="*/ 4540251 h 10985505"/>
              <a:gd name="connsiteX50" fmla="*/ 5207000 w 5207000"/>
              <a:gd name="connsiteY50" fmla="*/ 5416551 h 10985505"/>
              <a:gd name="connsiteX51" fmla="*/ 4768850 w 5207000"/>
              <a:gd name="connsiteY51" fmla="*/ 6292850 h 10985505"/>
              <a:gd name="connsiteX52" fmla="*/ 3689350 w 5207000"/>
              <a:gd name="connsiteY52" fmla="*/ 6292850 h 10985505"/>
              <a:gd name="connsiteX53" fmla="*/ 3251200 w 5207000"/>
              <a:gd name="connsiteY53" fmla="*/ 5416551 h 10985505"/>
              <a:gd name="connsiteX54" fmla="*/ 2063750 w 5207000"/>
              <a:gd name="connsiteY54" fmla="*/ 3702052 h 10985505"/>
              <a:gd name="connsiteX55" fmla="*/ 3143250 w 5207000"/>
              <a:gd name="connsiteY55" fmla="*/ 3702052 h 10985505"/>
              <a:gd name="connsiteX56" fmla="*/ 3581400 w 5207000"/>
              <a:gd name="connsiteY56" fmla="*/ 4578352 h 10985505"/>
              <a:gd name="connsiteX57" fmla="*/ 3143250 w 5207000"/>
              <a:gd name="connsiteY57" fmla="*/ 5454652 h 10985505"/>
              <a:gd name="connsiteX58" fmla="*/ 2063750 w 5207000"/>
              <a:gd name="connsiteY58" fmla="*/ 5454652 h 10985505"/>
              <a:gd name="connsiteX59" fmla="*/ 1625600 w 5207000"/>
              <a:gd name="connsiteY59" fmla="*/ 4578352 h 10985505"/>
              <a:gd name="connsiteX60" fmla="*/ 438150 w 5207000"/>
              <a:gd name="connsiteY60" fmla="*/ 2787652 h 10985505"/>
              <a:gd name="connsiteX61" fmla="*/ 1517650 w 5207000"/>
              <a:gd name="connsiteY61" fmla="*/ 2787652 h 10985505"/>
              <a:gd name="connsiteX62" fmla="*/ 1955800 w 5207000"/>
              <a:gd name="connsiteY62" fmla="*/ 3663952 h 10985505"/>
              <a:gd name="connsiteX63" fmla="*/ 1517650 w 5207000"/>
              <a:gd name="connsiteY63" fmla="*/ 4540251 h 10985505"/>
              <a:gd name="connsiteX64" fmla="*/ 438150 w 5207000"/>
              <a:gd name="connsiteY64" fmla="*/ 4540251 h 10985505"/>
              <a:gd name="connsiteX65" fmla="*/ 0 w 5207000"/>
              <a:gd name="connsiteY65" fmla="*/ 3663952 h 10985505"/>
              <a:gd name="connsiteX66" fmla="*/ 3689350 w 5207000"/>
              <a:gd name="connsiteY66" fmla="*/ 2736851 h 10985505"/>
              <a:gd name="connsiteX67" fmla="*/ 4768850 w 5207000"/>
              <a:gd name="connsiteY67" fmla="*/ 2736851 h 10985505"/>
              <a:gd name="connsiteX68" fmla="*/ 5207000 w 5207000"/>
              <a:gd name="connsiteY68" fmla="*/ 3613151 h 10985505"/>
              <a:gd name="connsiteX69" fmla="*/ 4768850 w 5207000"/>
              <a:gd name="connsiteY69" fmla="*/ 4489451 h 10985505"/>
              <a:gd name="connsiteX70" fmla="*/ 3689350 w 5207000"/>
              <a:gd name="connsiteY70" fmla="*/ 4489451 h 10985505"/>
              <a:gd name="connsiteX71" fmla="*/ 3251200 w 5207000"/>
              <a:gd name="connsiteY71" fmla="*/ 3613151 h 10985505"/>
              <a:gd name="connsiteX72" fmla="*/ 2063750 w 5207000"/>
              <a:gd name="connsiteY72" fmla="*/ 1860552 h 10985505"/>
              <a:gd name="connsiteX73" fmla="*/ 3143250 w 5207000"/>
              <a:gd name="connsiteY73" fmla="*/ 1860552 h 10985505"/>
              <a:gd name="connsiteX74" fmla="*/ 3581400 w 5207000"/>
              <a:gd name="connsiteY74" fmla="*/ 2736852 h 10985505"/>
              <a:gd name="connsiteX75" fmla="*/ 3143250 w 5207000"/>
              <a:gd name="connsiteY75" fmla="*/ 3613151 h 10985505"/>
              <a:gd name="connsiteX76" fmla="*/ 2063750 w 5207000"/>
              <a:gd name="connsiteY76" fmla="*/ 3613151 h 10985505"/>
              <a:gd name="connsiteX77" fmla="*/ 1625600 w 5207000"/>
              <a:gd name="connsiteY77" fmla="*/ 2736852 h 10985505"/>
              <a:gd name="connsiteX78" fmla="*/ 438150 w 5207000"/>
              <a:gd name="connsiteY78" fmla="*/ 965201 h 10985505"/>
              <a:gd name="connsiteX79" fmla="*/ 1517650 w 5207000"/>
              <a:gd name="connsiteY79" fmla="*/ 965201 h 10985505"/>
              <a:gd name="connsiteX80" fmla="*/ 1955800 w 5207000"/>
              <a:gd name="connsiteY80" fmla="*/ 1841501 h 10985505"/>
              <a:gd name="connsiteX81" fmla="*/ 1517650 w 5207000"/>
              <a:gd name="connsiteY81" fmla="*/ 2717800 h 10985505"/>
              <a:gd name="connsiteX82" fmla="*/ 438150 w 5207000"/>
              <a:gd name="connsiteY82" fmla="*/ 2717800 h 10985505"/>
              <a:gd name="connsiteX83" fmla="*/ 0 w 5207000"/>
              <a:gd name="connsiteY83" fmla="*/ 1841501 h 10985505"/>
              <a:gd name="connsiteX84" fmla="*/ 3689350 w 5207000"/>
              <a:gd name="connsiteY84" fmla="*/ 895350 h 10985505"/>
              <a:gd name="connsiteX85" fmla="*/ 4768850 w 5207000"/>
              <a:gd name="connsiteY85" fmla="*/ 895350 h 10985505"/>
              <a:gd name="connsiteX86" fmla="*/ 5207000 w 5207000"/>
              <a:gd name="connsiteY86" fmla="*/ 1771650 h 10985505"/>
              <a:gd name="connsiteX87" fmla="*/ 4768850 w 5207000"/>
              <a:gd name="connsiteY87" fmla="*/ 2647950 h 10985505"/>
              <a:gd name="connsiteX88" fmla="*/ 3689350 w 5207000"/>
              <a:gd name="connsiteY88" fmla="*/ 2647950 h 10985505"/>
              <a:gd name="connsiteX89" fmla="*/ 3251200 w 5207000"/>
              <a:gd name="connsiteY89" fmla="*/ 1771650 h 10985505"/>
              <a:gd name="connsiteX90" fmla="*/ 2063750 w 5207000"/>
              <a:gd name="connsiteY90" fmla="*/ 0 h 10985505"/>
              <a:gd name="connsiteX91" fmla="*/ 3143250 w 5207000"/>
              <a:gd name="connsiteY91" fmla="*/ 0 h 10985505"/>
              <a:gd name="connsiteX92" fmla="*/ 3581400 w 5207000"/>
              <a:gd name="connsiteY92" fmla="*/ 876299 h 10985505"/>
              <a:gd name="connsiteX93" fmla="*/ 3143250 w 5207000"/>
              <a:gd name="connsiteY93" fmla="*/ 1752600 h 10985505"/>
              <a:gd name="connsiteX94" fmla="*/ 2063750 w 5207000"/>
              <a:gd name="connsiteY94" fmla="*/ 1752600 h 10985505"/>
              <a:gd name="connsiteX95" fmla="*/ 1625600 w 5207000"/>
              <a:gd name="connsiteY95" fmla="*/ 876299 h 10985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5207000" h="10985505">
                <a:moveTo>
                  <a:pt x="2063750" y="9232905"/>
                </a:moveTo>
                <a:lnTo>
                  <a:pt x="3143250" y="9232905"/>
                </a:lnTo>
                <a:lnTo>
                  <a:pt x="3581400" y="10109205"/>
                </a:lnTo>
                <a:lnTo>
                  <a:pt x="3143250" y="10985505"/>
                </a:lnTo>
                <a:lnTo>
                  <a:pt x="2063750" y="10985505"/>
                </a:lnTo>
                <a:lnTo>
                  <a:pt x="1625600" y="10109205"/>
                </a:lnTo>
                <a:close/>
                <a:moveTo>
                  <a:pt x="438150" y="8324854"/>
                </a:moveTo>
                <a:lnTo>
                  <a:pt x="1517650" y="8324854"/>
                </a:lnTo>
                <a:lnTo>
                  <a:pt x="1955800" y="9201154"/>
                </a:lnTo>
                <a:lnTo>
                  <a:pt x="1517650" y="10077454"/>
                </a:lnTo>
                <a:lnTo>
                  <a:pt x="438150" y="10077454"/>
                </a:lnTo>
                <a:lnTo>
                  <a:pt x="0" y="9201154"/>
                </a:lnTo>
                <a:close/>
                <a:moveTo>
                  <a:pt x="3689350" y="8267704"/>
                </a:moveTo>
                <a:lnTo>
                  <a:pt x="4768850" y="8267704"/>
                </a:lnTo>
                <a:lnTo>
                  <a:pt x="5207000" y="9144004"/>
                </a:lnTo>
                <a:lnTo>
                  <a:pt x="4768850" y="10020304"/>
                </a:lnTo>
                <a:lnTo>
                  <a:pt x="3689350" y="10020304"/>
                </a:lnTo>
                <a:lnTo>
                  <a:pt x="3251200" y="9144004"/>
                </a:lnTo>
                <a:close/>
                <a:moveTo>
                  <a:pt x="2063750" y="7423152"/>
                </a:moveTo>
                <a:lnTo>
                  <a:pt x="3143250" y="7423152"/>
                </a:lnTo>
                <a:lnTo>
                  <a:pt x="3581400" y="8299452"/>
                </a:lnTo>
                <a:lnTo>
                  <a:pt x="3143250" y="9175752"/>
                </a:lnTo>
                <a:lnTo>
                  <a:pt x="2063750" y="9175752"/>
                </a:lnTo>
                <a:lnTo>
                  <a:pt x="1625600" y="8299452"/>
                </a:lnTo>
                <a:close/>
                <a:moveTo>
                  <a:pt x="438150" y="6483352"/>
                </a:moveTo>
                <a:lnTo>
                  <a:pt x="1517650" y="6483352"/>
                </a:lnTo>
                <a:lnTo>
                  <a:pt x="1955800" y="7359652"/>
                </a:lnTo>
                <a:lnTo>
                  <a:pt x="1517650" y="8235952"/>
                </a:lnTo>
                <a:lnTo>
                  <a:pt x="438150" y="8235952"/>
                </a:lnTo>
                <a:lnTo>
                  <a:pt x="0" y="7359652"/>
                </a:lnTo>
                <a:close/>
                <a:moveTo>
                  <a:pt x="3689350" y="6419851"/>
                </a:moveTo>
                <a:lnTo>
                  <a:pt x="4768850" y="6419851"/>
                </a:lnTo>
                <a:lnTo>
                  <a:pt x="5207000" y="7296151"/>
                </a:lnTo>
                <a:lnTo>
                  <a:pt x="4768850" y="8172451"/>
                </a:lnTo>
                <a:lnTo>
                  <a:pt x="3689350" y="8172451"/>
                </a:lnTo>
                <a:lnTo>
                  <a:pt x="3251200" y="7296151"/>
                </a:lnTo>
                <a:close/>
                <a:moveTo>
                  <a:pt x="2063750" y="5543552"/>
                </a:moveTo>
                <a:lnTo>
                  <a:pt x="3143250" y="5543552"/>
                </a:lnTo>
                <a:lnTo>
                  <a:pt x="3581400" y="6419851"/>
                </a:lnTo>
                <a:lnTo>
                  <a:pt x="3143250" y="7296151"/>
                </a:lnTo>
                <a:lnTo>
                  <a:pt x="2063750" y="7296151"/>
                </a:lnTo>
                <a:lnTo>
                  <a:pt x="1625600" y="6419851"/>
                </a:lnTo>
                <a:close/>
                <a:moveTo>
                  <a:pt x="438150" y="4641851"/>
                </a:moveTo>
                <a:lnTo>
                  <a:pt x="1517650" y="4641851"/>
                </a:lnTo>
                <a:lnTo>
                  <a:pt x="1955800" y="5518151"/>
                </a:lnTo>
                <a:lnTo>
                  <a:pt x="1517650" y="6394450"/>
                </a:lnTo>
                <a:lnTo>
                  <a:pt x="438150" y="6394450"/>
                </a:lnTo>
                <a:lnTo>
                  <a:pt x="0" y="5518151"/>
                </a:lnTo>
                <a:close/>
                <a:moveTo>
                  <a:pt x="3689350" y="4540251"/>
                </a:moveTo>
                <a:lnTo>
                  <a:pt x="4768850" y="4540251"/>
                </a:lnTo>
                <a:lnTo>
                  <a:pt x="5207000" y="5416551"/>
                </a:lnTo>
                <a:lnTo>
                  <a:pt x="4768850" y="6292850"/>
                </a:lnTo>
                <a:lnTo>
                  <a:pt x="3689350" y="6292850"/>
                </a:lnTo>
                <a:lnTo>
                  <a:pt x="3251200" y="5416551"/>
                </a:lnTo>
                <a:close/>
                <a:moveTo>
                  <a:pt x="2063750" y="3702052"/>
                </a:moveTo>
                <a:lnTo>
                  <a:pt x="3143250" y="3702052"/>
                </a:lnTo>
                <a:lnTo>
                  <a:pt x="3581400" y="4578352"/>
                </a:lnTo>
                <a:lnTo>
                  <a:pt x="3143250" y="5454652"/>
                </a:lnTo>
                <a:lnTo>
                  <a:pt x="2063750" y="5454652"/>
                </a:lnTo>
                <a:lnTo>
                  <a:pt x="1625600" y="4578352"/>
                </a:lnTo>
                <a:close/>
                <a:moveTo>
                  <a:pt x="438150" y="2787652"/>
                </a:moveTo>
                <a:lnTo>
                  <a:pt x="1517650" y="2787652"/>
                </a:lnTo>
                <a:lnTo>
                  <a:pt x="1955800" y="3663952"/>
                </a:lnTo>
                <a:lnTo>
                  <a:pt x="1517650" y="4540251"/>
                </a:lnTo>
                <a:lnTo>
                  <a:pt x="438150" y="4540251"/>
                </a:lnTo>
                <a:lnTo>
                  <a:pt x="0" y="3663952"/>
                </a:lnTo>
                <a:close/>
                <a:moveTo>
                  <a:pt x="3689350" y="2736851"/>
                </a:moveTo>
                <a:lnTo>
                  <a:pt x="4768850" y="2736851"/>
                </a:lnTo>
                <a:lnTo>
                  <a:pt x="5207000" y="3613151"/>
                </a:lnTo>
                <a:lnTo>
                  <a:pt x="4768850" y="4489451"/>
                </a:lnTo>
                <a:lnTo>
                  <a:pt x="3689350" y="4489451"/>
                </a:lnTo>
                <a:lnTo>
                  <a:pt x="3251200" y="3613151"/>
                </a:lnTo>
                <a:close/>
                <a:moveTo>
                  <a:pt x="2063750" y="1860552"/>
                </a:moveTo>
                <a:lnTo>
                  <a:pt x="3143250" y="1860552"/>
                </a:lnTo>
                <a:lnTo>
                  <a:pt x="3581400" y="2736852"/>
                </a:lnTo>
                <a:lnTo>
                  <a:pt x="3143250" y="3613151"/>
                </a:lnTo>
                <a:lnTo>
                  <a:pt x="2063750" y="3613151"/>
                </a:lnTo>
                <a:lnTo>
                  <a:pt x="1625600" y="2736852"/>
                </a:lnTo>
                <a:close/>
                <a:moveTo>
                  <a:pt x="438150" y="965201"/>
                </a:moveTo>
                <a:lnTo>
                  <a:pt x="1517650" y="965201"/>
                </a:lnTo>
                <a:lnTo>
                  <a:pt x="1955800" y="1841501"/>
                </a:lnTo>
                <a:lnTo>
                  <a:pt x="1517650" y="2717800"/>
                </a:lnTo>
                <a:lnTo>
                  <a:pt x="438150" y="2717800"/>
                </a:lnTo>
                <a:lnTo>
                  <a:pt x="0" y="1841501"/>
                </a:lnTo>
                <a:close/>
                <a:moveTo>
                  <a:pt x="3689350" y="895350"/>
                </a:moveTo>
                <a:lnTo>
                  <a:pt x="4768850" y="895350"/>
                </a:lnTo>
                <a:lnTo>
                  <a:pt x="5207000" y="1771650"/>
                </a:lnTo>
                <a:lnTo>
                  <a:pt x="4768850" y="2647950"/>
                </a:lnTo>
                <a:lnTo>
                  <a:pt x="3689350" y="2647950"/>
                </a:lnTo>
                <a:lnTo>
                  <a:pt x="3251200" y="1771650"/>
                </a:lnTo>
                <a:close/>
                <a:moveTo>
                  <a:pt x="2063750" y="0"/>
                </a:moveTo>
                <a:lnTo>
                  <a:pt x="3143250" y="0"/>
                </a:lnTo>
                <a:lnTo>
                  <a:pt x="3581400" y="876299"/>
                </a:lnTo>
                <a:lnTo>
                  <a:pt x="3143250" y="1752600"/>
                </a:lnTo>
                <a:lnTo>
                  <a:pt x="2063750" y="1752600"/>
                </a:lnTo>
                <a:lnTo>
                  <a:pt x="1625600" y="876299"/>
                </a:lnTo>
                <a:close/>
              </a:path>
            </a:pathLst>
          </a:cu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28" name="TextBox 27">
            <a:extLst>
              <a:ext uri="{FF2B5EF4-FFF2-40B4-BE49-F238E27FC236}">
                <a16:creationId xmlns:a16="http://schemas.microsoft.com/office/drawing/2014/main" id="{C439B759-05EB-2772-2F01-73EF09390430}"/>
              </a:ext>
            </a:extLst>
          </p:cNvPr>
          <p:cNvSpPr txBox="1"/>
          <p:nvPr/>
        </p:nvSpPr>
        <p:spPr>
          <a:xfrm>
            <a:off x="515938" y="-5112838"/>
            <a:ext cx="3909417" cy="6479145"/>
          </a:xfrm>
          <a:custGeom>
            <a:avLst/>
            <a:gdLst/>
            <a:ahLst/>
            <a:cxnLst/>
            <a:rect l="l" t="t" r="r" b="b"/>
            <a:pathLst>
              <a:path w="3909417" h="6479145">
                <a:moveTo>
                  <a:pt x="2250044" y="6294756"/>
                </a:moveTo>
                <a:cubicBezTo>
                  <a:pt x="2241080" y="6297956"/>
                  <a:pt x="2231581" y="6302823"/>
                  <a:pt x="2221549" y="6309355"/>
                </a:cubicBezTo>
                <a:cubicBezTo>
                  <a:pt x="2211516" y="6315888"/>
                  <a:pt x="2203556" y="6323421"/>
                  <a:pt x="2197669" y="6331954"/>
                </a:cubicBezTo>
                <a:cubicBezTo>
                  <a:pt x="2193388" y="6338087"/>
                  <a:pt x="2191247" y="6343887"/>
                  <a:pt x="2191247" y="6349353"/>
                </a:cubicBezTo>
                <a:cubicBezTo>
                  <a:pt x="2191247" y="6354553"/>
                  <a:pt x="2193020" y="6358886"/>
                  <a:pt x="2196566" y="6362352"/>
                </a:cubicBezTo>
                <a:cubicBezTo>
                  <a:pt x="2200111" y="6365819"/>
                  <a:pt x="2204559" y="6367552"/>
                  <a:pt x="2209909" y="6367552"/>
                </a:cubicBezTo>
                <a:cubicBezTo>
                  <a:pt x="2214056" y="6367552"/>
                  <a:pt x="2219074" y="6366085"/>
                  <a:pt x="2224961" y="6363152"/>
                </a:cubicBezTo>
                <a:cubicBezTo>
                  <a:pt x="2232719" y="6359286"/>
                  <a:pt x="2240812" y="6353286"/>
                  <a:pt x="2249241" y="6345153"/>
                </a:cubicBezTo>
                <a:cubicBezTo>
                  <a:pt x="2250176" y="6328221"/>
                  <a:pt x="2250644" y="6316288"/>
                  <a:pt x="2250644" y="6309355"/>
                </a:cubicBezTo>
                <a:cubicBezTo>
                  <a:pt x="2250644" y="6305756"/>
                  <a:pt x="2250444" y="6300889"/>
                  <a:pt x="2250044" y="6294756"/>
                </a:cubicBezTo>
                <a:close/>
                <a:moveTo>
                  <a:pt x="1964294" y="6294756"/>
                </a:moveTo>
                <a:cubicBezTo>
                  <a:pt x="1955330" y="6297956"/>
                  <a:pt x="1945831" y="6302823"/>
                  <a:pt x="1935799" y="6309355"/>
                </a:cubicBezTo>
                <a:cubicBezTo>
                  <a:pt x="1925766" y="6315888"/>
                  <a:pt x="1917806" y="6323421"/>
                  <a:pt x="1911919" y="6331954"/>
                </a:cubicBezTo>
                <a:cubicBezTo>
                  <a:pt x="1907638" y="6338087"/>
                  <a:pt x="1905497" y="6343887"/>
                  <a:pt x="1905497" y="6349353"/>
                </a:cubicBezTo>
                <a:cubicBezTo>
                  <a:pt x="1905497" y="6354553"/>
                  <a:pt x="1907270" y="6358886"/>
                  <a:pt x="1910816" y="6362352"/>
                </a:cubicBezTo>
                <a:cubicBezTo>
                  <a:pt x="1914361" y="6365819"/>
                  <a:pt x="1918809" y="6367552"/>
                  <a:pt x="1924159" y="6367552"/>
                </a:cubicBezTo>
                <a:cubicBezTo>
                  <a:pt x="1928307" y="6367552"/>
                  <a:pt x="1933324" y="6366085"/>
                  <a:pt x="1939211" y="6363152"/>
                </a:cubicBezTo>
                <a:cubicBezTo>
                  <a:pt x="1946969" y="6359286"/>
                  <a:pt x="1955062" y="6353286"/>
                  <a:pt x="1963491" y="6345153"/>
                </a:cubicBezTo>
                <a:cubicBezTo>
                  <a:pt x="1964426" y="6328221"/>
                  <a:pt x="1964894" y="6316288"/>
                  <a:pt x="1964894" y="6309355"/>
                </a:cubicBezTo>
                <a:cubicBezTo>
                  <a:pt x="1964894" y="6305756"/>
                  <a:pt x="1964694" y="6300889"/>
                  <a:pt x="1964294" y="6294756"/>
                </a:cubicBezTo>
                <a:close/>
                <a:moveTo>
                  <a:pt x="1001794" y="6223161"/>
                </a:moveTo>
                <a:cubicBezTo>
                  <a:pt x="986329" y="6223161"/>
                  <a:pt x="973929" y="6228960"/>
                  <a:pt x="964597" y="6240560"/>
                </a:cubicBezTo>
                <a:cubicBezTo>
                  <a:pt x="957397" y="6249359"/>
                  <a:pt x="953797" y="6257625"/>
                  <a:pt x="953797" y="6265358"/>
                </a:cubicBezTo>
                <a:lnTo>
                  <a:pt x="963197" y="6265358"/>
                </a:lnTo>
                <a:cubicBezTo>
                  <a:pt x="969996" y="6265358"/>
                  <a:pt x="990262" y="6264292"/>
                  <a:pt x="1023993" y="6262158"/>
                </a:cubicBezTo>
                <a:cubicBezTo>
                  <a:pt x="1029326" y="6261892"/>
                  <a:pt x="1032593" y="6261358"/>
                  <a:pt x="1033792" y="6260558"/>
                </a:cubicBezTo>
                <a:cubicBezTo>
                  <a:pt x="1036192" y="6258025"/>
                  <a:pt x="1037392" y="6255759"/>
                  <a:pt x="1037392" y="6253759"/>
                </a:cubicBezTo>
                <a:cubicBezTo>
                  <a:pt x="1037392" y="6249626"/>
                  <a:pt x="1036059" y="6244926"/>
                  <a:pt x="1033392" y="6239660"/>
                </a:cubicBezTo>
                <a:cubicBezTo>
                  <a:pt x="1030726" y="6234393"/>
                  <a:pt x="1026626" y="6230327"/>
                  <a:pt x="1021093" y="6227460"/>
                </a:cubicBezTo>
                <a:cubicBezTo>
                  <a:pt x="1015560" y="6224594"/>
                  <a:pt x="1009127" y="6223161"/>
                  <a:pt x="1001794" y="6223161"/>
                </a:cubicBezTo>
                <a:close/>
                <a:moveTo>
                  <a:pt x="225023" y="6219761"/>
                </a:moveTo>
                <a:lnTo>
                  <a:pt x="242022" y="6220361"/>
                </a:lnTo>
                <a:lnTo>
                  <a:pt x="255821" y="6219961"/>
                </a:lnTo>
                <a:cubicBezTo>
                  <a:pt x="263154" y="6219961"/>
                  <a:pt x="269754" y="6220428"/>
                  <a:pt x="275620" y="6221361"/>
                </a:cubicBezTo>
                <a:cubicBezTo>
                  <a:pt x="276153" y="6222694"/>
                  <a:pt x="276420" y="6223761"/>
                  <a:pt x="276420" y="6224561"/>
                </a:cubicBezTo>
                <a:lnTo>
                  <a:pt x="276220" y="6226161"/>
                </a:lnTo>
                <a:cubicBezTo>
                  <a:pt x="273420" y="6227494"/>
                  <a:pt x="269087" y="6228427"/>
                  <a:pt x="263221" y="6228960"/>
                </a:cubicBezTo>
                <a:cubicBezTo>
                  <a:pt x="254955" y="6229627"/>
                  <a:pt x="249022" y="6231094"/>
                  <a:pt x="245422" y="6233360"/>
                </a:cubicBezTo>
                <a:lnTo>
                  <a:pt x="245022" y="6235560"/>
                </a:lnTo>
                <a:cubicBezTo>
                  <a:pt x="245022" y="6236895"/>
                  <a:pt x="245557" y="6238898"/>
                  <a:pt x="246628" y="6241569"/>
                </a:cubicBezTo>
                <a:cubicBezTo>
                  <a:pt x="247297" y="6243173"/>
                  <a:pt x="248168" y="6245578"/>
                  <a:pt x="249240" y="6248784"/>
                </a:cubicBezTo>
                <a:cubicBezTo>
                  <a:pt x="252184" y="6258667"/>
                  <a:pt x="258543" y="6277767"/>
                  <a:pt x="268317" y="6306084"/>
                </a:cubicBezTo>
                <a:cubicBezTo>
                  <a:pt x="275413" y="6326518"/>
                  <a:pt x="281973" y="6344081"/>
                  <a:pt x="287997" y="6358774"/>
                </a:cubicBezTo>
                <a:cubicBezTo>
                  <a:pt x="291672" y="6350714"/>
                  <a:pt x="295871" y="6340505"/>
                  <a:pt x="300594" y="6328145"/>
                </a:cubicBezTo>
                <a:lnTo>
                  <a:pt x="317383" y="6280670"/>
                </a:lnTo>
                <a:cubicBezTo>
                  <a:pt x="321272" y="6270329"/>
                  <a:pt x="324217" y="6259958"/>
                  <a:pt x="326217" y="6249559"/>
                </a:cubicBezTo>
                <a:cubicBezTo>
                  <a:pt x="327017" y="6245426"/>
                  <a:pt x="327417" y="6242160"/>
                  <a:pt x="327417" y="6239760"/>
                </a:cubicBezTo>
                <a:cubicBezTo>
                  <a:pt x="327417" y="6237760"/>
                  <a:pt x="326550" y="6235893"/>
                  <a:pt x="324817" y="6234160"/>
                </a:cubicBezTo>
                <a:cubicBezTo>
                  <a:pt x="323084" y="6232427"/>
                  <a:pt x="319617" y="6230960"/>
                  <a:pt x="314418" y="6229760"/>
                </a:cubicBezTo>
                <a:cubicBezTo>
                  <a:pt x="304952" y="6227360"/>
                  <a:pt x="299819" y="6225861"/>
                  <a:pt x="299019" y="6225261"/>
                </a:cubicBezTo>
                <a:cubicBezTo>
                  <a:pt x="298219" y="6224661"/>
                  <a:pt x="297752" y="6223361"/>
                  <a:pt x="297619" y="6221361"/>
                </a:cubicBezTo>
                <a:cubicBezTo>
                  <a:pt x="298419" y="6220694"/>
                  <a:pt x="299352" y="6220161"/>
                  <a:pt x="300419" y="6219761"/>
                </a:cubicBezTo>
                <a:lnTo>
                  <a:pt x="312818" y="6219761"/>
                </a:lnTo>
                <a:lnTo>
                  <a:pt x="326217" y="6219961"/>
                </a:lnTo>
                <a:lnTo>
                  <a:pt x="346216" y="6219761"/>
                </a:lnTo>
                <a:lnTo>
                  <a:pt x="359015" y="6219961"/>
                </a:lnTo>
                <a:lnTo>
                  <a:pt x="362215" y="6219761"/>
                </a:lnTo>
                <a:cubicBezTo>
                  <a:pt x="363148" y="6219761"/>
                  <a:pt x="364681" y="6219894"/>
                  <a:pt x="366814" y="6220161"/>
                </a:cubicBezTo>
                <a:cubicBezTo>
                  <a:pt x="368148" y="6220827"/>
                  <a:pt x="368814" y="6221894"/>
                  <a:pt x="368814" y="6223361"/>
                </a:cubicBezTo>
                <a:cubicBezTo>
                  <a:pt x="368814" y="6224694"/>
                  <a:pt x="368214" y="6225894"/>
                  <a:pt x="367014" y="6226960"/>
                </a:cubicBezTo>
                <a:lnTo>
                  <a:pt x="363015" y="6227560"/>
                </a:lnTo>
                <a:cubicBezTo>
                  <a:pt x="355282" y="6228627"/>
                  <a:pt x="349349" y="6230627"/>
                  <a:pt x="345216" y="6233560"/>
                </a:cubicBezTo>
                <a:cubicBezTo>
                  <a:pt x="342949" y="6235160"/>
                  <a:pt x="341016" y="6238493"/>
                  <a:pt x="339416" y="6243559"/>
                </a:cubicBezTo>
                <a:cubicBezTo>
                  <a:pt x="338883" y="6245426"/>
                  <a:pt x="338016" y="6247826"/>
                  <a:pt x="336816" y="6250759"/>
                </a:cubicBezTo>
                <a:cubicBezTo>
                  <a:pt x="336150" y="6252357"/>
                  <a:pt x="335184" y="6255021"/>
                  <a:pt x="333920" y="6258752"/>
                </a:cubicBezTo>
                <a:cubicBezTo>
                  <a:pt x="332655" y="6262483"/>
                  <a:pt x="331024" y="6266880"/>
                  <a:pt x="329026" y="6271942"/>
                </a:cubicBezTo>
                <a:lnTo>
                  <a:pt x="326629" y="6277535"/>
                </a:lnTo>
                <a:lnTo>
                  <a:pt x="326429" y="6278535"/>
                </a:lnTo>
                <a:lnTo>
                  <a:pt x="292469" y="6368058"/>
                </a:lnTo>
                <a:lnTo>
                  <a:pt x="267699" y="6435401"/>
                </a:lnTo>
                <a:cubicBezTo>
                  <a:pt x="266097" y="6438744"/>
                  <a:pt x="264228" y="6442891"/>
                  <a:pt x="262093" y="6447841"/>
                </a:cubicBezTo>
                <a:cubicBezTo>
                  <a:pt x="257018" y="6457340"/>
                  <a:pt x="254014" y="6462558"/>
                  <a:pt x="253081" y="6463493"/>
                </a:cubicBezTo>
                <a:cubicBezTo>
                  <a:pt x="249075" y="6468443"/>
                  <a:pt x="245603" y="6471921"/>
                  <a:pt x="242666" y="6473927"/>
                </a:cubicBezTo>
                <a:lnTo>
                  <a:pt x="232454" y="6478342"/>
                </a:lnTo>
                <a:cubicBezTo>
                  <a:pt x="230452" y="6478877"/>
                  <a:pt x="228316" y="6479145"/>
                  <a:pt x="226045" y="6479145"/>
                </a:cubicBezTo>
                <a:cubicBezTo>
                  <a:pt x="220039" y="6479145"/>
                  <a:pt x="215634" y="6477835"/>
                  <a:pt x="212830" y="6475214"/>
                </a:cubicBezTo>
                <a:cubicBezTo>
                  <a:pt x="210026" y="6472593"/>
                  <a:pt x="208624" y="6468999"/>
                  <a:pt x="208624" y="6464430"/>
                </a:cubicBezTo>
                <a:cubicBezTo>
                  <a:pt x="208624" y="6460131"/>
                  <a:pt x="210694" y="6456236"/>
                  <a:pt x="214833" y="6452747"/>
                </a:cubicBezTo>
                <a:cubicBezTo>
                  <a:pt x="216168" y="6452347"/>
                  <a:pt x="217503" y="6451813"/>
                  <a:pt x="218836" y="6451147"/>
                </a:cubicBezTo>
                <a:lnTo>
                  <a:pt x="221442" y="6450547"/>
                </a:lnTo>
                <a:cubicBezTo>
                  <a:pt x="233323" y="6452680"/>
                  <a:pt x="240732" y="6453747"/>
                  <a:pt x="243669" y="6453747"/>
                </a:cubicBezTo>
                <a:cubicBezTo>
                  <a:pt x="246473" y="6452284"/>
                  <a:pt x="248543" y="6450556"/>
                  <a:pt x="249878" y="6448563"/>
                </a:cubicBezTo>
                <a:cubicBezTo>
                  <a:pt x="256419" y="6438857"/>
                  <a:pt x="262041" y="6428039"/>
                  <a:pt x="266742" y="6416110"/>
                </a:cubicBezTo>
                <a:cubicBezTo>
                  <a:pt x="271444" y="6404180"/>
                  <a:pt x="273795" y="6396127"/>
                  <a:pt x="273795" y="6391950"/>
                </a:cubicBezTo>
                <a:cubicBezTo>
                  <a:pt x="273795" y="6387417"/>
                  <a:pt x="272030" y="6380818"/>
                  <a:pt x="268499" y="6372152"/>
                </a:cubicBezTo>
                <a:lnTo>
                  <a:pt x="246266" y="6313355"/>
                </a:lnTo>
                <a:cubicBezTo>
                  <a:pt x="243193" y="6305756"/>
                  <a:pt x="234046" y="6280957"/>
                  <a:pt x="218824" y="6238960"/>
                </a:cubicBezTo>
                <a:cubicBezTo>
                  <a:pt x="217890" y="6236293"/>
                  <a:pt x="216690" y="6234293"/>
                  <a:pt x="215224" y="6232960"/>
                </a:cubicBezTo>
                <a:lnTo>
                  <a:pt x="201625" y="6227960"/>
                </a:lnTo>
                <a:lnTo>
                  <a:pt x="197425" y="6227160"/>
                </a:lnTo>
                <a:cubicBezTo>
                  <a:pt x="195158" y="6226227"/>
                  <a:pt x="194025" y="6224894"/>
                  <a:pt x="194025" y="6223161"/>
                </a:cubicBezTo>
                <a:lnTo>
                  <a:pt x="195025" y="6220561"/>
                </a:lnTo>
                <a:cubicBezTo>
                  <a:pt x="197958" y="6220294"/>
                  <a:pt x="200425" y="6220161"/>
                  <a:pt x="202425" y="6220161"/>
                </a:cubicBezTo>
                <a:lnTo>
                  <a:pt x="212024" y="6220161"/>
                </a:lnTo>
                <a:close/>
                <a:moveTo>
                  <a:pt x="1404319" y="6214961"/>
                </a:moveTo>
                <a:cubicBezTo>
                  <a:pt x="1422984" y="6214961"/>
                  <a:pt x="1437183" y="6218161"/>
                  <a:pt x="1446916" y="6224561"/>
                </a:cubicBezTo>
                <a:cubicBezTo>
                  <a:pt x="1452382" y="6228294"/>
                  <a:pt x="1455116" y="6233093"/>
                  <a:pt x="1455116" y="6238960"/>
                </a:cubicBezTo>
                <a:cubicBezTo>
                  <a:pt x="1455116" y="6243226"/>
                  <a:pt x="1453716" y="6246759"/>
                  <a:pt x="1450916" y="6249559"/>
                </a:cubicBezTo>
                <a:cubicBezTo>
                  <a:pt x="1448116" y="6252359"/>
                  <a:pt x="1444516" y="6253759"/>
                  <a:pt x="1440116" y="6253759"/>
                </a:cubicBezTo>
                <a:cubicBezTo>
                  <a:pt x="1433450" y="6253759"/>
                  <a:pt x="1426117" y="6249626"/>
                  <a:pt x="1418118" y="6241360"/>
                </a:cubicBezTo>
                <a:cubicBezTo>
                  <a:pt x="1413185" y="6236293"/>
                  <a:pt x="1408718" y="6232793"/>
                  <a:pt x="1404719" y="6230860"/>
                </a:cubicBezTo>
                <a:cubicBezTo>
                  <a:pt x="1400719" y="6228927"/>
                  <a:pt x="1396253" y="6227960"/>
                  <a:pt x="1391319" y="6227960"/>
                </a:cubicBezTo>
                <a:cubicBezTo>
                  <a:pt x="1379453" y="6227960"/>
                  <a:pt x="1369587" y="6232827"/>
                  <a:pt x="1361721" y="6242560"/>
                </a:cubicBezTo>
                <a:cubicBezTo>
                  <a:pt x="1350788" y="6256425"/>
                  <a:pt x="1345322" y="6273824"/>
                  <a:pt x="1345322" y="6294756"/>
                </a:cubicBezTo>
                <a:cubicBezTo>
                  <a:pt x="1345322" y="6316355"/>
                  <a:pt x="1350922" y="6333554"/>
                  <a:pt x="1362121" y="6346353"/>
                </a:cubicBezTo>
                <a:cubicBezTo>
                  <a:pt x="1373320" y="6359152"/>
                  <a:pt x="1386386" y="6365552"/>
                  <a:pt x="1401319" y="6365552"/>
                </a:cubicBezTo>
                <a:cubicBezTo>
                  <a:pt x="1411718" y="6365552"/>
                  <a:pt x="1420951" y="6363852"/>
                  <a:pt x="1429017" y="6360452"/>
                </a:cubicBezTo>
                <a:cubicBezTo>
                  <a:pt x="1437083" y="6357053"/>
                  <a:pt x="1446516" y="6350753"/>
                  <a:pt x="1457315" y="6341553"/>
                </a:cubicBezTo>
                <a:lnTo>
                  <a:pt x="1457515" y="6354553"/>
                </a:lnTo>
                <a:cubicBezTo>
                  <a:pt x="1447116" y="6365619"/>
                  <a:pt x="1436850" y="6373352"/>
                  <a:pt x="1426717" y="6377751"/>
                </a:cubicBezTo>
                <a:cubicBezTo>
                  <a:pt x="1416585" y="6382151"/>
                  <a:pt x="1404652" y="6384351"/>
                  <a:pt x="1390920" y="6384351"/>
                </a:cubicBezTo>
                <a:cubicBezTo>
                  <a:pt x="1375987" y="6384351"/>
                  <a:pt x="1362521" y="6380451"/>
                  <a:pt x="1350522" y="6372652"/>
                </a:cubicBezTo>
                <a:cubicBezTo>
                  <a:pt x="1338523" y="6364852"/>
                  <a:pt x="1329290" y="6353819"/>
                  <a:pt x="1322824" y="6339554"/>
                </a:cubicBezTo>
                <a:cubicBezTo>
                  <a:pt x="1316357" y="6325288"/>
                  <a:pt x="1313124" y="6311289"/>
                  <a:pt x="1313124" y="6297556"/>
                </a:cubicBezTo>
                <a:cubicBezTo>
                  <a:pt x="1313124" y="6282490"/>
                  <a:pt x="1317024" y="6268258"/>
                  <a:pt x="1324823" y="6254859"/>
                </a:cubicBezTo>
                <a:cubicBezTo>
                  <a:pt x="1332623" y="6241460"/>
                  <a:pt x="1342956" y="6231460"/>
                  <a:pt x="1355822" y="6224861"/>
                </a:cubicBezTo>
                <a:cubicBezTo>
                  <a:pt x="1368687" y="6218261"/>
                  <a:pt x="1384853" y="6214961"/>
                  <a:pt x="1404319" y="6214961"/>
                </a:cubicBezTo>
                <a:close/>
                <a:moveTo>
                  <a:pt x="2227045" y="6214761"/>
                </a:moveTo>
                <a:cubicBezTo>
                  <a:pt x="2238511" y="6214761"/>
                  <a:pt x="2247044" y="6215794"/>
                  <a:pt x="2252644" y="6217861"/>
                </a:cubicBezTo>
                <a:cubicBezTo>
                  <a:pt x="2258243" y="6219928"/>
                  <a:pt x="2263176" y="6223561"/>
                  <a:pt x="2267443" y="6228760"/>
                </a:cubicBezTo>
                <a:cubicBezTo>
                  <a:pt x="2271709" y="6233960"/>
                  <a:pt x="2274309" y="6239626"/>
                  <a:pt x="2275242" y="6245759"/>
                </a:cubicBezTo>
                <a:cubicBezTo>
                  <a:pt x="2275776" y="6248692"/>
                  <a:pt x="2276042" y="6259159"/>
                  <a:pt x="2276042" y="6277157"/>
                </a:cubicBezTo>
                <a:lnTo>
                  <a:pt x="2275442" y="6308955"/>
                </a:lnTo>
                <a:lnTo>
                  <a:pt x="2275642" y="6332154"/>
                </a:lnTo>
                <a:cubicBezTo>
                  <a:pt x="2275642" y="6335221"/>
                  <a:pt x="2275576" y="6337820"/>
                  <a:pt x="2275442" y="6339954"/>
                </a:cubicBezTo>
                <a:cubicBezTo>
                  <a:pt x="2275309" y="6343820"/>
                  <a:pt x="2275242" y="6346687"/>
                  <a:pt x="2275242" y="6348553"/>
                </a:cubicBezTo>
                <a:cubicBezTo>
                  <a:pt x="2275242" y="6352953"/>
                  <a:pt x="2276509" y="6356486"/>
                  <a:pt x="2279042" y="6359152"/>
                </a:cubicBezTo>
                <a:cubicBezTo>
                  <a:pt x="2281575" y="6361819"/>
                  <a:pt x="2284575" y="6363152"/>
                  <a:pt x="2288041" y="6363152"/>
                </a:cubicBezTo>
                <a:cubicBezTo>
                  <a:pt x="2293108" y="6363152"/>
                  <a:pt x="2297441" y="6360619"/>
                  <a:pt x="2301041" y="6355553"/>
                </a:cubicBezTo>
                <a:lnTo>
                  <a:pt x="2303441" y="6352353"/>
                </a:lnTo>
                <a:cubicBezTo>
                  <a:pt x="2304107" y="6351953"/>
                  <a:pt x="2305574" y="6351486"/>
                  <a:pt x="2307840" y="6350953"/>
                </a:cubicBezTo>
                <a:cubicBezTo>
                  <a:pt x="2308640" y="6352686"/>
                  <a:pt x="2309040" y="6353953"/>
                  <a:pt x="2309040" y="6354753"/>
                </a:cubicBezTo>
                <a:cubicBezTo>
                  <a:pt x="2309040" y="6356753"/>
                  <a:pt x="2307440" y="6360286"/>
                  <a:pt x="2304240" y="6365352"/>
                </a:cubicBezTo>
                <a:cubicBezTo>
                  <a:pt x="2300107" y="6372018"/>
                  <a:pt x="2295508" y="6376885"/>
                  <a:pt x="2290441" y="6379951"/>
                </a:cubicBezTo>
                <a:cubicBezTo>
                  <a:pt x="2287242" y="6381951"/>
                  <a:pt x="2282842" y="6382951"/>
                  <a:pt x="2277242" y="6382951"/>
                </a:cubicBezTo>
                <a:cubicBezTo>
                  <a:pt x="2267643" y="6382951"/>
                  <a:pt x="2260443" y="6380018"/>
                  <a:pt x="2255643" y="6374151"/>
                </a:cubicBezTo>
                <a:cubicBezTo>
                  <a:pt x="2252710" y="6370685"/>
                  <a:pt x="2250644" y="6364485"/>
                  <a:pt x="2249444" y="6355553"/>
                </a:cubicBezTo>
                <a:lnTo>
                  <a:pt x="2227045" y="6371152"/>
                </a:lnTo>
                <a:cubicBezTo>
                  <a:pt x="2219179" y="6375685"/>
                  <a:pt x="2213179" y="6378551"/>
                  <a:pt x="2209046" y="6379751"/>
                </a:cubicBezTo>
                <a:cubicBezTo>
                  <a:pt x="2202380" y="6381484"/>
                  <a:pt x="2194380" y="6382351"/>
                  <a:pt x="2185048" y="6382351"/>
                </a:cubicBezTo>
                <a:cubicBezTo>
                  <a:pt x="2178248" y="6382351"/>
                  <a:pt x="2172882" y="6380318"/>
                  <a:pt x="2168949" y="6376251"/>
                </a:cubicBezTo>
                <a:cubicBezTo>
                  <a:pt x="2165016" y="6372185"/>
                  <a:pt x="2163049" y="6366952"/>
                  <a:pt x="2163049" y="6360552"/>
                </a:cubicBezTo>
                <a:cubicBezTo>
                  <a:pt x="2163049" y="6351353"/>
                  <a:pt x="2168695" y="6340354"/>
                  <a:pt x="2179987" y="6327554"/>
                </a:cubicBezTo>
                <a:cubicBezTo>
                  <a:pt x="2191279" y="6314755"/>
                  <a:pt x="2206613" y="6304289"/>
                  <a:pt x="2225989" y="6296156"/>
                </a:cubicBezTo>
                <a:cubicBezTo>
                  <a:pt x="2239619" y="6290423"/>
                  <a:pt x="2247971" y="6286757"/>
                  <a:pt x="2251044" y="6285157"/>
                </a:cubicBezTo>
                <a:cubicBezTo>
                  <a:pt x="2251310" y="6280757"/>
                  <a:pt x="2251444" y="6275957"/>
                  <a:pt x="2251444" y="6270758"/>
                </a:cubicBezTo>
                <a:cubicBezTo>
                  <a:pt x="2251444" y="6253825"/>
                  <a:pt x="2249070" y="6242360"/>
                  <a:pt x="2244322" y="6236360"/>
                </a:cubicBezTo>
                <a:cubicBezTo>
                  <a:pt x="2239575" y="6230360"/>
                  <a:pt x="2232787" y="6227360"/>
                  <a:pt x="2223961" y="6227360"/>
                </a:cubicBezTo>
                <a:cubicBezTo>
                  <a:pt x="2214732" y="6227360"/>
                  <a:pt x="2206106" y="6230960"/>
                  <a:pt x="2198081" y="6238160"/>
                </a:cubicBezTo>
                <a:cubicBezTo>
                  <a:pt x="2193134" y="6242693"/>
                  <a:pt x="2189389" y="6251226"/>
                  <a:pt x="2186848" y="6263758"/>
                </a:cubicBezTo>
                <a:cubicBezTo>
                  <a:pt x="2186048" y="6267225"/>
                  <a:pt x="2184515" y="6270958"/>
                  <a:pt x="2182248" y="6274958"/>
                </a:cubicBezTo>
                <a:cubicBezTo>
                  <a:pt x="2176515" y="6278691"/>
                  <a:pt x="2171915" y="6280557"/>
                  <a:pt x="2168449" y="6280557"/>
                </a:cubicBezTo>
                <a:cubicBezTo>
                  <a:pt x="2165516" y="6280557"/>
                  <a:pt x="2162849" y="6279691"/>
                  <a:pt x="2160449" y="6277957"/>
                </a:cubicBezTo>
                <a:cubicBezTo>
                  <a:pt x="2159116" y="6277024"/>
                  <a:pt x="2158449" y="6275957"/>
                  <a:pt x="2158449" y="6274758"/>
                </a:cubicBezTo>
                <a:cubicBezTo>
                  <a:pt x="2158449" y="6271291"/>
                  <a:pt x="2162149" y="6263458"/>
                  <a:pt x="2169549" y="6251259"/>
                </a:cubicBezTo>
                <a:cubicBezTo>
                  <a:pt x="2176948" y="6239060"/>
                  <a:pt x="2186281" y="6229927"/>
                  <a:pt x="2197547" y="6223861"/>
                </a:cubicBezTo>
                <a:cubicBezTo>
                  <a:pt x="2208813" y="6217794"/>
                  <a:pt x="2218646" y="6214761"/>
                  <a:pt x="2227045" y="6214761"/>
                </a:cubicBezTo>
                <a:close/>
                <a:moveTo>
                  <a:pt x="1941295" y="6214761"/>
                </a:moveTo>
                <a:cubicBezTo>
                  <a:pt x="1952761" y="6214761"/>
                  <a:pt x="1961294" y="6215794"/>
                  <a:pt x="1966894" y="6217861"/>
                </a:cubicBezTo>
                <a:cubicBezTo>
                  <a:pt x="1972493" y="6219928"/>
                  <a:pt x="1977426" y="6223561"/>
                  <a:pt x="1981693" y="6228760"/>
                </a:cubicBezTo>
                <a:cubicBezTo>
                  <a:pt x="1985959" y="6233960"/>
                  <a:pt x="1988559" y="6239626"/>
                  <a:pt x="1989492" y="6245759"/>
                </a:cubicBezTo>
                <a:cubicBezTo>
                  <a:pt x="1990026" y="6248692"/>
                  <a:pt x="1990292" y="6259159"/>
                  <a:pt x="1990292" y="6277157"/>
                </a:cubicBezTo>
                <a:lnTo>
                  <a:pt x="1989692" y="6308955"/>
                </a:lnTo>
                <a:lnTo>
                  <a:pt x="1989892" y="6332154"/>
                </a:lnTo>
                <a:cubicBezTo>
                  <a:pt x="1989892" y="6335221"/>
                  <a:pt x="1989826" y="6337820"/>
                  <a:pt x="1989692" y="6339954"/>
                </a:cubicBezTo>
                <a:cubicBezTo>
                  <a:pt x="1989559" y="6343820"/>
                  <a:pt x="1989492" y="6346687"/>
                  <a:pt x="1989492" y="6348553"/>
                </a:cubicBezTo>
                <a:cubicBezTo>
                  <a:pt x="1989492" y="6352953"/>
                  <a:pt x="1990759" y="6356486"/>
                  <a:pt x="1993292" y="6359152"/>
                </a:cubicBezTo>
                <a:cubicBezTo>
                  <a:pt x="1995825" y="6361819"/>
                  <a:pt x="1998825" y="6363152"/>
                  <a:pt x="2002291" y="6363152"/>
                </a:cubicBezTo>
                <a:cubicBezTo>
                  <a:pt x="2007358" y="6363152"/>
                  <a:pt x="2011691" y="6360619"/>
                  <a:pt x="2015291" y="6355553"/>
                </a:cubicBezTo>
                <a:lnTo>
                  <a:pt x="2017690" y="6352353"/>
                </a:lnTo>
                <a:cubicBezTo>
                  <a:pt x="2018357" y="6351953"/>
                  <a:pt x="2019824" y="6351486"/>
                  <a:pt x="2022090" y="6350953"/>
                </a:cubicBezTo>
                <a:cubicBezTo>
                  <a:pt x="2022890" y="6352686"/>
                  <a:pt x="2023290" y="6353953"/>
                  <a:pt x="2023290" y="6354753"/>
                </a:cubicBezTo>
                <a:cubicBezTo>
                  <a:pt x="2023290" y="6356753"/>
                  <a:pt x="2021690" y="6360286"/>
                  <a:pt x="2018490" y="6365352"/>
                </a:cubicBezTo>
                <a:cubicBezTo>
                  <a:pt x="2014357" y="6372018"/>
                  <a:pt x="2009758" y="6376885"/>
                  <a:pt x="2004691" y="6379951"/>
                </a:cubicBezTo>
                <a:cubicBezTo>
                  <a:pt x="2001491" y="6381951"/>
                  <a:pt x="1997092" y="6382951"/>
                  <a:pt x="1991492" y="6382951"/>
                </a:cubicBezTo>
                <a:cubicBezTo>
                  <a:pt x="1981893" y="6382951"/>
                  <a:pt x="1974693" y="6380018"/>
                  <a:pt x="1969893" y="6374151"/>
                </a:cubicBezTo>
                <a:cubicBezTo>
                  <a:pt x="1966960" y="6370685"/>
                  <a:pt x="1964894" y="6364485"/>
                  <a:pt x="1963694" y="6355553"/>
                </a:cubicBezTo>
                <a:lnTo>
                  <a:pt x="1941295" y="6371152"/>
                </a:lnTo>
                <a:cubicBezTo>
                  <a:pt x="1933429" y="6375685"/>
                  <a:pt x="1927429" y="6378551"/>
                  <a:pt x="1923296" y="6379751"/>
                </a:cubicBezTo>
                <a:cubicBezTo>
                  <a:pt x="1916630" y="6381484"/>
                  <a:pt x="1908631" y="6382351"/>
                  <a:pt x="1899298" y="6382351"/>
                </a:cubicBezTo>
                <a:cubicBezTo>
                  <a:pt x="1892498" y="6382351"/>
                  <a:pt x="1887132" y="6380318"/>
                  <a:pt x="1883199" y="6376251"/>
                </a:cubicBezTo>
                <a:cubicBezTo>
                  <a:pt x="1879266" y="6372185"/>
                  <a:pt x="1877299" y="6366952"/>
                  <a:pt x="1877299" y="6360552"/>
                </a:cubicBezTo>
                <a:cubicBezTo>
                  <a:pt x="1877299" y="6351353"/>
                  <a:pt x="1882945" y="6340354"/>
                  <a:pt x="1894237" y="6327554"/>
                </a:cubicBezTo>
                <a:cubicBezTo>
                  <a:pt x="1905529" y="6314755"/>
                  <a:pt x="1920863" y="6304289"/>
                  <a:pt x="1940239" y="6296156"/>
                </a:cubicBezTo>
                <a:cubicBezTo>
                  <a:pt x="1953869" y="6290423"/>
                  <a:pt x="1962221" y="6286757"/>
                  <a:pt x="1965294" y="6285157"/>
                </a:cubicBezTo>
                <a:cubicBezTo>
                  <a:pt x="1965560" y="6280757"/>
                  <a:pt x="1965694" y="6275957"/>
                  <a:pt x="1965694" y="6270758"/>
                </a:cubicBezTo>
                <a:cubicBezTo>
                  <a:pt x="1965694" y="6253825"/>
                  <a:pt x="1963320" y="6242360"/>
                  <a:pt x="1958572" y="6236360"/>
                </a:cubicBezTo>
                <a:cubicBezTo>
                  <a:pt x="1953825" y="6230360"/>
                  <a:pt x="1947038" y="6227360"/>
                  <a:pt x="1938211" y="6227360"/>
                </a:cubicBezTo>
                <a:cubicBezTo>
                  <a:pt x="1928982" y="6227360"/>
                  <a:pt x="1920356" y="6230960"/>
                  <a:pt x="1912331" y="6238160"/>
                </a:cubicBezTo>
                <a:cubicBezTo>
                  <a:pt x="1907384" y="6242693"/>
                  <a:pt x="1903639" y="6251226"/>
                  <a:pt x="1901098" y="6263758"/>
                </a:cubicBezTo>
                <a:cubicBezTo>
                  <a:pt x="1900298" y="6267225"/>
                  <a:pt x="1898765" y="6270958"/>
                  <a:pt x="1896498" y="6274958"/>
                </a:cubicBezTo>
                <a:cubicBezTo>
                  <a:pt x="1890765" y="6278691"/>
                  <a:pt x="1886165" y="6280557"/>
                  <a:pt x="1882699" y="6280557"/>
                </a:cubicBezTo>
                <a:cubicBezTo>
                  <a:pt x="1879766" y="6280557"/>
                  <a:pt x="1877099" y="6279691"/>
                  <a:pt x="1874699" y="6277957"/>
                </a:cubicBezTo>
                <a:cubicBezTo>
                  <a:pt x="1873366" y="6277024"/>
                  <a:pt x="1872699" y="6275957"/>
                  <a:pt x="1872699" y="6274758"/>
                </a:cubicBezTo>
                <a:cubicBezTo>
                  <a:pt x="1872699" y="6271291"/>
                  <a:pt x="1876399" y="6263458"/>
                  <a:pt x="1883799" y="6251259"/>
                </a:cubicBezTo>
                <a:cubicBezTo>
                  <a:pt x="1891198" y="6239060"/>
                  <a:pt x="1900531" y="6229927"/>
                  <a:pt x="1911797" y="6223861"/>
                </a:cubicBezTo>
                <a:cubicBezTo>
                  <a:pt x="1923063" y="6217794"/>
                  <a:pt x="1932896" y="6214761"/>
                  <a:pt x="1941295" y="6214761"/>
                </a:cubicBezTo>
                <a:close/>
                <a:moveTo>
                  <a:pt x="1003194" y="6213761"/>
                </a:moveTo>
                <a:cubicBezTo>
                  <a:pt x="1015593" y="6213761"/>
                  <a:pt x="1025726" y="6216028"/>
                  <a:pt x="1033592" y="6220561"/>
                </a:cubicBezTo>
                <a:cubicBezTo>
                  <a:pt x="1044258" y="6226560"/>
                  <a:pt x="1052225" y="6234293"/>
                  <a:pt x="1057491" y="6243759"/>
                </a:cubicBezTo>
                <a:cubicBezTo>
                  <a:pt x="1062757" y="6253226"/>
                  <a:pt x="1065390" y="6261892"/>
                  <a:pt x="1065390" y="6269758"/>
                </a:cubicBezTo>
                <a:lnTo>
                  <a:pt x="1065390" y="6272558"/>
                </a:lnTo>
                <a:lnTo>
                  <a:pt x="985196" y="6273142"/>
                </a:lnTo>
                <a:lnTo>
                  <a:pt x="969996" y="6273126"/>
                </a:lnTo>
                <a:cubicBezTo>
                  <a:pt x="963863" y="6273126"/>
                  <a:pt x="957597" y="6273403"/>
                  <a:pt x="951198" y="6273958"/>
                </a:cubicBezTo>
                <a:cubicBezTo>
                  <a:pt x="949998" y="6277957"/>
                  <a:pt x="949398" y="6280691"/>
                  <a:pt x="949398" y="6282157"/>
                </a:cubicBezTo>
                <a:lnTo>
                  <a:pt x="949598" y="6284157"/>
                </a:lnTo>
                <a:lnTo>
                  <a:pt x="949598" y="6286157"/>
                </a:lnTo>
                <a:lnTo>
                  <a:pt x="949398" y="6295956"/>
                </a:lnTo>
                <a:cubicBezTo>
                  <a:pt x="949398" y="6304089"/>
                  <a:pt x="951964" y="6314055"/>
                  <a:pt x="957097" y="6325854"/>
                </a:cubicBezTo>
                <a:cubicBezTo>
                  <a:pt x="962230" y="6337654"/>
                  <a:pt x="969563" y="6346653"/>
                  <a:pt x="979096" y="6352853"/>
                </a:cubicBezTo>
                <a:cubicBezTo>
                  <a:pt x="988628" y="6359052"/>
                  <a:pt x="1000528" y="6362352"/>
                  <a:pt x="1014794" y="6362752"/>
                </a:cubicBezTo>
                <a:cubicBezTo>
                  <a:pt x="1022393" y="6362352"/>
                  <a:pt x="1028459" y="6361419"/>
                  <a:pt x="1032993" y="6359952"/>
                </a:cubicBezTo>
                <a:cubicBezTo>
                  <a:pt x="1037525" y="6358486"/>
                  <a:pt x="1043925" y="6355086"/>
                  <a:pt x="1052191" y="6349753"/>
                </a:cubicBezTo>
                <a:lnTo>
                  <a:pt x="1066590" y="6337954"/>
                </a:lnTo>
                <a:lnTo>
                  <a:pt x="1067790" y="6345953"/>
                </a:lnTo>
                <a:cubicBezTo>
                  <a:pt x="1067790" y="6346886"/>
                  <a:pt x="1067724" y="6347886"/>
                  <a:pt x="1067590" y="6348953"/>
                </a:cubicBezTo>
                <a:cubicBezTo>
                  <a:pt x="1061591" y="6356553"/>
                  <a:pt x="1053991" y="6363219"/>
                  <a:pt x="1044792" y="6368952"/>
                </a:cubicBezTo>
                <a:cubicBezTo>
                  <a:pt x="1035592" y="6374685"/>
                  <a:pt x="1026259" y="6378885"/>
                  <a:pt x="1016793" y="6381551"/>
                </a:cubicBezTo>
                <a:cubicBezTo>
                  <a:pt x="1012260" y="6382751"/>
                  <a:pt x="1004794" y="6383351"/>
                  <a:pt x="994395" y="6383351"/>
                </a:cubicBezTo>
                <a:cubicBezTo>
                  <a:pt x="984929" y="6383351"/>
                  <a:pt x="975596" y="6381418"/>
                  <a:pt x="966396" y="6377551"/>
                </a:cubicBezTo>
                <a:cubicBezTo>
                  <a:pt x="952797" y="6371685"/>
                  <a:pt x="942098" y="6362252"/>
                  <a:pt x="934299" y="6349253"/>
                </a:cubicBezTo>
                <a:cubicBezTo>
                  <a:pt x="926499" y="6336254"/>
                  <a:pt x="922599" y="6320488"/>
                  <a:pt x="922599" y="6301956"/>
                </a:cubicBezTo>
                <a:cubicBezTo>
                  <a:pt x="922599" y="6296090"/>
                  <a:pt x="923699" y="6288557"/>
                  <a:pt x="925899" y="6279357"/>
                </a:cubicBezTo>
                <a:cubicBezTo>
                  <a:pt x="928099" y="6270158"/>
                  <a:pt x="932065" y="6260358"/>
                  <a:pt x="937798" y="6249959"/>
                </a:cubicBezTo>
                <a:cubicBezTo>
                  <a:pt x="941665" y="6242893"/>
                  <a:pt x="946398" y="6237093"/>
                  <a:pt x="951997" y="6232560"/>
                </a:cubicBezTo>
                <a:cubicBezTo>
                  <a:pt x="959997" y="6226161"/>
                  <a:pt x="966997" y="6221694"/>
                  <a:pt x="972996" y="6219161"/>
                </a:cubicBezTo>
                <a:cubicBezTo>
                  <a:pt x="981662" y="6215561"/>
                  <a:pt x="991728" y="6213761"/>
                  <a:pt x="1003194" y="6213761"/>
                </a:cubicBezTo>
                <a:close/>
                <a:moveTo>
                  <a:pt x="419472" y="6209562"/>
                </a:moveTo>
                <a:lnTo>
                  <a:pt x="426271" y="6209762"/>
                </a:lnTo>
                <a:cubicBezTo>
                  <a:pt x="426671" y="6216049"/>
                  <a:pt x="426871" y="6220530"/>
                  <a:pt x="426871" y="6223204"/>
                </a:cubicBezTo>
                <a:lnTo>
                  <a:pt x="426871" y="6236447"/>
                </a:lnTo>
                <a:lnTo>
                  <a:pt x="427071" y="6240060"/>
                </a:lnTo>
                <a:cubicBezTo>
                  <a:pt x="428671" y="6238989"/>
                  <a:pt x="430538" y="6237650"/>
                  <a:pt x="432671" y="6236044"/>
                </a:cubicBezTo>
                <a:cubicBezTo>
                  <a:pt x="440670" y="6230024"/>
                  <a:pt x="448870" y="6225107"/>
                  <a:pt x="457269" y="6221294"/>
                </a:cubicBezTo>
                <a:cubicBezTo>
                  <a:pt x="465669" y="6217480"/>
                  <a:pt x="473135" y="6214838"/>
                  <a:pt x="479668" y="6213368"/>
                </a:cubicBezTo>
                <a:cubicBezTo>
                  <a:pt x="483801" y="6212297"/>
                  <a:pt x="488467" y="6211761"/>
                  <a:pt x="493667" y="6211761"/>
                </a:cubicBezTo>
                <a:cubicBezTo>
                  <a:pt x="504600" y="6211761"/>
                  <a:pt x="513999" y="6214698"/>
                  <a:pt x="521866" y="6220572"/>
                </a:cubicBezTo>
                <a:cubicBezTo>
                  <a:pt x="529732" y="6226445"/>
                  <a:pt x="534831" y="6233354"/>
                  <a:pt x="537165" y="6241297"/>
                </a:cubicBezTo>
                <a:cubicBezTo>
                  <a:pt x="539498" y="6249240"/>
                  <a:pt x="540664" y="6265026"/>
                  <a:pt x="540664" y="6288654"/>
                </a:cubicBezTo>
                <a:lnTo>
                  <a:pt x="540664" y="6318889"/>
                </a:lnTo>
                <a:cubicBezTo>
                  <a:pt x="540664" y="6319689"/>
                  <a:pt x="540564" y="6322359"/>
                  <a:pt x="540364" y="6326898"/>
                </a:cubicBezTo>
                <a:cubicBezTo>
                  <a:pt x="540164" y="6331437"/>
                  <a:pt x="540064" y="6336643"/>
                  <a:pt x="540064" y="6342516"/>
                </a:cubicBezTo>
                <a:cubicBezTo>
                  <a:pt x="540064" y="6351861"/>
                  <a:pt x="540464" y="6357801"/>
                  <a:pt x="541264" y="6360337"/>
                </a:cubicBezTo>
                <a:cubicBezTo>
                  <a:pt x="541931" y="6362072"/>
                  <a:pt x="543664" y="6363808"/>
                  <a:pt x="546464" y="6365546"/>
                </a:cubicBezTo>
                <a:cubicBezTo>
                  <a:pt x="559263" y="6367281"/>
                  <a:pt x="566729" y="6369350"/>
                  <a:pt x="568863" y="6371752"/>
                </a:cubicBezTo>
                <a:lnTo>
                  <a:pt x="568863" y="6373352"/>
                </a:lnTo>
                <a:cubicBezTo>
                  <a:pt x="568863" y="6374685"/>
                  <a:pt x="568463" y="6376351"/>
                  <a:pt x="567663" y="6378351"/>
                </a:cubicBezTo>
                <a:lnTo>
                  <a:pt x="563863" y="6378351"/>
                </a:lnTo>
                <a:lnTo>
                  <a:pt x="537465" y="6377951"/>
                </a:lnTo>
                <a:lnTo>
                  <a:pt x="511466" y="6378551"/>
                </a:lnTo>
                <a:cubicBezTo>
                  <a:pt x="501867" y="6378818"/>
                  <a:pt x="493001" y="6378751"/>
                  <a:pt x="484868" y="6378351"/>
                </a:cubicBezTo>
                <a:lnTo>
                  <a:pt x="483668" y="6374151"/>
                </a:lnTo>
                <a:cubicBezTo>
                  <a:pt x="483668" y="6373352"/>
                  <a:pt x="484134" y="6372285"/>
                  <a:pt x="485068" y="6370952"/>
                </a:cubicBezTo>
                <a:cubicBezTo>
                  <a:pt x="488668" y="6369350"/>
                  <a:pt x="493734" y="6368282"/>
                  <a:pt x="500267" y="6367749"/>
                </a:cubicBezTo>
                <a:cubicBezTo>
                  <a:pt x="504133" y="6367480"/>
                  <a:pt x="506800" y="6367079"/>
                  <a:pt x="508266" y="6366546"/>
                </a:cubicBezTo>
                <a:cubicBezTo>
                  <a:pt x="509733" y="6366012"/>
                  <a:pt x="511533" y="6364944"/>
                  <a:pt x="513666" y="6363340"/>
                </a:cubicBezTo>
                <a:cubicBezTo>
                  <a:pt x="515266" y="6360136"/>
                  <a:pt x="516066" y="6357466"/>
                  <a:pt x="516066" y="6355331"/>
                </a:cubicBezTo>
                <a:cubicBezTo>
                  <a:pt x="516066" y="6354395"/>
                  <a:pt x="515933" y="6352526"/>
                  <a:pt x="515666" y="6349722"/>
                </a:cubicBezTo>
                <a:cubicBezTo>
                  <a:pt x="515266" y="6343580"/>
                  <a:pt x="514999" y="6328293"/>
                  <a:pt x="514866" y="6303859"/>
                </a:cubicBezTo>
                <a:lnTo>
                  <a:pt x="514866" y="6293444"/>
                </a:lnTo>
                <a:lnTo>
                  <a:pt x="515266" y="6277423"/>
                </a:lnTo>
                <a:cubicBezTo>
                  <a:pt x="515266" y="6260199"/>
                  <a:pt x="511799" y="6248316"/>
                  <a:pt x="504867" y="6241775"/>
                </a:cubicBezTo>
                <a:cubicBezTo>
                  <a:pt x="497934" y="6235232"/>
                  <a:pt x="488668" y="6231960"/>
                  <a:pt x="477068" y="6231960"/>
                </a:cubicBezTo>
                <a:cubicBezTo>
                  <a:pt x="468135" y="6231960"/>
                  <a:pt x="459403" y="6233927"/>
                  <a:pt x="450870" y="6237860"/>
                </a:cubicBezTo>
                <a:cubicBezTo>
                  <a:pt x="442337" y="6241793"/>
                  <a:pt x="434071" y="6247693"/>
                  <a:pt x="426071" y="6255559"/>
                </a:cubicBezTo>
                <a:cubicBezTo>
                  <a:pt x="425805" y="6261958"/>
                  <a:pt x="425671" y="6267425"/>
                  <a:pt x="425671" y="6271958"/>
                </a:cubicBezTo>
                <a:lnTo>
                  <a:pt x="426271" y="6316155"/>
                </a:lnTo>
                <a:cubicBezTo>
                  <a:pt x="426271" y="6339220"/>
                  <a:pt x="426605" y="6353353"/>
                  <a:pt x="427271" y="6358552"/>
                </a:cubicBezTo>
                <a:cubicBezTo>
                  <a:pt x="427538" y="6360686"/>
                  <a:pt x="428005" y="6362152"/>
                  <a:pt x="428671" y="6362952"/>
                </a:cubicBezTo>
                <a:cubicBezTo>
                  <a:pt x="429738" y="6364019"/>
                  <a:pt x="431871" y="6364885"/>
                  <a:pt x="435071" y="6365552"/>
                </a:cubicBezTo>
                <a:cubicBezTo>
                  <a:pt x="438271" y="6366219"/>
                  <a:pt x="441970" y="6367152"/>
                  <a:pt x="446170" y="6368352"/>
                </a:cubicBezTo>
                <a:cubicBezTo>
                  <a:pt x="450370" y="6369552"/>
                  <a:pt x="453136" y="6370285"/>
                  <a:pt x="454470" y="6370552"/>
                </a:cubicBezTo>
                <a:cubicBezTo>
                  <a:pt x="457136" y="6371218"/>
                  <a:pt x="458936" y="6372552"/>
                  <a:pt x="459869" y="6374551"/>
                </a:cubicBezTo>
                <a:lnTo>
                  <a:pt x="459669" y="6378551"/>
                </a:lnTo>
                <a:lnTo>
                  <a:pt x="438671" y="6378551"/>
                </a:lnTo>
                <a:lnTo>
                  <a:pt x="395473" y="6377951"/>
                </a:lnTo>
                <a:cubicBezTo>
                  <a:pt x="385474" y="6378085"/>
                  <a:pt x="379141" y="6378151"/>
                  <a:pt x="376474" y="6378151"/>
                </a:cubicBezTo>
                <a:lnTo>
                  <a:pt x="371475" y="6378151"/>
                </a:lnTo>
                <a:lnTo>
                  <a:pt x="371075" y="6375551"/>
                </a:lnTo>
                <a:cubicBezTo>
                  <a:pt x="371075" y="6374618"/>
                  <a:pt x="371275" y="6373285"/>
                  <a:pt x="371675" y="6371552"/>
                </a:cubicBezTo>
                <a:cubicBezTo>
                  <a:pt x="375008" y="6370620"/>
                  <a:pt x="378874" y="6369824"/>
                  <a:pt x="383274" y="6369161"/>
                </a:cubicBezTo>
                <a:cubicBezTo>
                  <a:pt x="391673" y="6367963"/>
                  <a:pt x="396706" y="6366568"/>
                  <a:pt x="398373" y="6364974"/>
                </a:cubicBezTo>
                <a:cubicBezTo>
                  <a:pt x="400040" y="6363380"/>
                  <a:pt x="400873" y="6359726"/>
                  <a:pt x="400873" y="6354012"/>
                </a:cubicBezTo>
                <a:lnTo>
                  <a:pt x="401273" y="6346834"/>
                </a:lnTo>
                <a:cubicBezTo>
                  <a:pt x="401406" y="6344178"/>
                  <a:pt x="401473" y="6340790"/>
                  <a:pt x="401473" y="6336669"/>
                </a:cubicBezTo>
                <a:lnTo>
                  <a:pt x="401073" y="6275479"/>
                </a:lnTo>
                <a:cubicBezTo>
                  <a:pt x="401073" y="6267240"/>
                  <a:pt x="400006" y="6261925"/>
                  <a:pt x="397873" y="6259533"/>
                </a:cubicBezTo>
                <a:cubicBezTo>
                  <a:pt x="394273" y="6255813"/>
                  <a:pt x="387607" y="6253221"/>
                  <a:pt x="377874" y="6251759"/>
                </a:cubicBezTo>
                <a:lnTo>
                  <a:pt x="377874" y="6244459"/>
                </a:lnTo>
                <a:cubicBezTo>
                  <a:pt x="387607" y="6241785"/>
                  <a:pt x="395073" y="6238308"/>
                  <a:pt x="400273" y="6234029"/>
                </a:cubicBezTo>
                <a:cubicBezTo>
                  <a:pt x="407872" y="6228012"/>
                  <a:pt x="414272" y="6219857"/>
                  <a:pt x="419472" y="6209562"/>
                </a:cubicBezTo>
                <a:close/>
                <a:moveTo>
                  <a:pt x="1260272" y="6200762"/>
                </a:moveTo>
                <a:lnTo>
                  <a:pt x="1262671" y="6200962"/>
                </a:lnTo>
                <a:cubicBezTo>
                  <a:pt x="1263205" y="6207362"/>
                  <a:pt x="1263472" y="6212028"/>
                  <a:pt x="1263472" y="6214961"/>
                </a:cubicBezTo>
                <a:cubicBezTo>
                  <a:pt x="1263472" y="6215628"/>
                  <a:pt x="1263338" y="6218628"/>
                  <a:pt x="1263071" y="6223961"/>
                </a:cubicBezTo>
                <a:lnTo>
                  <a:pt x="1263071" y="6234560"/>
                </a:lnTo>
                <a:lnTo>
                  <a:pt x="1263272" y="6292156"/>
                </a:lnTo>
                <a:lnTo>
                  <a:pt x="1262671" y="6353153"/>
                </a:lnTo>
                <a:cubicBezTo>
                  <a:pt x="1262538" y="6358086"/>
                  <a:pt x="1263338" y="6361519"/>
                  <a:pt x="1265071" y="6363452"/>
                </a:cubicBezTo>
                <a:cubicBezTo>
                  <a:pt x="1266805" y="6365385"/>
                  <a:pt x="1271938" y="6367552"/>
                  <a:pt x="1280470" y="6369952"/>
                </a:cubicBezTo>
                <a:cubicBezTo>
                  <a:pt x="1285803" y="6371418"/>
                  <a:pt x="1289803" y="6372685"/>
                  <a:pt x="1292470" y="6373751"/>
                </a:cubicBezTo>
                <a:cubicBezTo>
                  <a:pt x="1292870" y="6374685"/>
                  <a:pt x="1293070" y="6375485"/>
                  <a:pt x="1293070" y="6376151"/>
                </a:cubicBezTo>
                <a:cubicBezTo>
                  <a:pt x="1293070" y="6376951"/>
                  <a:pt x="1292736" y="6377951"/>
                  <a:pt x="1292070" y="6379151"/>
                </a:cubicBezTo>
                <a:cubicBezTo>
                  <a:pt x="1286870" y="6379018"/>
                  <a:pt x="1280204" y="6378685"/>
                  <a:pt x="1272071" y="6378151"/>
                </a:cubicBezTo>
                <a:cubicBezTo>
                  <a:pt x="1261005" y="6377218"/>
                  <a:pt x="1253672" y="6376751"/>
                  <a:pt x="1250072" y="6376751"/>
                </a:cubicBezTo>
                <a:cubicBezTo>
                  <a:pt x="1248339" y="6376751"/>
                  <a:pt x="1237673" y="6377085"/>
                  <a:pt x="1218074" y="6377751"/>
                </a:cubicBezTo>
                <a:cubicBezTo>
                  <a:pt x="1214074" y="6377885"/>
                  <a:pt x="1210208" y="6378218"/>
                  <a:pt x="1206475" y="6378751"/>
                </a:cubicBezTo>
                <a:cubicBezTo>
                  <a:pt x="1205808" y="6378751"/>
                  <a:pt x="1204742" y="6378551"/>
                  <a:pt x="1203275" y="6378151"/>
                </a:cubicBezTo>
                <a:cubicBezTo>
                  <a:pt x="1202608" y="6377218"/>
                  <a:pt x="1202275" y="6376418"/>
                  <a:pt x="1202275" y="6375751"/>
                </a:cubicBezTo>
                <a:cubicBezTo>
                  <a:pt x="1202275" y="6373885"/>
                  <a:pt x="1203542" y="6372418"/>
                  <a:pt x="1206075" y="6371352"/>
                </a:cubicBezTo>
                <a:cubicBezTo>
                  <a:pt x="1206608" y="6371085"/>
                  <a:pt x="1213408" y="6369554"/>
                  <a:pt x="1226474" y="6366758"/>
                </a:cubicBezTo>
                <a:cubicBezTo>
                  <a:pt x="1230740" y="6365960"/>
                  <a:pt x="1233540" y="6364629"/>
                  <a:pt x="1234873" y="6362765"/>
                </a:cubicBezTo>
                <a:cubicBezTo>
                  <a:pt x="1237140" y="6359969"/>
                  <a:pt x="1238273" y="6355509"/>
                  <a:pt x="1238273" y="6349384"/>
                </a:cubicBezTo>
                <a:cubicBezTo>
                  <a:pt x="1238540" y="6339135"/>
                  <a:pt x="1238673" y="6311045"/>
                  <a:pt x="1238673" y="6265114"/>
                </a:cubicBezTo>
                <a:cubicBezTo>
                  <a:pt x="1238673" y="6255930"/>
                  <a:pt x="1238273" y="6250205"/>
                  <a:pt x="1237473" y="6247940"/>
                </a:cubicBezTo>
                <a:cubicBezTo>
                  <a:pt x="1236806" y="6246345"/>
                  <a:pt x="1235040" y="6244515"/>
                  <a:pt x="1232173" y="6242450"/>
                </a:cubicBezTo>
                <a:cubicBezTo>
                  <a:pt x="1229307" y="6240386"/>
                  <a:pt x="1223207" y="6238289"/>
                  <a:pt x="1213874" y="6236160"/>
                </a:cubicBezTo>
                <a:lnTo>
                  <a:pt x="1214074" y="6230260"/>
                </a:lnTo>
                <a:cubicBezTo>
                  <a:pt x="1222741" y="6227719"/>
                  <a:pt x="1227407" y="6226247"/>
                  <a:pt x="1228074" y="6225845"/>
                </a:cubicBezTo>
                <a:cubicBezTo>
                  <a:pt x="1232873" y="6223705"/>
                  <a:pt x="1237906" y="6220428"/>
                  <a:pt x="1243173" y="6216013"/>
                </a:cubicBezTo>
                <a:cubicBezTo>
                  <a:pt x="1248439" y="6211597"/>
                  <a:pt x="1252872" y="6206647"/>
                  <a:pt x="1256472" y="6201162"/>
                </a:cubicBezTo>
                <a:cubicBezTo>
                  <a:pt x="1258072" y="6200895"/>
                  <a:pt x="1259338" y="6200762"/>
                  <a:pt x="1260272" y="6200762"/>
                </a:cubicBezTo>
                <a:close/>
                <a:moveTo>
                  <a:pt x="2078622" y="6180563"/>
                </a:moveTo>
                <a:lnTo>
                  <a:pt x="2084821" y="6180763"/>
                </a:lnTo>
                <a:lnTo>
                  <a:pt x="2085621" y="6199762"/>
                </a:lnTo>
                <a:lnTo>
                  <a:pt x="2085221" y="6224361"/>
                </a:lnTo>
                <a:cubicBezTo>
                  <a:pt x="2087755" y="6224494"/>
                  <a:pt x="2089354" y="6224561"/>
                  <a:pt x="2090021" y="6224561"/>
                </a:cubicBezTo>
                <a:cubicBezTo>
                  <a:pt x="2093487" y="6224561"/>
                  <a:pt x="2100087" y="6224294"/>
                  <a:pt x="2109820" y="6223761"/>
                </a:cubicBezTo>
                <a:cubicBezTo>
                  <a:pt x="2116086" y="6223361"/>
                  <a:pt x="2122086" y="6223161"/>
                  <a:pt x="2127819" y="6223161"/>
                </a:cubicBezTo>
                <a:cubicBezTo>
                  <a:pt x="2130485" y="6223161"/>
                  <a:pt x="2134485" y="6223227"/>
                  <a:pt x="2139818" y="6223361"/>
                </a:cubicBezTo>
                <a:cubicBezTo>
                  <a:pt x="2140085" y="6226027"/>
                  <a:pt x="2140218" y="6228160"/>
                  <a:pt x="2140218" y="6229760"/>
                </a:cubicBezTo>
                <a:cubicBezTo>
                  <a:pt x="2140218" y="6231494"/>
                  <a:pt x="2139818" y="6234227"/>
                  <a:pt x="2139018" y="6237960"/>
                </a:cubicBezTo>
                <a:lnTo>
                  <a:pt x="2135618" y="6237960"/>
                </a:lnTo>
                <a:lnTo>
                  <a:pt x="2104620" y="6238960"/>
                </a:lnTo>
                <a:lnTo>
                  <a:pt x="2089221" y="6239360"/>
                </a:lnTo>
                <a:lnTo>
                  <a:pt x="2085621" y="6239760"/>
                </a:lnTo>
                <a:cubicBezTo>
                  <a:pt x="2084555" y="6243093"/>
                  <a:pt x="2084021" y="6246959"/>
                  <a:pt x="2084021" y="6251359"/>
                </a:cubicBezTo>
                <a:lnTo>
                  <a:pt x="2084621" y="6281357"/>
                </a:lnTo>
                <a:lnTo>
                  <a:pt x="2084221" y="6334154"/>
                </a:lnTo>
                <a:cubicBezTo>
                  <a:pt x="2084221" y="6348020"/>
                  <a:pt x="2086021" y="6357219"/>
                  <a:pt x="2089621" y="6361752"/>
                </a:cubicBezTo>
                <a:cubicBezTo>
                  <a:pt x="2093087" y="6366419"/>
                  <a:pt x="2098287" y="6368752"/>
                  <a:pt x="2105220" y="6368752"/>
                </a:cubicBezTo>
                <a:cubicBezTo>
                  <a:pt x="2108686" y="6368752"/>
                  <a:pt x="2115219" y="6367685"/>
                  <a:pt x="2124819" y="6365552"/>
                </a:cubicBezTo>
                <a:cubicBezTo>
                  <a:pt x="2127752" y="6364885"/>
                  <a:pt x="2131685" y="6362685"/>
                  <a:pt x="2136618" y="6358952"/>
                </a:cubicBezTo>
                <a:lnTo>
                  <a:pt x="2138418" y="6358952"/>
                </a:lnTo>
                <a:cubicBezTo>
                  <a:pt x="2139618" y="6358952"/>
                  <a:pt x="2140584" y="6359319"/>
                  <a:pt x="2141318" y="6360052"/>
                </a:cubicBezTo>
                <a:cubicBezTo>
                  <a:pt x="2142051" y="6360786"/>
                  <a:pt x="2142418" y="6361752"/>
                  <a:pt x="2142418" y="6362952"/>
                </a:cubicBezTo>
                <a:lnTo>
                  <a:pt x="2142218" y="6364352"/>
                </a:lnTo>
                <a:cubicBezTo>
                  <a:pt x="2136485" y="6370618"/>
                  <a:pt x="2129919" y="6375185"/>
                  <a:pt x="2122519" y="6378051"/>
                </a:cubicBezTo>
                <a:cubicBezTo>
                  <a:pt x="2115119" y="6380918"/>
                  <a:pt x="2105287" y="6382351"/>
                  <a:pt x="2093021" y="6382351"/>
                </a:cubicBezTo>
                <a:cubicBezTo>
                  <a:pt x="2084355" y="6382351"/>
                  <a:pt x="2077188" y="6380351"/>
                  <a:pt x="2071522" y="6376351"/>
                </a:cubicBezTo>
                <a:cubicBezTo>
                  <a:pt x="2065856" y="6372352"/>
                  <a:pt x="2062223" y="6367619"/>
                  <a:pt x="2060623" y="6362152"/>
                </a:cubicBezTo>
                <a:cubicBezTo>
                  <a:pt x="2059023" y="6356686"/>
                  <a:pt x="2058223" y="6344753"/>
                  <a:pt x="2058223" y="6326354"/>
                </a:cubicBezTo>
                <a:lnTo>
                  <a:pt x="2059023" y="6281357"/>
                </a:lnTo>
                <a:lnTo>
                  <a:pt x="2058823" y="6259758"/>
                </a:lnTo>
                <a:lnTo>
                  <a:pt x="2058823" y="6251759"/>
                </a:lnTo>
                <a:cubicBezTo>
                  <a:pt x="2058823" y="6248026"/>
                  <a:pt x="2058689" y="6244293"/>
                  <a:pt x="2058423" y="6240560"/>
                </a:cubicBezTo>
                <a:lnTo>
                  <a:pt x="2055023" y="6240360"/>
                </a:lnTo>
                <a:lnTo>
                  <a:pt x="2038624" y="6240960"/>
                </a:lnTo>
                <a:lnTo>
                  <a:pt x="2037024" y="6241160"/>
                </a:lnTo>
                <a:cubicBezTo>
                  <a:pt x="2035558" y="6241160"/>
                  <a:pt x="2034458" y="6240826"/>
                  <a:pt x="2033724" y="6240160"/>
                </a:cubicBezTo>
                <a:cubicBezTo>
                  <a:pt x="2032991" y="6239493"/>
                  <a:pt x="2032624" y="6238693"/>
                  <a:pt x="2032624" y="6237760"/>
                </a:cubicBezTo>
                <a:cubicBezTo>
                  <a:pt x="2032624" y="6236160"/>
                  <a:pt x="2033124" y="6234860"/>
                  <a:pt x="2034124" y="6233860"/>
                </a:cubicBezTo>
                <a:cubicBezTo>
                  <a:pt x="2035124" y="6232860"/>
                  <a:pt x="2038158" y="6231294"/>
                  <a:pt x="2043224" y="6229160"/>
                </a:cubicBezTo>
                <a:cubicBezTo>
                  <a:pt x="2046690" y="6227694"/>
                  <a:pt x="2050723" y="6224927"/>
                  <a:pt x="2055323" y="6220861"/>
                </a:cubicBezTo>
                <a:cubicBezTo>
                  <a:pt x="2059923" y="6216794"/>
                  <a:pt x="2063823" y="6212295"/>
                  <a:pt x="2067022" y="6207362"/>
                </a:cubicBezTo>
                <a:cubicBezTo>
                  <a:pt x="2068622" y="6204695"/>
                  <a:pt x="2070889" y="6199629"/>
                  <a:pt x="2073822" y="6192163"/>
                </a:cubicBezTo>
                <a:cubicBezTo>
                  <a:pt x="2075955" y="6186696"/>
                  <a:pt x="2077555" y="6182830"/>
                  <a:pt x="2078622" y="6180563"/>
                </a:cubicBezTo>
                <a:close/>
                <a:moveTo>
                  <a:pt x="1135647" y="6180563"/>
                </a:moveTo>
                <a:lnTo>
                  <a:pt x="1141846" y="6180763"/>
                </a:lnTo>
                <a:lnTo>
                  <a:pt x="1142646" y="6199762"/>
                </a:lnTo>
                <a:lnTo>
                  <a:pt x="1142246" y="6224361"/>
                </a:lnTo>
                <a:cubicBezTo>
                  <a:pt x="1144779" y="6224494"/>
                  <a:pt x="1146379" y="6224561"/>
                  <a:pt x="1147046" y="6224561"/>
                </a:cubicBezTo>
                <a:cubicBezTo>
                  <a:pt x="1150512" y="6224561"/>
                  <a:pt x="1157112" y="6224294"/>
                  <a:pt x="1166845" y="6223761"/>
                </a:cubicBezTo>
                <a:cubicBezTo>
                  <a:pt x="1173111" y="6223361"/>
                  <a:pt x="1179111" y="6223161"/>
                  <a:pt x="1184844" y="6223161"/>
                </a:cubicBezTo>
                <a:cubicBezTo>
                  <a:pt x="1187510" y="6223161"/>
                  <a:pt x="1191510" y="6223227"/>
                  <a:pt x="1196843" y="6223361"/>
                </a:cubicBezTo>
                <a:cubicBezTo>
                  <a:pt x="1197109" y="6226027"/>
                  <a:pt x="1197243" y="6228160"/>
                  <a:pt x="1197243" y="6229760"/>
                </a:cubicBezTo>
                <a:cubicBezTo>
                  <a:pt x="1197243" y="6231494"/>
                  <a:pt x="1196843" y="6234227"/>
                  <a:pt x="1196043" y="6237960"/>
                </a:cubicBezTo>
                <a:lnTo>
                  <a:pt x="1192643" y="6237960"/>
                </a:lnTo>
                <a:lnTo>
                  <a:pt x="1161645" y="6238960"/>
                </a:lnTo>
                <a:lnTo>
                  <a:pt x="1146246" y="6239360"/>
                </a:lnTo>
                <a:lnTo>
                  <a:pt x="1142646" y="6239760"/>
                </a:lnTo>
                <a:cubicBezTo>
                  <a:pt x="1141580" y="6243093"/>
                  <a:pt x="1141046" y="6246959"/>
                  <a:pt x="1141046" y="6251359"/>
                </a:cubicBezTo>
                <a:lnTo>
                  <a:pt x="1141646" y="6281357"/>
                </a:lnTo>
                <a:lnTo>
                  <a:pt x="1141246" y="6334154"/>
                </a:lnTo>
                <a:cubicBezTo>
                  <a:pt x="1141246" y="6348020"/>
                  <a:pt x="1143046" y="6357219"/>
                  <a:pt x="1146646" y="6361752"/>
                </a:cubicBezTo>
                <a:cubicBezTo>
                  <a:pt x="1150113" y="6366419"/>
                  <a:pt x="1155312" y="6368752"/>
                  <a:pt x="1162245" y="6368752"/>
                </a:cubicBezTo>
                <a:cubicBezTo>
                  <a:pt x="1165711" y="6368752"/>
                  <a:pt x="1172245" y="6367685"/>
                  <a:pt x="1181844" y="6365552"/>
                </a:cubicBezTo>
                <a:cubicBezTo>
                  <a:pt x="1184777" y="6364885"/>
                  <a:pt x="1188710" y="6362685"/>
                  <a:pt x="1193643" y="6358952"/>
                </a:cubicBezTo>
                <a:lnTo>
                  <a:pt x="1195443" y="6358952"/>
                </a:lnTo>
                <a:cubicBezTo>
                  <a:pt x="1196643" y="6358952"/>
                  <a:pt x="1197610" y="6359319"/>
                  <a:pt x="1198343" y="6360052"/>
                </a:cubicBezTo>
                <a:cubicBezTo>
                  <a:pt x="1199076" y="6360786"/>
                  <a:pt x="1199443" y="6361752"/>
                  <a:pt x="1199443" y="6362952"/>
                </a:cubicBezTo>
                <a:lnTo>
                  <a:pt x="1199243" y="6364352"/>
                </a:lnTo>
                <a:cubicBezTo>
                  <a:pt x="1193510" y="6370618"/>
                  <a:pt x="1186944" y="6375185"/>
                  <a:pt x="1179544" y="6378051"/>
                </a:cubicBezTo>
                <a:cubicBezTo>
                  <a:pt x="1172144" y="6380918"/>
                  <a:pt x="1162312" y="6382351"/>
                  <a:pt x="1150046" y="6382351"/>
                </a:cubicBezTo>
                <a:cubicBezTo>
                  <a:pt x="1141380" y="6382351"/>
                  <a:pt x="1134213" y="6380351"/>
                  <a:pt x="1128547" y="6376351"/>
                </a:cubicBezTo>
                <a:cubicBezTo>
                  <a:pt x="1122881" y="6372352"/>
                  <a:pt x="1119248" y="6367619"/>
                  <a:pt x="1117648" y="6362152"/>
                </a:cubicBezTo>
                <a:cubicBezTo>
                  <a:pt x="1116048" y="6356686"/>
                  <a:pt x="1115248" y="6344753"/>
                  <a:pt x="1115248" y="6326354"/>
                </a:cubicBezTo>
                <a:lnTo>
                  <a:pt x="1116048" y="6281357"/>
                </a:lnTo>
                <a:lnTo>
                  <a:pt x="1115848" y="6259758"/>
                </a:lnTo>
                <a:lnTo>
                  <a:pt x="1115848" y="6251759"/>
                </a:lnTo>
                <a:cubicBezTo>
                  <a:pt x="1115848" y="6248026"/>
                  <a:pt x="1115714" y="6244293"/>
                  <a:pt x="1115448" y="6240560"/>
                </a:cubicBezTo>
                <a:lnTo>
                  <a:pt x="1112048" y="6240360"/>
                </a:lnTo>
                <a:lnTo>
                  <a:pt x="1095649" y="6240960"/>
                </a:lnTo>
                <a:lnTo>
                  <a:pt x="1094049" y="6241160"/>
                </a:lnTo>
                <a:cubicBezTo>
                  <a:pt x="1092583" y="6241160"/>
                  <a:pt x="1091483" y="6240826"/>
                  <a:pt x="1090749" y="6240160"/>
                </a:cubicBezTo>
                <a:cubicBezTo>
                  <a:pt x="1090016" y="6239493"/>
                  <a:pt x="1089650" y="6238693"/>
                  <a:pt x="1089650" y="6237760"/>
                </a:cubicBezTo>
                <a:cubicBezTo>
                  <a:pt x="1089650" y="6236160"/>
                  <a:pt x="1090149" y="6234860"/>
                  <a:pt x="1091149" y="6233860"/>
                </a:cubicBezTo>
                <a:cubicBezTo>
                  <a:pt x="1092149" y="6232860"/>
                  <a:pt x="1095182" y="6231294"/>
                  <a:pt x="1100249" y="6229160"/>
                </a:cubicBezTo>
                <a:cubicBezTo>
                  <a:pt x="1103715" y="6227694"/>
                  <a:pt x="1107748" y="6224927"/>
                  <a:pt x="1112348" y="6220861"/>
                </a:cubicBezTo>
                <a:cubicBezTo>
                  <a:pt x="1116948" y="6216794"/>
                  <a:pt x="1120848" y="6212295"/>
                  <a:pt x="1124047" y="6207362"/>
                </a:cubicBezTo>
                <a:cubicBezTo>
                  <a:pt x="1125647" y="6204695"/>
                  <a:pt x="1127914" y="6199629"/>
                  <a:pt x="1130847" y="6192163"/>
                </a:cubicBezTo>
                <a:cubicBezTo>
                  <a:pt x="1132980" y="6186696"/>
                  <a:pt x="1134580" y="6182830"/>
                  <a:pt x="1135647" y="6180563"/>
                </a:cubicBezTo>
                <a:close/>
                <a:moveTo>
                  <a:pt x="630822" y="6180563"/>
                </a:moveTo>
                <a:lnTo>
                  <a:pt x="637021" y="6180763"/>
                </a:lnTo>
                <a:lnTo>
                  <a:pt x="637821" y="6199762"/>
                </a:lnTo>
                <a:lnTo>
                  <a:pt x="637421" y="6224361"/>
                </a:lnTo>
                <a:cubicBezTo>
                  <a:pt x="639954" y="6224494"/>
                  <a:pt x="641554" y="6224561"/>
                  <a:pt x="642221" y="6224561"/>
                </a:cubicBezTo>
                <a:cubicBezTo>
                  <a:pt x="645687" y="6224561"/>
                  <a:pt x="652287" y="6224294"/>
                  <a:pt x="662020" y="6223761"/>
                </a:cubicBezTo>
                <a:cubicBezTo>
                  <a:pt x="668286" y="6223361"/>
                  <a:pt x="674286" y="6223161"/>
                  <a:pt x="680019" y="6223161"/>
                </a:cubicBezTo>
                <a:cubicBezTo>
                  <a:pt x="682685" y="6223161"/>
                  <a:pt x="686685" y="6223227"/>
                  <a:pt x="692018" y="6223361"/>
                </a:cubicBezTo>
                <a:cubicBezTo>
                  <a:pt x="692285" y="6226027"/>
                  <a:pt x="692418" y="6228160"/>
                  <a:pt x="692418" y="6229760"/>
                </a:cubicBezTo>
                <a:cubicBezTo>
                  <a:pt x="692418" y="6231494"/>
                  <a:pt x="692018" y="6234227"/>
                  <a:pt x="691218" y="6237960"/>
                </a:cubicBezTo>
                <a:lnTo>
                  <a:pt x="687818" y="6237960"/>
                </a:lnTo>
                <a:lnTo>
                  <a:pt x="656820" y="6238960"/>
                </a:lnTo>
                <a:lnTo>
                  <a:pt x="641421" y="6239360"/>
                </a:lnTo>
                <a:lnTo>
                  <a:pt x="637821" y="6239760"/>
                </a:lnTo>
                <a:cubicBezTo>
                  <a:pt x="636755" y="6243093"/>
                  <a:pt x="636221" y="6246959"/>
                  <a:pt x="636221" y="6251359"/>
                </a:cubicBezTo>
                <a:lnTo>
                  <a:pt x="636821" y="6281357"/>
                </a:lnTo>
                <a:lnTo>
                  <a:pt x="636421" y="6334154"/>
                </a:lnTo>
                <a:cubicBezTo>
                  <a:pt x="636421" y="6348020"/>
                  <a:pt x="638221" y="6357219"/>
                  <a:pt x="641821" y="6361752"/>
                </a:cubicBezTo>
                <a:cubicBezTo>
                  <a:pt x="645287" y="6366419"/>
                  <a:pt x="650487" y="6368752"/>
                  <a:pt x="657420" y="6368752"/>
                </a:cubicBezTo>
                <a:cubicBezTo>
                  <a:pt x="660887" y="6368752"/>
                  <a:pt x="667419" y="6367685"/>
                  <a:pt x="677019" y="6365552"/>
                </a:cubicBezTo>
                <a:cubicBezTo>
                  <a:pt x="679952" y="6364885"/>
                  <a:pt x="683885" y="6362685"/>
                  <a:pt x="688818" y="6358952"/>
                </a:cubicBezTo>
                <a:lnTo>
                  <a:pt x="690618" y="6358952"/>
                </a:lnTo>
                <a:cubicBezTo>
                  <a:pt x="691818" y="6358952"/>
                  <a:pt x="692785" y="6359319"/>
                  <a:pt x="693518" y="6360052"/>
                </a:cubicBezTo>
                <a:cubicBezTo>
                  <a:pt x="694251" y="6360786"/>
                  <a:pt x="694618" y="6361752"/>
                  <a:pt x="694618" y="6362952"/>
                </a:cubicBezTo>
                <a:lnTo>
                  <a:pt x="694418" y="6364352"/>
                </a:lnTo>
                <a:cubicBezTo>
                  <a:pt x="688685" y="6370618"/>
                  <a:pt x="682118" y="6375185"/>
                  <a:pt x="674719" y="6378051"/>
                </a:cubicBezTo>
                <a:cubicBezTo>
                  <a:pt x="667319" y="6380918"/>
                  <a:pt x="657487" y="6382351"/>
                  <a:pt x="645221" y="6382351"/>
                </a:cubicBezTo>
                <a:cubicBezTo>
                  <a:pt x="636555" y="6382351"/>
                  <a:pt x="629389" y="6380351"/>
                  <a:pt x="623722" y="6376351"/>
                </a:cubicBezTo>
                <a:cubicBezTo>
                  <a:pt x="618056" y="6372352"/>
                  <a:pt x="614423" y="6367619"/>
                  <a:pt x="612823" y="6362152"/>
                </a:cubicBezTo>
                <a:cubicBezTo>
                  <a:pt x="611223" y="6356686"/>
                  <a:pt x="610423" y="6344753"/>
                  <a:pt x="610423" y="6326354"/>
                </a:cubicBezTo>
                <a:lnTo>
                  <a:pt x="611223" y="6281357"/>
                </a:lnTo>
                <a:lnTo>
                  <a:pt x="611023" y="6259758"/>
                </a:lnTo>
                <a:lnTo>
                  <a:pt x="611023" y="6251759"/>
                </a:lnTo>
                <a:cubicBezTo>
                  <a:pt x="611023" y="6248026"/>
                  <a:pt x="610890" y="6244293"/>
                  <a:pt x="610623" y="6240560"/>
                </a:cubicBezTo>
                <a:lnTo>
                  <a:pt x="607223" y="6240360"/>
                </a:lnTo>
                <a:lnTo>
                  <a:pt x="590824" y="6240960"/>
                </a:lnTo>
                <a:lnTo>
                  <a:pt x="589224" y="6241160"/>
                </a:lnTo>
                <a:cubicBezTo>
                  <a:pt x="587758" y="6241160"/>
                  <a:pt x="586658" y="6240826"/>
                  <a:pt x="585924" y="6240160"/>
                </a:cubicBezTo>
                <a:cubicBezTo>
                  <a:pt x="585191" y="6239493"/>
                  <a:pt x="584824" y="6238693"/>
                  <a:pt x="584824" y="6237760"/>
                </a:cubicBezTo>
                <a:cubicBezTo>
                  <a:pt x="584824" y="6236160"/>
                  <a:pt x="585324" y="6234860"/>
                  <a:pt x="586324" y="6233860"/>
                </a:cubicBezTo>
                <a:cubicBezTo>
                  <a:pt x="587324" y="6232860"/>
                  <a:pt x="590357" y="6231294"/>
                  <a:pt x="595424" y="6229160"/>
                </a:cubicBezTo>
                <a:cubicBezTo>
                  <a:pt x="598890" y="6227694"/>
                  <a:pt x="602923" y="6224927"/>
                  <a:pt x="607523" y="6220861"/>
                </a:cubicBezTo>
                <a:cubicBezTo>
                  <a:pt x="612123" y="6216794"/>
                  <a:pt x="616022" y="6212295"/>
                  <a:pt x="619222" y="6207362"/>
                </a:cubicBezTo>
                <a:cubicBezTo>
                  <a:pt x="620822" y="6204695"/>
                  <a:pt x="623089" y="6199629"/>
                  <a:pt x="626022" y="6192163"/>
                </a:cubicBezTo>
                <a:cubicBezTo>
                  <a:pt x="628155" y="6186696"/>
                  <a:pt x="629755" y="6182830"/>
                  <a:pt x="630822" y="6180563"/>
                </a:cubicBezTo>
                <a:close/>
                <a:moveTo>
                  <a:pt x="1661168" y="6129966"/>
                </a:moveTo>
                <a:cubicBezTo>
                  <a:pt x="1647302" y="6129966"/>
                  <a:pt x="1637036" y="6131500"/>
                  <a:pt x="1630370" y="6134566"/>
                </a:cubicBezTo>
                <a:cubicBezTo>
                  <a:pt x="1629570" y="6135366"/>
                  <a:pt x="1628770" y="6136299"/>
                  <a:pt x="1627970" y="6137366"/>
                </a:cubicBezTo>
                <a:cubicBezTo>
                  <a:pt x="1627170" y="6140699"/>
                  <a:pt x="1626770" y="6143766"/>
                  <a:pt x="1626770" y="6146565"/>
                </a:cubicBezTo>
                <a:cubicBezTo>
                  <a:pt x="1626770" y="6148299"/>
                  <a:pt x="1626837" y="6150365"/>
                  <a:pt x="1626970" y="6152765"/>
                </a:cubicBezTo>
                <a:cubicBezTo>
                  <a:pt x="1627370" y="6168231"/>
                  <a:pt x="1627570" y="6180630"/>
                  <a:pt x="1627570" y="6189963"/>
                </a:cubicBezTo>
                <a:lnTo>
                  <a:pt x="1627370" y="6235360"/>
                </a:lnTo>
                <a:cubicBezTo>
                  <a:pt x="1627370" y="6302023"/>
                  <a:pt x="1628604" y="6339120"/>
                  <a:pt x="1631070" y="6346653"/>
                </a:cubicBezTo>
                <a:cubicBezTo>
                  <a:pt x="1633536" y="6354186"/>
                  <a:pt x="1640436" y="6360752"/>
                  <a:pt x="1651769" y="6366352"/>
                </a:cubicBezTo>
                <a:cubicBezTo>
                  <a:pt x="1661902" y="6369818"/>
                  <a:pt x="1672167" y="6371552"/>
                  <a:pt x="1682567" y="6371552"/>
                </a:cubicBezTo>
                <a:cubicBezTo>
                  <a:pt x="1696033" y="6371552"/>
                  <a:pt x="1709232" y="6369452"/>
                  <a:pt x="1722164" y="6365252"/>
                </a:cubicBezTo>
                <a:cubicBezTo>
                  <a:pt x="1735097" y="6361052"/>
                  <a:pt x="1746530" y="6355119"/>
                  <a:pt x="1756462" y="6347453"/>
                </a:cubicBezTo>
                <a:cubicBezTo>
                  <a:pt x="1766395" y="6339787"/>
                  <a:pt x="1774561" y="6331121"/>
                  <a:pt x="1780961" y="6321455"/>
                </a:cubicBezTo>
                <a:cubicBezTo>
                  <a:pt x="1787360" y="6311789"/>
                  <a:pt x="1791894" y="6303089"/>
                  <a:pt x="1794560" y="6295356"/>
                </a:cubicBezTo>
                <a:cubicBezTo>
                  <a:pt x="1798293" y="6284024"/>
                  <a:pt x="1800160" y="6269291"/>
                  <a:pt x="1800160" y="6251159"/>
                </a:cubicBezTo>
                <a:cubicBezTo>
                  <a:pt x="1800160" y="6233827"/>
                  <a:pt x="1796493" y="6216228"/>
                  <a:pt x="1789160" y="6198362"/>
                </a:cubicBezTo>
                <a:cubicBezTo>
                  <a:pt x="1784094" y="6185963"/>
                  <a:pt x="1775195" y="6174097"/>
                  <a:pt x="1762462" y="6162764"/>
                </a:cubicBezTo>
                <a:cubicBezTo>
                  <a:pt x="1749729" y="6151432"/>
                  <a:pt x="1734697" y="6143132"/>
                  <a:pt x="1717365" y="6137866"/>
                </a:cubicBezTo>
                <a:cubicBezTo>
                  <a:pt x="1700032" y="6132600"/>
                  <a:pt x="1681300" y="6129966"/>
                  <a:pt x="1661168" y="6129966"/>
                </a:cubicBezTo>
                <a:close/>
                <a:moveTo>
                  <a:pt x="1581773" y="6117967"/>
                </a:moveTo>
                <a:cubicBezTo>
                  <a:pt x="1586706" y="6117967"/>
                  <a:pt x="1592172" y="6118500"/>
                  <a:pt x="1598172" y="6119567"/>
                </a:cubicBezTo>
                <a:cubicBezTo>
                  <a:pt x="1610438" y="6120367"/>
                  <a:pt x="1623037" y="6120767"/>
                  <a:pt x="1635970" y="6120767"/>
                </a:cubicBezTo>
                <a:cubicBezTo>
                  <a:pt x="1639703" y="6120767"/>
                  <a:pt x="1645036" y="6120567"/>
                  <a:pt x="1651969" y="6120167"/>
                </a:cubicBezTo>
                <a:cubicBezTo>
                  <a:pt x="1670368" y="6119100"/>
                  <a:pt x="1683567" y="6118567"/>
                  <a:pt x="1691566" y="6118567"/>
                </a:cubicBezTo>
                <a:cubicBezTo>
                  <a:pt x="1707699" y="6118567"/>
                  <a:pt x="1722931" y="6120167"/>
                  <a:pt x="1737264" y="6123367"/>
                </a:cubicBezTo>
                <a:cubicBezTo>
                  <a:pt x="1751596" y="6126567"/>
                  <a:pt x="1766362" y="6132500"/>
                  <a:pt x="1781561" y="6141166"/>
                </a:cubicBezTo>
                <a:cubicBezTo>
                  <a:pt x="1791027" y="6146632"/>
                  <a:pt x="1800726" y="6155265"/>
                  <a:pt x="1810659" y="6167064"/>
                </a:cubicBezTo>
                <a:cubicBezTo>
                  <a:pt x="1820592" y="6178863"/>
                  <a:pt x="1828125" y="6191729"/>
                  <a:pt x="1833258" y="6205662"/>
                </a:cubicBezTo>
                <a:cubicBezTo>
                  <a:pt x="1838391" y="6219594"/>
                  <a:pt x="1840957" y="6235293"/>
                  <a:pt x="1840957" y="6252759"/>
                </a:cubicBezTo>
                <a:cubicBezTo>
                  <a:pt x="1840957" y="6268358"/>
                  <a:pt x="1838124" y="6283824"/>
                  <a:pt x="1832458" y="6299156"/>
                </a:cubicBezTo>
                <a:cubicBezTo>
                  <a:pt x="1826791" y="6314488"/>
                  <a:pt x="1818892" y="6327788"/>
                  <a:pt x="1808759" y="6339054"/>
                </a:cubicBezTo>
                <a:cubicBezTo>
                  <a:pt x="1798626" y="6350320"/>
                  <a:pt x="1788360" y="6358786"/>
                  <a:pt x="1777961" y="6364452"/>
                </a:cubicBezTo>
                <a:cubicBezTo>
                  <a:pt x="1767562" y="6370118"/>
                  <a:pt x="1751696" y="6375018"/>
                  <a:pt x="1730364" y="6379151"/>
                </a:cubicBezTo>
                <a:cubicBezTo>
                  <a:pt x="1721564" y="6380751"/>
                  <a:pt x="1705765" y="6381551"/>
                  <a:pt x="1682967" y="6381551"/>
                </a:cubicBezTo>
                <a:cubicBezTo>
                  <a:pt x="1667901" y="6381551"/>
                  <a:pt x="1655635" y="6381084"/>
                  <a:pt x="1646169" y="6380151"/>
                </a:cubicBezTo>
                <a:cubicBezTo>
                  <a:pt x="1642436" y="6379618"/>
                  <a:pt x="1638436" y="6379351"/>
                  <a:pt x="1634170" y="6379351"/>
                </a:cubicBezTo>
                <a:cubicBezTo>
                  <a:pt x="1633503" y="6379351"/>
                  <a:pt x="1632770" y="6379418"/>
                  <a:pt x="1631970" y="6379551"/>
                </a:cubicBezTo>
                <a:lnTo>
                  <a:pt x="1550375" y="6381151"/>
                </a:lnTo>
                <a:lnTo>
                  <a:pt x="1549975" y="6379551"/>
                </a:lnTo>
                <a:cubicBezTo>
                  <a:pt x="1549708" y="6378885"/>
                  <a:pt x="1549575" y="6378151"/>
                  <a:pt x="1549575" y="6377351"/>
                </a:cubicBezTo>
                <a:lnTo>
                  <a:pt x="1549975" y="6374351"/>
                </a:lnTo>
                <a:cubicBezTo>
                  <a:pt x="1554908" y="6372218"/>
                  <a:pt x="1560641" y="6370818"/>
                  <a:pt x="1567174" y="6370152"/>
                </a:cubicBezTo>
                <a:cubicBezTo>
                  <a:pt x="1576640" y="6369083"/>
                  <a:pt x="1583706" y="6366814"/>
                  <a:pt x="1588373" y="6363346"/>
                </a:cubicBezTo>
                <a:cubicBezTo>
                  <a:pt x="1591972" y="6356007"/>
                  <a:pt x="1593772" y="6337326"/>
                  <a:pt x="1593772" y="6307302"/>
                </a:cubicBezTo>
                <a:lnTo>
                  <a:pt x="1593772" y="6275679"/>
                </a:lnTo>
                <a:lnTo>
                  <a:pt x="1594172" y="6256665"/>
                </a:lnTo>
                <a:lnTo>
                  <a:pt x="1593772" y="6242653"/>
                </a:lnTo>
                <a:lnTo>
                  <a:pt x="1594172" y="6216836"/>
                </a:lnTo>
                <a:lnTo>
                  <a:pt x="1593572" y="6151787"/>
                </a:lnTo>
                <a:cubicBezTo>
                  <a:pt x="1593572" y="6144448"/>
                  <a:pt x="1592506" y="6139644"/>
                  <a:pt x="1590372" y="6137375"/>
                </a:cubicBezTo>
                <a:cubicBezTo>
                  <a:pt x="1587306" y="6134040"/>
                  <a:pt x="1579173" y="6130971"/>
                  <a:pt x="1565974" y="6128166"/>
                </a:cubicBezTo>
                <a:cubicBezTo>
                  <a:pt x="1560508" y="6126967"/>
                  <a:pt x="1557175" y="6125867"/>
                  <a:pt x="1555975" y="6124867"/>
                </a:cubicBezTo>
                <a:cubicBezTo>
                  <a:pt x="1554775" y="6123867"/>
                  <a:pt x="1554041" y="6121967"/>
                  <a:pt x="1553775" y="6119167"/>
                </a:cubicBezTo>
                <a:cubicBezTo>
                  <a:pt x="1556841" y="6118500"/>
                  <a:pt x="1558974" y="6118167"/>
                  <a:pt x="1560174" y="6118167"/>
                </a:cubicBezTo>
                <a:lnTo>
                  <a:pt x="1574373" y="6118167"/>
                </a:lnTo>
                <a:close/>
                <a:moveTo>
                  <a:pt x="1248072" y="6116167"/>
                </a:moveTo>
                <a:cubicBezTo>
                  <a:pt x="1253005" y="6116167"/>
                  <a:pt x="1257338" y="6117967"/>
                  <a:pt x="1261072" y="6121567"/>
                </a:cubicBezTo>
                <a:cubicBezTo>
                  <a:pt x="1264805" y="6125167"/>
                  <a:pt x="1266671" y="6129033"/>
                  <a:pt x="1266671" y="6133166"/>
                </a:cubicBezTo>
                <a:cubicBezTo>
                  <a:pt x="1266671" y="6137299"/>
                  <a:pt x="1264805" y="6141199"/>
                  <a:pt x="1261072" y="6144865"/>
                </a:cubicBezTo>
                <a:cubicBezTo>
                  <a:pt x="1257338" y="6148532"/>
                  <a:pt x="1253005" y="6150365"/>
                  <a:pt x="1248072" y="6150365"/>
                </a:cubicBezTo>
                <a:cubicBezTo>
                  <a:pt x="1243139" y="6150365"/>
                  <a:pt x="1239006" y="6148699"/>
                  <a:pt x="1235673" y="6145365"/>
                </a:cubicBezTo>
                <a:cubicBezTo>
                  <a:pt x="1232340" y="6142032"/>
                  <a:pt x="1230674" y="6137699"/>
                  <a:pt x="1230674" y="6132366"/>
                </a:cubicBezTo>
                <a:cubicBezTo>
                  <a:pt x="1230674" y="6127967"/>
                  <a:pt x="1232373" y="6124167"/>
                  <a:pt x="1235773" y="6120967"/>
                </a:cubicBezTo>
                <a:cubicBezTo>
                  <a:pt x="1239173" y="6117767"/>
                  <a:pt x="1243273" y="6116167"/>
                  <a:pt x="1248072" y="6116167"/>
                </a:cubicBezTo>
                <a:close/>
                <a:moveTo>
                  <a:pt x="94194" y="6114967"/>
                </a:moveTo>
                <a:cubicBezTo>
                  <a:pt x="107793" y="6114967"/>
                  <a:pt x="119526" y="6116501"/>
                  <a:pt x="129392" y="6119567"/>
                </a:cubicBezTo>
                <a:cubicBezTo>
                  <a:pt x="136591" y="6121967"/>
                  <a:pt x="143991" y="6125900"/>
                  <a:pt x="151590" y="6131366"/>
                </a:cubicBezTo>
                <a:cubicBezTo>
                  <a:pt x="152657" y="6140166"/>
                  <a:pt x="153190" y="6145232"/>
                  <a:pt x="153190" y="6146565"/>
                </a:cubicBezTo>
                <a:lnTo>
                  <a:pt x="152390" y="6164364"/>
                </a:lnTo>
                <a:cubicBezTo>
                  <a:pt x="152124" y="6171964"/>
                  <a:pt x="151790" y="6176830"/>
                  <a:pt x="151390" y="6178963"/>
                </a:cubicBezTo>
                <a:cubicBezTo>
                  <a:pt x="150190" y="6179497"/>
                  <a:pt x="149191" y="6179763"/>
                  <a:pt x="148391" y="6179763"/>
                </a:cubicBezTo>
                <a:lnTo>
                  <a:pt x="146591" y="6179363"/>
                </a:lnTo>
                <a:cubicBezTo>
                  <a:pt x="142324" y="6160698"/>
                  <a:pt x="135091" y="6147099"/>
                  <a:pt x="124892" y="6138566"/>
                </a:cubicBezTo>
                <a:cubicBezTo>
                  <a:pt x="114693" y="6130033"/>
                  <a:pt x="102260" y="6125767"/>
                  <a:pt x="87594" y="6125767"/>
                </a:cubicBezTo>
                <a:cubicBezTo>
                  <a:pt x="72395" y="6125767"/>
                  <a:pt x="59929" y="6130033"/>
                  <a:pt x="50197" y="6138566"/>
                </a:cubicBezTo>
                <a:cubicBezTo>
                  <a:pt x="40464" y="6147099"/>
                  <a:pt x="35598" y="6157031"/>
                  <a:pt x="35598" y="6168364"/>
                </a:cubicBezTo>
                <a:cubicBezTo>
                  <a:pt x="35598" y="6177030"/>
                  <a:pt x="38997" y="6184963"/>
                  <a:pt x="45797" y="6192163"/>
                </a:cubicBezTo>
                <a:cubicBezTo>
                  <a:pt x="52596" y="6199362"/>
                  <a:pt x="69995" y="6210134"/>
                  <a:pt x="97994" y="6224479"/>
                </a:cubicBezTo>
                <a:cubicBezTo>
                  <a:pt x="119326" y="6235504"/>
                  <a:pt x="134591" y="6244519"/>
                  <a:pt x="143791" y="6251526"/>
                </a:cubicBezTo>
                <a:cubicBezTo>
                  <a:pt x="152990" y="6258533"/>
                  <a:pt x="159923" y="6266641"/>
                  <a:pt x="164590" y="6275850"/>
                </a:cubicBezTo>
                <a:cubicBezTo>
                  <a:pt x="169256" y="6285058"/>
                  <a:pt x="171589" y="6295334"/>
                  <a:pt x="171589" y="6306677"/>
                </a:cubicBezTo>
                <a:cubicBezTo>
                  <a:pt x="171589" y="6320958"/>
                  <a:pt x="167889" y="6334371"/>
                  <a:pt x="160490" y="6346916"/>
                </a:cubicBezTo>
                <a:cubicBezTo>
                  <a:pt x="153090" y="6359461"/>
                  <a:pt x="143124" y="6368903"/>
                  <a:pt x="130592" y="6375242"/>
                </a:cubicBezTo>
                <a:cubicBezTo>
                  <a:pt x="118059" y="6381581"/>
                  <a:pt x="101460" y="6384751"/>
                  <a:pt x="80795" y="6384751"/>
                </a:cubicBezTo>
                <a:cubicBezTo>
                  <a:pt x="62796" y="6384751"/>
                  <a:pt x="45530" y="6381884"/>
                  <a:pt x="28998" y="6376151"/>
                </a:cubicBezTo>
                <a:cubicBezTo>
                  <a:pt x="19265" y="6372685"/>
                  <a:pt x="13332" y="6369885"/>
                  <a:pt x="11199" y="6367752"/>
                </a:cubicBezTo>
                <a:cubicBezTo>
                  <a:pt x="9066" y="6365619"/>
                  <a:pt x="7999" y="6363352"/>
                  <a:pt x="7999" y="6360952"/>
                </a:cubicBezTo>
                <a:cubicBezTo>
                  <a:pt x="7999" y="6359486"/>
                  <a:pt x="8133" y="6357619"/>
                  <a:pt x="8399" y="6355353"/>
                </a:cubicBezTo>
                <a:cubicBezTo>
                  <a:pt x="10266" y="6339620"/>
                  <a:pt x="11266" y="6326688"/>
                  <a:pt x="11399" y="6316555"/>
                </a:cubicBezTo>
                <a:cubicBezTo>
                  <a:pt x="11666" y="6310289"/>
                  <a:pt x="12132" y="6306622"/>
                  <a:pt x="12799" y="6305556"/>
                </a:cubicBezTo>
                <a:cubicBezTo>
                  <a:pt x="13332" y="6304622"/>
                  <a:pt x="14332" y="6304156"/>
                  <a:pt x="15799" y="6304156"/>
                </a:cubicBezTo>
                <a:cubicBezTo>
                  <a:pt x="16999" y="6304156"/>
                  <a:pt x="17965" y="6304589"/>
                  <a:pt x="18699" y="6305456"/>
                </a:cubicBezTo>
                <a:cubicBezTo>
                  <a:pt x="19432" y="6306322"/>
                  <a:pt x="19932" y="6307956"/>
                  <a:pt x="20198" y="6310355"/>
                </a:cubicBezTo>
                <a:cubicBezTo>
                  <a:pt x="21665" y="6326754"/>
                  <a:pt x="29265" y="6341420"/>
                  <a:pt x="42997" y="6354353"/>
                </a:cubicBezTo>
                <a:cubicBezTo>
                  <a:pt x="56596" y="6367285"/>
                  <a:pt x="71995" y="6373751"/>
                  <a:pt x="89194" y="6373751"/>
                </a:cubicBezTo>
                <a:cubicBezTo>
                  <a:pt x="99727" y="6373751"/>
                  <a:pt x="109426" y="6371552"/>
                  <a:pt x="118292" y="6367152"/>
                </a:cubicBezTo>
                <a:cubicBezTo>
                  <a:pt x="127159" y="6362752"/>
                  <a:pt x="134091" y="6356386"/>
                  <a:pt x="139091" y="6348053"/>
                </a:cubicBezTo>
                <a:cubicBezTo>
                  <a:pt x="144091" y="6339720"/>
                  <a:pt x="146591" y="6331621"/>
                  <a:pt x="146591" y="6323755"/>
                </a:cubicBezTo>
                <a:cubicBezTo>
                  <a:pt x="146591" y="6312955"/>
                  <a:pt x="142791" y="6303089"/>
                  <a:pt x="135191" y="6294156"/>
                </a:cubicBezTo>
                <a:cubicBezTo>
                  <a:pt x="127592" y="6285224"/>
                  <a:pt x="112326" y="6274791"/>
                  <a:pt x="89394" y="6262858"/>
                </a:cubicBezTo>
                <a:cubicBezTo>
                  <a:pt x="66462" y="6250926"/>
                  <a:pt x="51530" y="6242226"/>
                  <a:pt x="44597" y="6236760"/>
                </a:cubicBezTo>
                <a:cubicBezTo>
                  <a:pt x="33398" y="6227827"/>
                  <a:pt x="24998" y="6218361"/>
                  <a:pt x="19399" y="6208362"/>
                </a:cubicBezTo>
                <a:cubicBezTo>
                  <a:pt x="15265" y="6200629"/>
                  <a:pt x="13199" y="6191629"/>
                  <a:pt x="13199" y="6181363"/>
                </a:cubicBezTo>
                <a:cubicBezTo>
                  <a:pt x="13199" y="6162831"/>
                  <a:pt x="20532" y="6147132"/>
                  <a:pt x="35197" y="6134266"/>
                </a:cubicBezTo>
                <a:cubicBezTo>
                  <a:pt x="49863" y="6121400"/>
                  <a:pt x="69529" y="6114967"/>
                  <a:pt x="94194" y="6114967"/>
                </a:cubicBezTo>
                <a:close/>
                <a:moveTo>
                  <a:pt x="749447" y="6111768"/>
                </a:moveTo>
                <a:lnTo>
                  <a:pt x="759246" y="6111768"/>
                </a:lnTo>
                <a:cubicBezTo>
                  <a:pt x="759513" y="6115503"/>
                  <a:pt x="759646" y="6127308"/>
                  <a:pt x="759646" y="6147184"/>
                </a:cubicBezTo>
                <a:lnTo>
                  <a:pt x="759446" y="6172595"/>
                </a:lnTo>
                <a:lnTo>
                  <a:pt x="759646" y="6205409"/>
                </a:lnTo>
                <a:lnTo>
                  <a:pt x="758846" y="6245828"/>
                </a:lnTo>
                <a:cubicBezTo>
                  <a:pt x="758846" y="6248228"/>
                  <a:pt x="758980" y="6250895"/>
                  <a:pt x="759246" y="6253831"/>
                </a:cubicBezTo>
                <a:cubicBezTo>
                  <a:pt x="767660" y="6244079"/>
                  <a:pt x="773804" y="6237600"/>
                  <a:pt x="777676" y="6234394"/>
                </a:cubicBezTo>
                <a:cubicBezTo>
                  <a:pt x="784622" y="6228784"/>
                  <a:pt x="792035" y="6224343"/>
                  <a:pt x="799914" y="6221070"/>
                </a:cubicBezTo>
                <a:cubicBezTo>
                  <a:pt x="807794" y="6217797"/>
                  <a:pt x="816075" y="6216161"/>
                  <a:pt x="824758" y="6216161"/>
                </a:cubicBezTo>
                <a:cubicBezTo>
                  <a:pt x="841186" y="6216161"/>
                  <a:pt x="854608" y="6223086"/>
                  <a:pt x="865024" y="6236935"/>
                </a:cubicBezTo>
                <a:cubicBezTo>
                  <a:pt x="871034" y="6245057"/>
                  <a:pt x="874039" y="6256574"/>
                  <a:pt x="874039" y="6271486"/>
                </a:cubicBezTo>
                <a:lnTo>
                  <a:pt x="873439" y="6291860"/>
                </a:lnTo>
                <a:lnTo>
                  <a:pt x="873639" y="6303243"/>
                </a:lnTo>
                <a:lnTo>
                  <a:pt x="872839" y="6323017"/>
                </a:lnTo>
                <a:cubicBezTo>
                  <a:pt x="872306" y="6339395"/>
                  <a:pt x="872039" y="6349117"/>
                  <a:pt x="872039" y="6352181"/>
                </a:cubicBezTo>
                <a:cubicBezTo>
                  <a:pt x="872039" y="6355641"/>
                  <a:pt x="872173" y="6360301"/>
                  <a:pt x="872440" y="6366161"/>
                </a:cubicBezTo>
                <a:lnTo>
                  <a:pt x="883839" y="6368758"/>
                </a:lnTo>
                <a:cubicBezTo>
                  <a:pt x="891438" y="6370356"/>
                  <a:pt x="897305" y="6371820"/>
                  <a:pt x="901438" y="6373152"/>
                </a:cubicBezTo>
                <a:lnTo>
                  <a:pt x="901238" y="6379351"/>
                </a:lnTo>
                <a:lnTo>
                  <a:pt x="858640" y="6378151"/>
                </a:lnTo>
                <a:cubicBezTo>
                  <a:pt x="856241" y="6378151"/>
                  <a:pt x="849707" y="6378418"/>
                  <a:pt x="839042" y="6378951"/>
                </a:cubicBezTo>
                <a:cubicBezTo>
                  <a:pt x="832508" y="6379218"/>
                  <a:pt x="828709" y="6379351"/>
                  <a:pt x="827642" y="6379351"/>
                </a:cubicBezTo>
                <a:lnTo>
                  <a:pt x="823243" y="6379351"/>
                </a:lnTo>
                <a:cubicBezTo>
                  <a:pt x="822576" y="6378151"/>
                  <a:pt x="822243" y="6377151"/>
                  <a:pt x="822243" y="6376351"/>
                </a:cubicBezTo>
                <a:lnTo>
                  <a:pt x="822243" y="6374551"/>
                </a:lnTo>
                <a:cubicBezTo>
                  <a:pt x="824109" y="6372152"/>
                  <a:pt x="827576" y="6370553"/>
                  <a:pt x="832642" y="6369755"/>
                </a:cubicBezTo>
                <a:lnTo>
                  <a:pt x="844641" y="6366958"/>
                </a:lnTo>
                <a:cubicBezTo>
                  <a:pt x="846241" y="6365627"/>
                  <a:pt x="847174" y="6364229"/>
                  <a:pt x="847441" y="6362765"/>
                </a:cubicBezTo>
                <a:cubicBezTo>
                  <a:pt x="847974" y="6359302"/>
                  <a:pt x="848574" y="6342128"/>
                  <a:pt x="849241" y="6311243"/>
                </a:cubicBezTo>
                <a:lnTo>
                  <a:pt x="849641" y="6296466"/>
                </a:lnTo>
                <a:cubicBezTo>
                  <a:pt x="850174" y="6280889"/>
                  <a:pt x="848971" y="6267976"/>
                  <a:pt x="846032" y="6257724"/>
                </a:cubicBezTo>
                <a:cubicBezTo>
                  <a:pt x="844161" y="6250668"/>
                  <a:pt x="839918" y="6245044"/>
                  <a:pt x="833304" y="6240850"/>
                </a:cubicBezTo>
                <a:cubicBezTo>
                  <a:pt x="826690" y="6236657"/>
                  <a:pt x="819041" y="6234560"/>
                  <a:pt x="810356" y="6234560"/>
                </a:cubicBezTo>
                <a:cubicBezTo>
                  <a:pt x="803142" y="6234560"/>
                  <a:pt x="796327" y="6236091"/>
                  <a:pt x="789913" y="6239153"/>
                </a:cubicBezTo>
                <a:cubicBezTo>
                  <a:pt x="785503" y="6241416"/>
                  <a:pt x="780225" y="6245343"/>
                  <a:pt x="774078" y="6250936"/>
                </a:cubicBezTo>
                <a:cubicBezTo>
                  <a:pt x="767932" y="6256528"/>
                  <a:pt x="763655" y="6261321"/>
                  <a:pt x="761249" y="6265314"/>
                </a:cubicBezTo>
                <a:cubicBezTo>
                  <a:pt x="759647" y="6267973"/>
                  <a:pt x="758846" y="6272358"/>
                  <a:pt x="758846" y="6278470"/>
                </a:cubicBezTo>
                <a:lnTo>
                  <a:pt x="759046" y="6292419"/>
                </a:lnTo>
                <a:lnTo>
                  <a:pt x="758646" y="6306971"/>
                </a:lnTo>
                <a:cubicBezTo>
                  <a:pt x="758646" y="6308167"/>
                  <a:pt x="758846" y="6316471"/>
                  <a:pt x="759246" y="6331882"/>
                </a:cubicBezTo>
                <a:lnTo>
                  <a:pt x="759046" y="6344638"/>
                </a:lnTo>
                <a:lnTo>
                  <a:pt x="759446" y="6358590"/>
                </a:lnTo>
                <a:cubicBezTo>
                  <a:pt x="759580" y="6360584"/>
                  <a:pt x="759780" y="6362045"/>
                  <a:pt x="760046" y="6362974"/>
                </a:cubicBezTo>
                <a:lnTo>
                  <a:pt x="788245" y="6369752"/>
                </a:lnTo>
                <a:cubicBezTo>
                  <a:pt x="789711" y="6370162"/>
                  <a:pt x="791911" y="6370983"/>
                  <a:pt x="794844" y="6372214"/>
                </a:cubicBezTo>
                <a:lnTo>
                  <a:pt x="795444" y="6374470"/>
                </a:lnTo>
                <a:cubicBezTo>
                  <a:pt x="795444" y="6375154"/>
                  <a:pt x="795111" y="6376247"/>
                  <a:pt x="794444" y="6377751"/>
                </a:cubicBezTo>
                <a:cubicBezTo>
                  <a:pt x="790578" y="6377885"/>
                  <a:pt x="787645" y="6377951"/>
                  <a:pt x="785645" y="6377951"/>
                </a:cubicBezTo>
                <a:lnTo>
                  <a:pt x="770046" y="6377751"/>
                </a:lnTo>
                <a:lnTo>
                  <a:pt x="735648" y="6378151"/>
                </a:lnTo>
                <a:lnTo>
                  <a:pt x="709849" y="6378951"/>
                </a:lnTo>
                <a:cubicBezTo>
                  <a:pt x="708516" y="6378818"/>
                  <a:pt x="706516" y="6378685"/>
                  <a:pt x="703850" y="6378551"/>
                </a:cubicBezTo>
                <a:lnTo>
                  <a:pt x="703650" y="6377151"/>
                </a:lnTo>
                <a:cubicBezTo>
                  <a:pt x="703650" y="6376085"/>
                  <a:pt x="704183" y="6374751"/>
                  <a:pt x="705250" y="6373152"/>
                </a:cubicBezTo>
                <a:cubicBezTo>
                  <a:pt x="720849" y="6370354"/>
                  <a:pt x="729848" y="6368223"/>
                  <a:pt x="732248" y="6366758"/>
                </a:cubicBezTo>
                <a:cubicBezTo>
                  <a:pt x="733715" y="6365825"/>
                  <a:pt x="734448" y="6363693"/>
                  <a:pt x="734448" y="6360362"/>
                </a:cubicBezTo>
                <a:lnTo>
                  <a:pt x="734248" y="6347175"/>
                </a:lnTo>
                <a:lnTo>
                  <a:pt x="734448" y="6323795"/>
                </a:lnTo>
                <a:lnTo>
                  <a:pt x="734048" y="6264249"/>
                </a:lnTo>
                <a:lnTo>
                  <a:pt x="734248" y="6242069"/>
                </a:lnTo>
                <a:lnTo>
                  <a:pt x="734248" y="6226282"/>
                </a:lnTo>
                <a:lnTo>
                  <a:pt x="734848" y="6206899"/>
                </a:lnTo>
                <a:cubicBezTo>
                  <a:pt x="734848" y="6176526"/>
                  <a:pt x="734548" y="6158376"/>
                  <a:pt x="733948" y="6152448"/>
                </a:cubicBezTo>
                <a:cubicBezTo>
                  <a:pt x="733348" y="6146520"/>
                  <a:pt x="732181" y="6142823"/>
                  <a:pt x="730448" y="6141356"/>
                </a:cubicBezTo>
                <a:cubicBezTo>
                  <a:pt x="727248" y="6138294"/>
                  <a:pt x="718449" y="6135097"/>
                  <a:pt x="704050" y="6131766"/>
                </a:cubicBezTo>
                <a:lnTo>
                  <a:pt x="704050" y="6130766"/>
                </a:lnTo>
                <a:cubicBezTo>
                  <a:pt x="704050" y="6129833"/>
                  <a:pt x="704183" y="6128500"/>
                  <a:pt x="704450" y="6126767"/>
                </a:cubicBezTo>
                <a:cubicBezTo>
                  <a:pt x="706316" y="6126500"/>
                  <a:pt x="708116" y="6126167"/>
                  <a:pt x="709849" y="6125767"/>
                </a:cubicBezTo>
                <a:cubicBezTo>
                  <a:pt x="711583" y="6125367"/>
                  <a:pt x="713249" y="6125100"/>
                  <a:pt x="714849" y="6124967"/>
                </a:cubicBezTo>
                <a:cubicBezTo>
                  <a:pt x="730715" y="6120434"/>
                  <a:pt x="742247" y="6116034"/>
                  <a:pt x="749447" y="6111768"/>
                </a:cubicBezTo>
                <a:close/>
                <a:moveTo>
                  <a:pt x="3821222" y="1700635"/>
                </a:moveTo>
                <a:cubicBezTo>
                  <a:pt x="3826155" y="1700635"/>
                  <a:pt x="3830622" y="1702769"/>
                  <a:pt x="3834621" y="1707035"/>
                </a:cubicBezTo>
                <a:cubicBezTo>
                  <a:pt x="3838621" y="1711301"/>
                  <a:pt x="3840621" y="1716501"/>
                  <a:pt x="3840621" y="1722634"/>
                </a:cubicBezTo>
                <a:cubicBezTo>
                  <a:pt x="3840621" y="1728634"/>
                  <a:pt x="3838721" y="1733433"/>
                  <a:pt x="3834921" y="1737033"/>
                </a:cubicBezTo>
                <a:cubicBezTo>
                  <a:pt x="3831122" y="1740633"/>
                  <a:pt x="3825955" y="1742433"/>
                  <a:pt x="3819422" y="1742433"/>
                </a:cubicBezTo>
                <a:cubicBezTo>
                  <a:pt x="3814756" y="1742433"/>
                  <a:pt x="3810390" y="1740400"/>
                  <a:pt x="3806323" y="1736333"/>
                </a:cubicBezTo>
                <a:cubicBezTo>
                  <a:pt x="3802257" y="1732267"/>
                  <a:pt x="3800224" y="1727700"/>
                  <a:pt x="3800224" y="1722634"/>
                </a:cubicBezTo>
                <a:cubicBezTo>
                  <a:pt x="3800224" y="1716234"/>
                  <a:pt x="3802023" y="1711235"/>
                  <a:pt x="3805623" y="1707635"/>
                </a:cubicBezTo>
                <a:cubicBezTo>
                  <a:pt x="3810423" y="1702969"/>
                  <a:pt x="3815623" y="1700635"/>
                  <a:pt x="3821222" y="1700635"/>
                </a:cubicBezTo>
                <a:close/>
                <a:moveTo>
                  <a:pt x="2002394" y="1653038"/>
                </a:moveTo>
                <a:cubicBezTo>
                  <a:pt x="1993430" y="1656238"/>
                  <a:pt x="1983931" y="1661104"/>
                  <a:pt x="1973899" y="1667637"/>
                </a:cubicBezTo>
                <a:cubicBezTo>
                  <a:pt x="1963866" y="1674170"/>
                  <a:pt x="1955906" y="1681703"/>
                  <a:pt x="1950019" y="1690236"/>
                </a:cubicBezTo>
                <a:cubicBezTo>
                  <a:pt x="1945738" y="1696369"/>
                  <a:pt x="1943597" y="1702169"/>
                  <a:pt x="1943597" y="1707635"/>
                </a:cubicBezTo>
                <a:cubicBezTo>
                  <a:pt x="1943597" y="1712835"/>
                  <a:pt x="1945370" y="1717168"/>
                  <a:pt x="1948916" y="1720634"/>
                </a:cubicBezTo>
                <a:cubicBezTo>
                  <a:pt x="1952461" y="1724101"/>
                  <a:pt x="1956909" y="1725834"/>
                  <a:pt x="1962259" y="1725834"/>
                </a:cubicBezTo>
                <a:cubicBezTo>
                  <a:pt x="1966407" y="1725834"/>
                  <a:pt x="1971424" y="1724367"/>
                  <a:pt x="1977311" y="1721434"/>
                </a:cubicBezTo>
                <a:cubicBezTo>
                  <a:pt x="1985069" y="1717568"/>
                  <a:pt x="1993162" y="1711568"/>
                  <a:pt x="2001591" y="1703435"/>
                </a:cubicBezTo>
                <a:cubicBezTo>
                  <a:pt x="2002526" y="1686503"/>
                  <a:pt x="2002994" y="1674570"/>
                  <a:pt x="2002994" y="1667637"/>
                </a:cubicBezTo>
                <a:cubicBezTo>
                  <a:pt x="2002994" y="1664038"/>
                  <a:pt x="2002794" y="1659171"/>
                  <a:pt x="2002394" y="1653038"/>
                </a:cubicBezTo>
                <a:close/>
                <a:moveTo>
                  <a:pt x="3395560" y="1589042"/>
                </a:moveTo>
                <a:cubicBezTo>
                  <a:pt x="3380286" y="1589042"/>
                  <a:pt x="3367336" y="1594975"/>
                  <a:pt x="3356711" y="1606841"/>
                </a:cubicBezTo>
                <a:cubicBezTo>
                  <a:pt x="3346085" y="1618707"/>
                  <a:pt x="3340772" y="1636239"/>
                  <a:pt x="3340772" y="1659438"/>
                </a:cubicBezTo>
                <a:cubicBezTo>
                  <a:pt x="3340772" y="1679837"/>
                  <a:pt x="3346517" y="1696102"/>
                  <a:pt x="3358006" y="1708235"/>
                </a:cubicBezTo>
                <a:cubicBezTo>
                  <a:pt x="3369495" y="1720367"/>
                  <a:pt x="3383805" y="1726434"/>
                  <a:pt x="3400937" y="1726434"/>
                </a:cubicBezTo>
                <a:cubicBezTo>
                  <a:pt x="3410766" y="1726434"/>
                  <a:pt x="3419731" y="1725100"/>
                  <a:pt x="3427833" y="1722434"/>
                </a:cubicBezTo>
                <a:cubicBezTo>
                  <a:pt x="3435934" y="1719768"/>
                  <a:pt x="3441313" y="1717234"/>
                  <a:pt x="3443969" y="1714835"/>
                </a:cubicBezTo>
                <a:cubicBezTo>
                  <a:pt x="3444501" y="1705902"/>
                  <a:pt x="3444766" y="1687503"/>
                  <a:pt x="3444766" y="1659638"/>
                </a:cubicBezTo>
                <a:cubicBezTo>
                  <a:pt x="3444766" y="1636039"/>
                  <a:pt x="3443670" y="1621140"/>
                  <a:pt x="3441479" y="1614941"/>
                </a:cubicBezTo>
                <a:cubicBezTo>
                  <a:pt x="3439287" y="1608741"/>
                  <a:pt x="3433808" y="1602875"/>
                  <a:pt x="3425042" y="1597342"/>
                </a:cubicBezTo>
                <a:cubicBezTo>
                  <a:pt x="3416276" y="1591809"/>
                  <a:pt x="3406449" y="1589042"/>
                  <a:pt x="3395560" y="1589042"/>
                </a:cubicBezTo>
                <a:close/>
                <a:moveTo>
                  <a:pt x="1785835" y="1589042"/>
                </a:moveTo>
                <a:cubicBezTo>
                  <a:pt x="1770561" y="1589042"/>
                  <a:pt x="1757611" y="1594975"/>
                  <a:pt x="1746986" y="1606841"/>
                </a:cubicBezTo>
                <a:cubicBezTo>
                  <a:pt x="1736360" y="1618707"/>
                  <a:pt x="1731048" y="1636239"/>
                  <a:pt x="1731048" y="1659438"/>
                </a:cubicBezTo>
                <a:cubicBezTo>
                  <a:pt x="1731048" y="1679837"/>
                  <a:pt x="1736792" y="1696102"/>
                  <a:pt x="1748281" y="1708235"/>
                </a:cubicBezTo>
                <a:cubicBezTo>
                  <a:pt x="1759770" y="1720367"/>
                  <a:pt x="1774080" y="1726434"/>
                  <a:pt x="1791213" y="1726434"/>
                </a:cubicBezTo>
                <a:cubicBezTo>
                  <a:pt x="1801041" y="1726434"/>
                  <a:pt x="1810006" y="1725100"/>
                  <a:pt x="1818108" y="1722434"/>
                </a:cubicBezTo>
                <a:cubicBezTo>
                  <a:pt x="1826210" y="1719768"/>
                  <a:pt x="1831588" y="1717234"/>
                  <a:pt x="1834245" y="1714835"/>
                </a:cubicBezTo>
                <a:cubicBezTo>
                  <a:pt x="1834776" y="1705902"/>
                  <a:pt x="1835041" y="1687503"/>
                  <a:pt x="1835041" y="1659638"/>
                </a:cubicBezTo>
                <a:cubicBezTo>
                  <a:pt x="1835041" y="1636039"/>
                  <a:pt x="1833945" y="1621140"/>
                  <a:pt x="1831754" y="1614941"/>
                </a:cubicBezTo>
                <a:cubicBezTo>
                  <a:pt x="1829563" y="1608741"/>
                  <a:pt x="1824084" y="1602875"/>
                  <a:pt x="1815318" y="1597342"/>
                </a:cubicBezTo>
                <a:cubicBezTo>
                  <a:pt x="1806551" y="1591809"/>
                  <a:pt x="1796724" y="1589042"/>
                  <a:pt x="1785835" y="1589042"/>
                </a:cubicBezTo>
                <a:close/>
                <a:moveTo>
                  <a:pt x="3602119" y="1581443"/>
                </a:moveTo>
                <a:cubicBezTo>
                  <a:pt x="3586653" y="1581443"/>
                  <a:pt x="3574255" y="1587242"/>
                  <a:pt x="3564922" y="1598842"/>
                </a:cubicBezTo>
                <a:cubicBezTo>
                  <a:pt x="3557722" y="1607641"/>
                  <a:pt x="3554122" y="1615907"/>
                  <a:pt x="3554122" y="1623640"/>
                </a:cubicBezTo>
                <a:lnTo>
                  <a:pt x="3563522" y="1623640"/>
                </a:lnTo>
                <a:cubicBezTo>
                  <a:pt x="3570321" y="1623640"/>
                  <a:pt x="3590587" y="1622573"/>
                  <a:pt x="3624318" y="1620440"/>
                </a:cubicBezTo>
                <a:cubicBezTo>
                  <a:pt x="3629651" y="1620174"/>
                  <a:pt x="3632918" y="1619640"/>
                  <a:pt x="3634117" y="1618841"/>
                </a:cubicBezTo>
                <a:cubicBezTo>
                  <a:pt x="3636517" y="1616307"/>
                  <a:pt x="3637717" y="1614041"/>
                  <a:pt x="3637717" y="1612041"/>
                </a:cubicBezTo>
                <a:cubicBezTo>
                  <a:pt x="3637717" y="1607908"/>
                  <a:pt x="3636384" y="1603208"/>
                  <a:pt x="3633717" y="1597942"/>
                </a:cubicBezTo>
                <a:cubicBezTo>
                  <a:pt x="3631051" y="1592675"/>
                  <a:pt x="3626951" y="1588609"/>
                  <a:pt x="3621418" y="1585742"/>
                </a:cubicBezTo>
                <a:cubicBezTo>
                  <a:pt x="3615885" y="1582876"/>
                  <a:pt x="3609452" y="1581443"/>
                  <a:pt x="3602119" y="1581443"/>
                </a:cubicBezTo>
                <a:close/>
                <a:moveTo>
                  <a:pt x="1401844" y="1581443"/>
                </a:moveTo>
                <a:cubicBezTo>
                  <a:pt x="1386379" y="1581443"/>
                  <a:pt x="1373980" y="1587242"/>
                  <a:pt x="1364647" y="1598842"/>
                </a:cubicBezTo>
                <a:cubicBezTo>
                  <a:pt x="1357447" y="1607641"/>
                  <a:pt x="1353847" y="1615907"/>
                  <a:pt x="1353847" y="1623640"/>
                </a:cubicBezTo>
                <a:lnTo>
                  <a:pt x="1363247" y="1623640"/>
                </a:lnTo>
                <a:cubicBezTo>
                  <a:pt x="1370046" y="1623640"/>
                  <a:pt x="1390312" y="1622573"/>
                  <a:pt x="1424043" y="1620440"/>
                </a:cubicBezTo>
                <a:cubicBezTo>
                  <a:pt x="1429376" y="1620174"/>
                  <a:pt x="1432643" y="1619640"/>
                  <a:pt x="1433843" y="1618841"/>
                </a:cubicBezTo>
                <a:cubicBezTo>
                  <a:pt x="1436242" y="1616307"/>
                  <a:pt x="1437442" y="1614041"/>
                  <a:pt x="1437442" y="1612041"/>
                </a:cubicBezTo>
                <a:cubicBezTo>
                  <a:pt x="1437442" y="1607908"/>
                  <a:pt x="1436109" y="1603208"/>
                  <a:pt x="1433443" y="1597942"/>
                </a:cubicBezTo>
                <a:cubicBezTo>
                  <a:pt x="1430776" y="1592675"/>
                  <a:pt x="1426676" y="1588609"/>
                  <a:pt x="1421143" y="1585742"/>
                </a:cubicBezTo>
                <a:cubicBezTo>
                  <a:pt x="1415610" y="1582876"/>
                  <a:pt x="1409177" y="1581443"/>
                  <a:pt x="1401844" y="1581443"/>
                </a:cubicBezTo>
                <a:close/>
                <a:moveTo>
                  <a:pt x="220744" y="1581443"/>
                </a:moveTo>
                <a:cubicBezTo>
                  <a:pt x="205279" y="1581443"/>
                  <a:pt x="192880" y="1587242"/>
                  <a:pt x="183547" y="1598842"/>
                </a:cubicBezTo>
                <a:cubicBezTo>
                  <a:pt x="176347" y="1607641"/>
                  <a:pt x="172747" y="1615907"/>
                  <a:pt x="172747" y="1623640"/>
                </a:cubicBezTo>
                <a:lnTo>
                  <a:pt x="182147" y="1623640"/>
                </a:lnTo>
                <a:cubicBezTo>
                  <a:pt x="188946" y="1623640"/>
                  <a:pt x="209212" y="1622573"/>
                  <a:pt x="242943" y="1620440"/>
                </a:cubicBezTo>
                <a:cubicBezTo>
                  <a:pt x="248276" y="1620174"/>
                  <a:pt x="251543" y="1619640"/>
                  <a:pt x="252742" y="1618841"/>
                </a:cubicBezTo>
                <a:cubicBezTo>
                  <a:pt x="255142" y="1616307"/>
                  <a:pt x="256342" y="1614041"/>
                  <a:pt x="256342" y="1612041"/>
                </a:cubicBezTo>
                <a:cubicBezTo>
                  <a:pt x="256342" y="1607908"/>
                  <a:pt x="255009" y="1603208"/>
                  <a:pt x="252342" y="1597942"/>
                </a:cubicBezTo>
                <a:cubicBezTo>
                  <a:pt x="249676" y="1592675"/>
                  <a:pt x="245576" y="1588609"/>
                  <a:pt x="240043" y="1585742"/>
                </a:cubicBezTo>
                <a:cubicBezTo>
                  <a:pt x="234510" y="1582876"/>
                  <a:pt x="228077" y="1581443"/>
                  <a:pt x="220744" y="1581443"/>
                </a:cubicBezTo>
                <a:close/>
                <a:moveTo>
                  <a:pt x="3193319" y="1580243"/>
                </a:moveTo>
                <a:cubicBezTo>
                  <a:pt x="3184505" y="1580243"/>
                  <a:pt x="3175523" y="1582309"/>
                  <a:pt x="3166375" y="1586442"/>
                </a:cubicBezTo>
                <a:cubicBezTo>
                  <a:pt x="3157227" y="1590575"/>
                  <a:pt x="3149481" y="1598508"/>
                  <a:pt x="3143137" y="1610241"/>
                </a:cubicBezTo>
                <a:cubicBezTo>
                  <a:pt x="3136794" y="1621973"/>
                  <a:pt x="3133622" y="1638639"/>
                  <a:pt x="3133622" y="1660238"/>
                </a:cubicBezTo>
                <a:cubicBezTo>
                  <a:pt x="3133622" y="1684503"/>
                  <a:pt x="3139131" y="1702869"/>
                  <a:pt x="3150149" y="1715335"/>
                </a:cubicBezTo>
                <a:cubicBezTo>
                  <a:pt x="3161168" y="1727800"/>
                  <a:pt x="3174890" y="1734033"/>
                  <a:pt x="3191316" y="1734033"/>
                </a:cubicBezTo>
                <a:cubicBezTo>
                  <a:pt x="3201467" y="1734033"/>
                  <a:pt x="3211251" y="1731300"/>
                  <a:pt x="3220665" y="1725834"/>
                </a:cubicBezTo>
                <a:cubicBezTo>
                  <a:pt x="3230080" y="1720367"/>
                  <a:pt x="3237593" y="1711601"/>
                  <a:pt x="3243201" y="1699535"/>
                </a:cubicBezTo>
                <a:cubicBezTo>
                  <a:pt x="3248811" y="1687469"/>
                  <a:pt x="3251615" y="1673504"/>
                  <a:pt x="3251615" y="1657638"/>
                </a:cubicBezTo>
                <a:cubicBezTo>
                  <a:pt x="3251615" y="1647239"/>
                  <a:pt x="3249445" y="1635173"/>
                  <a:pt x="3245105" y="1621440"/>
                </a:cubicBezTo>
                <a:cubicBezTo>
                  <a:pt x="3240764" y="1607708"/>
                  <a:pt x="3234087" y="1597408"/>
                  <a:pt x="3225071" y="1590542"/>
                </a:cubicBezTo>
                <a:cubicBezTo>
                  <a:pt x="3216056" y="1583676"/>
                  <a:pt x="3205472" y="1580243"/>
                  <a:pt x="3193319" y="1580243"/>
                </a:cubicBezTo>
                <a:close/>
                <a:moveTo>
                  <a:pt x="2383693" y="1580243"/>
                </a:moveTo>
                <a:cubicBezTo>
                  <a:pt x="2374880" y="1580243"/>
                  <a:pt x="2365898" y="1582309"/>
                  <a:pt x="2356750" y="1586442"/>
                </a:cubicBezTo>
                <a:cubicBezTo>
                  <a:pt x="2347602" y="1590575"/>
                  <a:pt x="2339856" y="1598508"/>
                  <a:pt x="2333512" y="1610241"/>
                </a:cubicBezTo>
                <a:cubicBezTo>
                  <a:pt x="2327169" y="1621973"/>
                  <a:pt x="2323997" y="1638639"/>
                  <a:pt x="2323997" y="1660238"/>
                </a:cubicBezTo>
                <a:cubicBezTo>
                  <a:pt x="2323997" y="1684503"/>
                  <a:pt x="2329506" y="1702869"/>
                  <a:pt x="2340524" y="1715335"/>
                </a:cubicBezTo>
                <a:cubicBezTo>
                  <a:pt x="2351543" y="1727800"/>
                  <a:pt x="2365265" y="1734033"/>
                  <a:pt x="2381691" y="1734033"/>
                </a:cubicBezTo>
                <a:cubicBezTo>
                  <a:pt x="2391842" y="1734033"/>
                  <a:pt x="2401625" y="1731300"/>
                  <a:pt x="2411040" y="1725834"/>
                </a:cubicBezTo>
                <a:cubicBezTo>
                  <a:pt x="2420455" y="1720367"/>
                  <a:pt x="2427968" y="1711601"/>
                  <a:pt x="2433576" y="1699535"/>
                </a:cubicBezTo>
                <a:cubicBezTo>
                  <a:pt x="2439186" y="1687469"/>
                  <a:pt x="2441990" y="1673504"/>
                  <a:pt x="2441990" y="1657638"/>
                </a:cubicBezTo>
                <a:cubicBezTo>
                  <a:pt x="2441990" y="1647239"/>
                  <a:pt x="2439820" y="1635173"/>
                  <a:pt x="2435480" y="1621440"/>
                </a:cubicBezTo>
                <a:cubicBezTo>
                  <a:pt x="2431139" y="1607708"/>
                  <a:pt x="2424461" y="1597408"/>
                  <a:pt x="2415446" y="1590542"/>
                </a:cubicBezTo>
                <a:cubicBezTo>
                  <a:pt x="2406431" y="1583676"/>
                  <a:pt x="2395847" y="1580243"/>
                  <a:pt x="2383693" y="1580243"/>
                </a:cubicBezTo>
                <a:close/>
                <a:moveTo>
                  <a:pt x="573944" y="1580243"/>
                </a:moveTo>
                <a:cubicBezTo>
                  <a:pt x="565130" y="1580243"/>
                  <a:pt x="556148" y="1582309"/>
                  <a:pt x="547000" y="1586442"/>
                </a:cubicBezTo>
                <a:cubicBezTo>
                  <a:pt x="537852" y="1590575"/>
                  <a:pt x="530106" y="1598508"/>
                  <a:pt x="523762" y="1610241"/>
                </a:cubicBezTo>
                <a:cubicBezTo>
                  <a:pt x="517419" y="1621973"/>
                  <a:pt x="514247" y="1638639"/>
                  <a:pt x="514247" y="1660238"/>
                </a:cubicBezTo>
                <a:cubicBezTo>
                  <a:pt x="514247" y="1684503"/>
                  <a:pt x="519756" y="1702869"/>
                  <a:pt x="530774" y="1715335"/>
                </a:cubicBezTo>
                <a:cubicBezTo>
                  <a:pt x="541793" y="1727800"/>
                  <a:pt x="555515" y="1734033"/>
                  <a:pt x="571941" y="1734033"/>
                </a:cubicBezTo>
                <a:cubicBezTo>
                  <a:pt x="582092" y="1734033"/>
                  <a:pt x="591876" y="1731300"/>
                  <a:pt x="601291" y="1725834"/>
                </a:cubicBezTo>
                <a:cubicBezTo>
                  <a:pt x="610706" y="1720367"/>
                  <a:pt x="618218" y="1711601"/>
                  <a:pt x="623827" y="1699535"/>
                </a:cubicBezTo>
                <a:cubicBezTo>
                  <a:pt x="629436" y="1687469"/>
                  <a:pt x="632240" y="1673504"/>
                  <a:pt x="632240" y="1657638"/>
                </a:cubicBezTo>
                <a:cubicBezTo>
                  <a:pt x="632240" y="1647239"/>
                  <a:pt x="630070" y="1635173"/>
                  <a:pt x="625730" y="1621440"/>
                </a:cubicBezTo>
                <a:cubicBezTo>
                  <a:pt x="621389" y="1607708"/>
                  <a:pt x="614712" y="1597408"/>
                  <a:pt x="605697" y="1590542"/>
                </a:cubicBezTo>
                <a:cubicBezTo>
                  <a:pt x="596681" y="1583676"/>
                  <a:pt x="586097" y="1580243"/>
                  <a:pt x="573944" y="1580243"/>
                </a:cubicBezTo>
                <a:close/>
                <a:moveTo>
                  <a:pt x="404194" y="1573243"/>
                </a:moveTo>
                <a:cubicBezTo>
                  <a:pt x="422859" y="1573243"/>
                  <a:pt x="437058" y="1576443"/>
                  <a:pt x="446791" y="1582843"/>
                </a:cubicBezTo>
                <a:cubicBezTo>
                  <a:pt x="452257" y="1586576"/>
                  <a:pt x="454991" y="1591375"/>
                  <a:pt x="454991" y="1597242"/>
                </a:cubicBezTo>
                <a:cubicBezTo>
                  <a:pt x="454991" y="1601508"/>
                  <a:pt x="453591" y="1605041"/>
                  <a:pt x="450791" y="1607841"/>
                </a:cubicBezTo>
                <a:cubicBezTo>
                  <a:pt x="447991" y="1610641"/>
                  <a:pt x="444391" y="1612041"/>
                  <a:pt x="439991" y="1612041"/>
                </a:cubicBezTo>
                <a:cubicBezTo>
                  <a:pt x="433325" y="1612041"/>
                  <a:pt x="425992" y="1607908"/>
                  <a:pt x="417993" y="1599642"/>
                </a:cubicBezTo>
                <a:cubicBezTo>
                  <a:pt x="413060" y="1594575"/>
                  <a:pt x="408593" y="1591075"/>
                  <a:pt x="404594" y="1589142"/>
                </a:cubicBezTo>
                <a:cubicBezTo>
                  <a:pt x="400594" y="1587209"/>
                  <a:pt x="396128" y="1586242"/>
                  <a:pt x="391195" y="1586242"/>
                </a:cubicBezTo>
                <a:cubicBezTo>
                  <a:pt x="379329" y="1586242"/>
                  <a:pt x="369462" y="1591109"/>
                  <a:pt x="361596" y="1600841"/>
                </a:cubicBezTo>
                <a:cubicBezTo>
                  <a:pt x="350664" y="1614707"/>
                  <a:pt x="345197" y="1632106"/>
                  <a:pt x="345197" y="1653038"/>
                </a:cubicBezTo>
                <a:cubicBezTo>
                  <a:pt x="345197" y="1674637"/>
                  <a:pt x="350797" y="1691836"/>
                  <a:pt x="361996" y="1704635"/>
                </a:cubicBezTo>
                <a:cubicBezTo>
                  <a:pt x="373196" y="1717434"/>
                  <a:pt x="386261" y="1723834"/>
                  <a:pt x="401194" y="1723834"/>
                </a:cubicBezTo>
                <a:cubicBezTo>
                  <a:pt x="411593" y="1723834"/>
                  <a:pt x="420826" y="1722134"/>
                  <a:pt x="428892" y="1718734"/>
                </a:cubicBezTo>
                <a:cubicBezTo>
                  <a:pt x="436958" y="1715335"/>
                  <a:pt x="446391" y="1709035"/>
                  <a:pt x="457190" y="1699835"/>
                </a:cubicBezTo>
                <a:lnTo>
                  <a:pt x="457390" y="1712835"/>
                </a:lnTo>
                <a:cubicBezTo>
                  <a:pt x="446991" y="1723901"/>
                  <a:pt x="436725" y="1731634"/>
                  <a:pt x="426592" y="1736033"/>
                </a:cubicBezTo>
                <a:cubicBezTo>
                  <a:pt x="416460" y="1740433"/>
                  <a:pt x="404527" y="1742633"/>
                  <a:pt x="390795" y="1742633"/>
                </a:cubicBezTo>
                <a:cubicBezTo>
                  <a:pt x="375862" y="1742633"/>
                  <a:pt x="362396" y="1738733"/>
                  <a:pt x="350397" y="1730934"/>
                </a:cubicBezTo>
                <a:cubicBezTo>
                  <a:pt x="338398" y="1723134"/>
                  <a:pt x="329165" y="1712101"/>
                  <a:pt x="322699" y="1697836"/>
                </a:cubicBezTo>
                <a:cubicBezTo>
                  <a:pt x="316232" y="1683570"/>
                  <a:pt x="312999" y="1669571"/>
                  <a:pt x="312999" y="1655838"/>
                </a:cubicBezTo>
                <a:cubicBezTo>
                  <a:pt x="312999" y="1640772"/>
                  <a:pt x="316899" y="1626540"/>
                  <a:pt x="324699" y="1613141"/>
                </a:cubicBezTo>
                <a:cubicBezTo>
                  <a:pt x="332498" y="1599742"/>
                  <a:pt x="342831" y="1589742"/>
                  <a:pt x="355697" y="1583143"/>
                </a:cubicBezTo>
                <a:cubicBezTo>
                  <a:pt x="368563" y="1576543"/>
                  <a:pt x="384728" y="1573243"/>
                  <a:pt x="404194" y="1573243"/>
                </a:cubicBezTo>
                <a:close/>
                <a:moveTo>
                  <a:pt x="1979395" y="1573043"/>
                </a:moveTo>
                <a:cubicBezTo>
                  <a:pt x="1990861" y="1573043"/>
                  <a:pt x="1999394" y="1574076"/>
                  <a:pt x="2004994" y="1576143"/>
                </a:cubicBezTo>
                <a:cubicBezTo>
                  <a:pt x="2010593" y="1578209"/>
                  <a:pt x="2015526" y="1581843"/>
                  <a:pt x="2019793" y="1587042"/>
                </a:cubicBezTo>
                <a:cubicBezTo>
                  <a:pt x="2024059" y="1592242"/>
                  <a:pt x="2026659" y="1597908"/>
                  <a:pt x="2027592" y="1604041"/>
                </a:cubicBezTo>
                <a:cubicBezTo>
                  <a:pt x="2028126" y="1606974"/>
                  <a:pt x="2028392" y="1617440"/>
                  <a:pt x="2028392" y="1635440"/>
                </a:cubicBezTo>
                <a:lnTo>
                  <a:pt x="2027792" y="1667237"/>
                </a:lnTo>
                <a:lnTo>
                  <a:pt x="2027992" y="1690436"/>
                </a:lnTo>
                <a:cubicBezTo>
                  <a:pt x="2027992" y="1693502"/>
                  <a:pt x="2027926" y="1696102"/>
                  <a:pt x="2027792" y="1698236"/>
                </a:cubicBezTo>
                <a:cubicBezTo>
                  <a:pt x="2027659" y="1702102"/>
                  <a:pt x="2027592" y="1704968"/>
                  <a:pt x="2027592" y="1706835"/>
                </a:cubicBezTo>
                <a:cubicBezTo>
                  <a:pt x="2027592" y="1711235"/>
                  <a:pt x="2028859" y="1714768"/>
                  <a:pt x="2031392" y="1717434"/>
                </a:cubicBezTo>
                <a:cubicBezTo>
                  <a:pt x="2033925" y="1720101"/>
                  <a:pt x="2036925" y="1721434"/>
                  <a:pt x="2040391" y="1721434"/>
                </a:cubicBezTo>
                <a:cubicBezTo>
                  <a:pt x="2045458" y="1721434"/>
                  <a:pt x="2049791" y="1718901"/>
                  <a:pt x="2053391" y="1713835"/>
                </a:cubicBezTo>
                <a:lnTo>
                  <a:pt x="2055791" y="1710635"/>
                </a:lnTo>
                <a:cubicBezTo>
                  <a:pt x="2056457" y="1710235"/>
                  <a:pt x="2057924" y="1709768"/>
                  <a:pt x="2060190" y="1709235"/>
                </a:cubicBezTo>
                <a:cubicBezTo>
                  <a:pt x="2060990" y="1710968"/>
                  <a:pt x="2061390" y="1712235"/>
                  <a:pt x="2061390" y="1713035"/>
                </a:cubicBezTo>
                <a:cubicBezTo>
                  <a:pt x="2061390" y="1715035"/>
                  <a:pt x="2059790" y="1718568"/>
                  <a:pt x="2056590" y="1723634"/>
                </a:cubicBezTo>
                <a:cubicBezTo>
                  <a:pt x="2052457" y="1730300"/>
                  <a:pt x="2047858" y="1735167"/>
                  <a:pt x="2042791" y="1738233"/>
                </a:cubicBezTo>
                <a:cubicBezTo>
                  <a:pt x="2039592" y="1740233"/>
                  <a:pt x="2035192" y="1741233"/>
                  <a:pt x="2029592" y="1741233"/>
                </a:cubicBezTo>
                <a:cubicBezTo>
                  <a:pt x="2019993" y="1741233"/>
                  <a:pt x="2012793" y="1738300"/>
                  <a:pt x="2007993" y="1732434"/>
                </a:cubicBezTo>
                <a:cubicBezTo>
                  <a:pt x="2005060" y="1728967"/>
                  <a:pt x="2002994" y="1722767"/>
                  <a:pt x="2001794" y="1713835"/>
                </a:cubicBezTo>
                <a:lnTo>
                  <a:pt x="1979395" y="1729434"/>
                </a:lnTo>
                <a:cubicBezTo>
                  <a:pt x="1971529" y="1733967"/>
                  <a:pt x="1965529" y="1736833"/>
                  <a:pt x="1961396" y="1738033"/>
                </a:cubicBezTo>
                <a:cubicBezTo>
                  <a:pt x="1954730" y="1739766"/>
                  <a:pt x="1946731" y="1740633"/>
                  <a:pt x="1937398" y="1740633"/>
                </a:cubicBezTo>
                <a:cubicBezTo>
                  <a:pt x="1930598" y="1740633"/>
                  <a:pt x="1925232" y="1738600"/>
                  <a:pt x="1921299" y="1734533"/>
                </a:cubicBezTo>
                <a:cubicBezTo>
                  <a:pt x="1917366" y="1730467"/>
                  <a:pt x="1915399" y="1725234"/>
                  <a:pt x="1915399" y="1718834"/>
                </a:cubicBezTo>
                <a:cubicBezTo>
                  <a:pt x="1915399" y="1709635"/>
                  <a:pt x="1921045" y="1698636"/>
                  <a:pt x="1932337" y="1685836"/>
                </a:cubicBezTo>
                <a:cubicBezTo>
                  <a:pt x="1943629" y="1673037"/>
                  <a:pt x="1958963" y="1662571"/>
                  <a:pt x="1978339" y="1654438"/>
                </a:cubicBezTo>
                <a:cubicBezTo>
                  <a:pt x="1991969" y="1648705"/>
                  <a:pt x="2000321" y="1645039"/>
                  <a:pt x="2003394" y="1643439"/>
                </a:cubicBezTo>
                <a:cubicBezTo>
                  <a:pt x="2003660" y="1639039"/>
                  <a:pt x="2003794" y="1634239"/>
                  <a:pt x="2003794" y="1629040"/>
                </a:cubicBezTo>
                <a:cubicBezTo>
                  <a:pt x="2003794" y="1612107"/>
                  <a:pt x="2001420" y="1600642"/>
                  <a:pt x="1996672" y="1594642"/>
                </a:cubicBezTo>
                <a:cubicBezTo>
                  <a:pt x="1991925" y="1588642"/>
                  <a:pt x="1985138" y="1585643"/>
                  <a:pt x="1976311" y="1585643"/>
                </a:cubicBezTo>
                <a:cubicBezTo>
                  <a:pt x="1967082" y="1585643"/>
                  <a:pt x="1958456" y="1589242"/>
                  <a:pt x="1950431" y="1596442"/>
                </a:cubicBezTo>
                <a:cubicBezTo>
                  <a:pt x="1945484" y="1600975"/>
                  <a:pt x="1941739" y="1609508"/>
                  <a:pt x="1939198" y="1622040"/>
                </a:cubicBezTo>
                <a:cubicBezTo>
                  <a:pt x="1938398" y="1625507"/>
                  <a:pt x="1936865" y="1629240"/>
                  <a:pt x="1934598" y="1633240"/>
                </a:cubicBezTo>
                <a:cubicBezTo>
                  <a:pt x="1928865" y="1636973"/>
                  <a:pt x="1924265" y="1638839"/>
                  <a:pt x="1920799" y="1638839"/>
                </a:cubicBezTo>
                <a:cubicBezTo>
                  <a:pt x="1917866" y="1638839"/>
                  <a:pt x="1915199" y="1637973"/>
                  <a:pt x="1912799" y="1636239"/>
                </a:cubicBezTo>
                <a:cubicBezTo>
                  <a:pt x="1911466" y="1635306"/>
                  <a:pt x="1910799" y="1634239"/>
                  <a:pt x="1910799" y="1633040"/>
                </a:cubicBezTo>
                <a:cubicBezTo>
                  <a:pt x="1910799" y="1629573"/>
                  <a:pt x="1914499" y="1621740"/>
                  <a:pt x="1921899" y="1609541"/>
                </a:cubicBezTo>
                <a:cubicBezTo>
                  <a:pt x="1929298" y="1597342"/>
                  <a:pt x="1938631" y="1588209"/>
                  <a:pt x="1949897" y="1582143"/>
                </a:cubicBezTo>
                <a:cubicBezTo>
                  <a:pt x="1961163" y="1576076"/>
                  <a:pt x="1970996" y="1573043"/>
                  <a:pt x="1979395" y="1573043"/>
                </a:cubicBezTo>
                <a:close/>
                <a:moveTo>
                  <a:pt x="3194819" y="1572443"/>
                </a:moveTo>
                <a:cubicBezTo>
                  <a:pt x="3219751" y="1572443"/>
                  <a:pt x="3240582" y="1580976"/>
                  <a:pt x="3257315" y="1598042"/>
                </a:cubicBezTo>
                <a:cubicBezTo>
                  <a:pt x="3274047" y="1615107"/>
                  <a:pt x="3282413" y="1635639"/>
                  <a:pt x="3282413" y="1659638"/>
                </a:cubicBezTo>
                <a:cubicBezTo>
                  <a:pt x="3282413" y="1680970"/>
                  <a:pt x="3273647" y="1700002"/>
                  <a:pt x="3256115" y="1716735"/>
                </a:cubicBezTo>
                <a:cubicBezTo>
                  <a:pt x="3238583" y="1733467"/>
                  <a:pt x="3216417" y="1741833"/>
                  <a:pt x="3189619" y="1741833"/>
                </a:cubicBezTo>
                <a:cubicBezTo>
                  <a:pt x="3173087" y="1741833"/>
                  <a:pt x="3157488" y="1737500"/>
                  <a:pt x="3142822" y="1728834"/>
                </a:cubicBezTo>
                <a:cubicBezTo>
                  <a:pt x="3131889" y="1722301"/>
                  <a:pt x="3122490" y="1712635"/>
                  <a:pt x="3114624" y="1699835"/>
                </a:cubicBezTo>
                <a:cubicBezTo>
                  <a:pt x="3106757" y="1687036"/>
                  <a:pt x="3102824" y="1672437"/>
                  <a:pt x="3102824" y="1656038"/>
                </a:cubicBezTo>
                <a:cubicBezTo>
                  <a:pt x="3102824" y="1646972"/>
                  <a:pt x="3104724" y="1637273"/>
                  <a:pt x="3108524" y="1626940"/>
                </a:cubicBezTo>
                <a:cubicBezTo>
                  <a:pt x="3112324" y="1616607"/>
                  <a:pt x="3118090" y="1607341"/>
                  <a:pt x="3125823" y="1599142"/>
                </a:cubicBezTo>
                <a:cubicBezTo>
                  <a:pt x="3133556" y="1590942"/>
                  <a:pt x="3141755" y="1584842"/>
                  <a:pt x="3150421" y="1580843"/>
                </a:cubicBezTo>
                <a:cubicBezTo>
                  <a:pt x="3162554" y="1575243"/>
                  <a:pt x="3177353" y="1572443"/>
                  <a:pt x="3194819" y="1572443"/>
                </a:cubicBezTo>
                <a:close/>
                <a:moveTo>
                  <a:pt x="2385193" y="1572443"/>
                </a:moveTo>
                <a:cubicBezTo>
                  <a:pt x="2410125" y="1572443"/>
                  <a:pt x="2430957" y="1580976"/>
                  <a:pt x="2447690" y="1598042"/>
                </a:cubicBezTo>
                <a:cubicBezTo>
                  <a:pt x="2464422" y="1615107"/>
                  <a:pt x="2472788" y="1635639"/>
                  <a:pt x="2472788" y="1659638"/>
                </a:cubicBezTo>
                <a:cubicBezTo>
                  <a:pt x="2472788" y="1680970"/>
                  <a:pt x="2464022" y="1700002"/>
                  <a:pt x="2446490" y="1716735"/>
                </a:cubicBezTo>
                <a:cubicBezTo>
                  <a:pt x="2428958" y="1733467"/>
                  <a:pt x="2406792" y="1741833"/>
                  <a:pt x="2379994" y="1741833"/>
                </a:cubicBezTo>
                <a:cubicBezTo>
                  <a:pt x="2363462" y="1741833"/>
                  <a:pt x="2347863" y="1737500"/>
                  <a:pt x="2333197" y="1728834"/>
                </a:cubicBezTo>
                <a:cubicBezTo>
                  <a:pt x="2322264" y="1722301"/>
                  <a:pt x="2312865" y="1712635"/>
                  <a:pt x="2304998" y="1699835"/>
                </a:cubicBezTo>
                <a:cubicBezTo>
                  <a:pt x="2297132" y="1687036"/>
                  <a:pt x="2293199" y="1672437"/>
                  <a:pt x="2293199" y="1656038"/>
                </a:cubicBezTo>
                <a:cubicBezTo>
                  <a:pt x="2293199" y="1646972"/>
                  <a:pt x="2295099" y="1637273"/>
                  <a:pt x="2298899" y="1626940"/>
                </a:cubicBezTo>
                <a:cubicBezTo>
                  <a:pt x="2302699" y="1616607"/>
                  <a:pt x="2308465" y="1607341"/>
                  <a:pt x="2316198" y="1599142"/>
                </a:cubicBezTo>
                <a:cubicBezTo>
                  <a:pt x="2323931" y="1590942"/>
                  <a:pt x="2332130" y="1584842"/>
                  <a:pt x="2340796" y="1580843"/>
                </a:cubicBezTo>
                <a:cubicBezTo>
                  <a:pt x="2352929" y="1575243"/>
                  <a:pt x="2367728" y="1572443"/>
                  <a:pt x="2385193" y="1572443"/>
                </a:cubicBezTo>
                <a:close/>
                <a:moveTo>
                  <a:pt x="575444" y="1572443"/>
                </a:moveTo>
                <a:cubicBezTo>
                  <a:pt x="600376" y="1572443"/>
                  <a:pt x="621208" y="1580976"/>
                  <a:pt x="637940" y="1598042"/>
                </a:cubicBezTo>
                <a:cubicBezTo>
                  <a:pt x="654672" y="1615107"/>
                  <a:pt x="663038" y="1635639"/>
                  <a:pt x="663038" y="1659638"/>
                </a:cubicBezTo>
                <a:cubicBezTo>
                  <a:pt x="663038" y="1680970"/>
                  <a:pt x="654272" y="1700002"/>
                  <a:pt x="636740" y="1716735"/>
                </a:cubicBezTo>
                <a:cubicBezTo>
                  <a:pt x="619208" y="1733467"/>
                  <a:pt x="597042" y="1741833"/>
                  <a:pt x="570244" y="1741833"/>
                </a:cubicBezTo>
                <a:cubicBezTo>
                  <a:pt x="553712" y="1741833"/>
                  <a:pt x="538113" y="1737500"/>
                  <a:pt x="523447" y="1728834"/>
                </a:cubicBezTo>
                <a:cubicBezTo>
                  <a:pt x="512514" y="1722301"/>
                  <a:pt x="503115" y="1712635"/>
                  <a:pt x="495249" y="1699835"/>
                </a:cubicBezTo>
                <a:cubicBezTo>
                  <a:pt x="487382" y="1687036"/>
                  <a:pt x="483449" y="1672437"/>
                  <a:pt x="483449" y="1656038"/>
                </a:cubicBezTo>
                <a:cubicBezTo>
                  <a:pt x="483449" y="1646972"/>
                  <a:pt x="485349" y="1637273"/>
                  <a:pt x="489149" y="1626940"/>
                </a:cubicBezTo>
                <a:cubicBezTo>
                  <a:pt x="492949" y="1616607"/>
                  <a:pt x="498715" y="1607341"/>
                  <a:pt x="506448" y="1599142"/>
                </a:cubicBezTo>
                <a:cubicBezTo>
                  <a:pt x="514181" y="1590942"/>
                  <a:pt x="522380" y="1584842"/>
                  <a:pt x="531046" y="1580843"/>
                </a:cubicBezTo>
                <a:cubicBezTo>
                  <a:pt x="543179" y="1575243"/>
                  <a:pt x="557978" y="1572443"/>
                  <a:pt x="575444" y="1572443"/>
                </a:cubicBezTo>
                <a:close/>
                <a:moveTo>
                  <a:pt x="3603519" y="1572043"/>
                </a:moveTo>
                <a:cubicBezTo>
                  <a:pt x="3615919" y="1572043"/>
                  <a:pt x="3626051" y="1574310"/>
                  <a:pt x="3633917" y="1578843"/>
                </a:cubicBezTo>
                <a:cubicBezTo>
                  <a:pt x="3644584" y="1584842"/>
                  <a:pt x="3652550" y="1592575"/>
                  <a:pt x="3657816" y="1602041"/>
                </a:cubicBezTo>
                <a:cubicBezTo>
                  <a:pt x="3663083" y="1611507"/>
                  <a:pt x="3665716" y="1620174"/>
                  <a:pt x="3665716" y="1628040"/>
                </a:cubicBezTo>
                <a:lnTo>
                  <a:pt x="3665716" y="1630840"/>
                </a:lnTo>
                <a:lnTo>
                  <a:pt x="3585520" y="1631424"/>
                </a:lnTo>
                <a:lnTo>
                  <a:pt x="3570321" y="1631408"/>
                </a:lnTo>
                <a:cubicBezTo>
                  <a:pt x="3564189" y="1631408"/>
                  <a:pt x="3557922" y="1631685"/>
                  <a:pt x="3551522" y="1632240"/>
                </a:cubicBezTo>
                <a:cubicBezTo>
                  <a:pt x="3550323" y="1636239"/>
                  <a:pt x="3549723" y="1638972"/>
                  <a:pt x="3549723" y="1640439"/>
                </a:cubicBezTo>
                <a:lnTo>
                  <a:pt x="3549923" y="1642439"/>
                </a:lnTo>
                <a:lnTo>
                  <a:pt x="3549923" y="1644439"/>
                </a:lnTo>
                <a:lnTo>
                  <a:pt x="3549723" y="1654238"/>
                </a:lnTo>
                <a:cubicBezTo>
                  <a:pt x="3549723" y="1662371"/>
                  <a:pt x="3552289" y="1672337"/>
                  <a:pt x="3557422" y="1684136"/>
                </a:cubicBezTo>
                <a:cubicBezTo>
                  <a:pt x="3562555" y="1695936"/>
                  <a:pt x="3569888" y="1704935"/>
                  <a:pt x="3579421" y="1711135"/>
                </a:cubicBezTo>
                <a:cubicBezTo>
                  <a:pt x="3588953" y="1717334"/>
                  <a:pt x="3600853" y="1720634"/>
                  <a:pt x="3615119" y="1721034"/>
                </a:cubicBezTo>
                <a:cubicBezTo>
                  <a:pt x="3622718" y="1720634"/>
                  <a:pt x="3628785" y="1719701"/>
                  <a:pt x="3633317" y="1718234"/>
                </a:cubicBezTo>
                <a:cubicBezTo>
                  <a:pt x="3637850" y="1716768"/>
                  <a:pt x="3644250" y="1713368"/>
                  <a:pt x="3652516" y="1708035"/>
                </a:cubicBezTo>
                <a:lnTo>
                  <a:pt x="3666915" y="1696236"/>
                </a:lnTo>
                <a:lnTo>
                  <a:pt x="3668115" y="1704235"/>
                </a:lnTo>
                <a:cubicBezTo>
                  <a:pt x="3668115" y="1705168"/>
                  <a:pt x="3668049" y="1706168"/>
                  <a:pt x="3667915" y="1707235"/>
                </a:cubicBezTo>
                <a:cubicBezTo>
                  <a:pt x="3661916" y="1714835"/>
                  <a:pt x="3654316" y="1721501"/>
                  <a:pt x="3645117" y="1727234"/>
                </a:cubicBezTo>
                <a:cubicBezTo>
                  <a:pt x="3635917" y="1732967"/>
                  <a:pt x="3626585" y="1737167"/>
                  <a:pt x="3617118" y="1739833"/>
                </a:cubicBezTo>
                <a:cubicBezTo>
                  <a:pt x="3612586" y="1741033"/>
                  <a:pt x="3605119" y="1741633"/>
                  <a:pt x="3594720" y="1741633"/>
                </a:cubicBezTo>
                <a:cubicBezTo>
                  <a:pt x="3585254" y="1741633"/>
                  <a:pt x="3575921" y="1739700"/>
                  <a:pt x="3566722" y="1735833"/>
                </a:cubicBezTo>
                <a:cubicBezTo>
                  <a:pt x="3553122" y="1729967"/>
                  <a:pt x="3542423" y="1720534"/>
                  <a:pt x="3534624" y="1707535"/>
                </a:cubicBezTo>
                <a:cubicBezTo>
                  <a:pt x="3526824" y="1694536"/>
                  <a:pt x="3522924" y="1678770"/>
                  <a:pt x="3522924" y="1660238"/>
                </a:cubicBezTo>
                <a:cubicBezTo>
                  <a:pt x="3522924" y="1654372"/>
                  <a:pt x="3524024" y="1646839"/>
                  <a:pt x="3526224" y="1637639"/>
                </a:cubicBezTo>
                <a:cubicBezTo>
                  <a:pt x="3528424" y="1628440"/>
                  <a:pt x="3532391" y="1618640"/>
                  <a:pt x="3538123" y="1608241"/>
                </a:cubicBezTo>
                <a:cubicBezTo>
                  <a:pt x="3541990" y="1601175"/>
                  <a:pt x="3546723" y="1595375"/>
                  <a:pt x="3552322" y="1590842"/>
                </a:cubicBezTo>
                <a:cubicBezTo>
                  <a:pt x="3560322" y="1584442"/>
                  <a:pt x="3567322" y="1579976"/>
                  <a:pt x="3573321" y="1577443"/>
                </a:cubicBezTo>
                <a:cubicBezTo>
                  <a:pt x="3581987" y="1573843"/>
                  <a:pt x="3592053" y="1572043"/>
                  <a:pt x="3603519" y="1572043"/>
                </a:cubicBezTo>
                <a:close/>
                <a:moveTo>
                  <a:pt x="1403244" y="1572043"/>
                </a:moveTo>
                <a:cubicBezTo>
                  <a:pt x="1415644" y="1572043"/>
                  <a:pt x="1425776" y="1574310"/>
                  <a:pt x="1433643" y="1578843"/>
                </a:cubicBezTo>
                <a:cubicBezTo>
                  <a:pt x="1444309" y="1584842"/>
                  <a:pt x="1452275" y="1592575"/>
                  <a:pt x="1457541" y="1602041"/>
                </a:cubicBezTo>
                <a:cubicBezTo>
                  <a:pt x="1462807" y="1611507"/>
                  <a:pt x="1465441" y="1620174"/>
                  <a:pt x="1465441" y="1628040"/>
                </a:cubicBezTo>
                <a:lnTo>
                  <a:pt x="1465441" y="1630840"/>
                </a:lnTo>
                <a:lnTo>
                  <a:pt x="1385245" y="1631424"/>
                </a:lnTo>
                <a:lnTo>
                  <a:pt x="1370046" y="1631408"/>
                </a:lnTo>
                <a:cubicBezTo>
                  <a:pt x="1363913" y="1631408"/>
                  <a:pt x="1357647" y="1631685"/>
                  <a:pt x="1351248" y="1632240"/>
                </a:cubicBezTo>
                <a:cubicBezTo>
                  <a:pt x="1350048" y="1636239"/>
                  <a:pt x="1349448" y="1638972"/>
                  <a:pt x="1349448" y="1640439"/>
                </a:cubicBezTo>
                <a:lnTo>
                  <a:pt x="1349648" y="1642439"/>
                </a:lnTo>
                <a:lnTo>
                  <a:pt x="1349648" y="1644439"/>
                </a:lnTo>
                <a:lnTo>
                  <a:pt x="1349448" y="1654238"/>
                </a:lnTo>
                <a:cubicBezTo>
                  <a:pt x="1349448" y="1662371"/>
                  <a:pt x="1352014" y="1672337"/>
                  <a:pt x="1357147" y="1684136"/>
                </a:cubicBezTo>
                <a:cubicBezTo>
                  <a:pt x="1362280" y="1695936"/>
                  <a:pt x="1369613" y="1704935"/>
                  <a:pt x="1379146" y="1711135"/>
                </a:cubicBezTo>
                <a:cubicBezTo>
                  <a:pt x="1388679" y="1717334"/>
                  <a:pt x="1400578" y="1720634"/>
                  <a:pt x="1414844" y="1721034"/>
                </a:cubicBezTo>
                <a:cubicBezTo>
                  <a:pt x="1422443" y="1720634"/>
                  <a:pt x="1428509" y="1719701"/>
                  <a:pt x="1433043" y="1718234"/>
                </a:cubicBezTo>
                <a:cubicBezTo>
                  <a:pt x="1437576" y="1716768"/>
                  <a:pt x="1443975" y="1713368"/>
                  <a:pt x="1452241" y="1708035"/>
                </a:cubicBezTo>
                <a:lnTo>
                  <a:pt x="1466641" y="1696236"/>
                </a:lnTo>
                <a:lnTo>
                  <a:pt x="1467840" y="1704235"/>
                </a:lnTo>
                <a:cubicBezTo>
                  <a:pt x="1467840" y="1705168"/>
                  <a:pt x="1467774" y="1706168"/>
                  <a:pt x="1467641" y="1707235"/>
                </a:cubicBezTo>
                <a:cubicBezTo>
                  <a:pt x="1461641" y="1714835"/>
                  <a:pt x="1454041" y="1721501"/>
                  <a:pt x="1444842" y="1727234"/>
                </a:cubicBezTo>
                <a:cubicBezTo>
                  <a:pt x="1435643" y="1732967"/>
                  <a:pt x="1426310" y="1737167"/>
                  <a:pt x="1416844" y="1739833"/>
                </a:cubicBezTo>
                <a:cubicBezTo>
                  <a:pt x="1412311" y="1741033"/>
                  <a:pt x="1404844" y="1741633"/>
                  <a:pt x="1394445" y="1741633"/>
                </a:cubicBezTo>
                <a:cubicBezTo>
                  <a:pt x="1384979" y="1741633"/>
                  <a:pt x="1375646" y="1739700"/>
                  <a:pt x="1366447" y="1735833"/>
                </a:cubicBezTo>
                <a:cubicBezTo>
                  <a:pt x="1352847" y="1729967"/>
                  <a:pt x="1342148" y="1720534"/>
                  <a:pt x="1334349" y="1707535"/>
                </a:cubicBezTo>
                <a:cubicBezTo>
                  <a:pt x="1326549" y="1694536"/>
                  <a:pt x="1322649" y="1678770"/>
                  <a:pt x="1322649" y="1660238"/>
                </a:cubicBezTo>
                <a:cubicBezTo>
                  <a:pt x="1322649" y="1654372"/>
                  <a:pt x="1323749" y="1646839"/>
                  <a:pt x="1325949" y="1637639"/>
                </a:cubicBezTo>
                <a:cubicBezTo>
                  <a:pt x="1328149" y="1628440"/>
                  <a:pt x="1332115" y="1618640"/>
                  <a:pt x="1337848" y="1608241"/>
                </a:cubicBezTo>
                <a:cubicBezTo>
                  <a:pt x="1341715" y="1601175"/>
                  <a:pt x="1346448" y="1595375"/>
                  <a:pt x="1352047" y="1590842"/>
                </a:cubicBezTo>
                <a:cubicBezTo>
                  <a:pt x="1360047" y="1584442"/>
                  <a:pt x="1367047" y="1579976"/>
                  <a:pt x="1373046" y="1577443"/>
                </a:cubicBezTo>
                <a:cubicBezTo>
                  <a:pt x="1381712" y="1573843"/>
                  <a:pt x="1391778" y="1572043"/>
                  <a:pt x="1403244" y="1572043"/>
                </a:cubicBezTo>
                <a:close/>
                <a:moveTo>
                  <a:pt x="222144" y="1572043"/>
                </a:moveTo>
                <a:cubicBezTo>
                  <a:pt x="234544" y="1572043"/>
                  <a:pt x="244676" y="1574310"/>
                  <a:pt x="252542" y="1578843"/>
                </a:cubicBezTo>
                <a:cubicBezTo>
                  <a:pt x="263209" y="1584842"/>
                  <a:pt x="271175" y="1592575"/>
                  <a:pt x="276441" y="1602041"/>
                </a:cubicBezTo>
                <a:cubicBezTo>
                  <a:pt x="281707" y="1611507"/>
                  <a:pt x="284340" y="1620174"/>
                  <a:pt x="284340" y="1628040"/>
                </a:cubicBezTo>
                <a:lnTo>
                  <a:pt x="284340" y="1630840"/>
                </a:lnTo>
                <a:lnTo>
                  <a:pt x="204145" y="1631424"/>
                </a:lnTo>
                <a:lnTo>
                  <a:pt x="188946" y="1631408"/>
                </a:lnTo>
                <a:cubicBezTo>
                  <a:pt x="182813" y="1631408"/>
                  <a:pt x="176547" y="1631685"/>
                  <a:pt x="170148" y="1632240"/>
                </a:cubicBezTo>
                <a:cubicBezTo>
                  <a:pt x="168948" y="1636239"/>
                  <a:pt x="168348" y="1638972"/>
                  <a:pt x="168348" y="1640439"/>
                </a:cubicBezTo>
                <a:lnTo>
                  <a:pt x="168548" y="1642439"/>
                </a:lnTo>
                <a:lnTo>
                  <a:pt x="168548" y="1644439"/>
                </a:lnTo>
                <a:lnTo>
                  <a:pt x="168348" y="1654238"/>
                </a:lnTo>
                <a:cubicBezTo>
                  <a:pt x="168348" y="1662371"/>
                  <a:pt x="170914" y="1672337"/>
                  <a:pt x="176047" y="1684136"/>
                </a:cubicBezTo>
                <a:cubicBezTo>
                  <a:pt x="181180" y="1695936"/>
                  <a:pt x="188513" y="1704935"/>
                  <a:pt x="198046" y="1711135"/>
                </a:cubicBezTo>
                <a:cubicBezTo>
                  <a:pt x="207579" y="1717334"/>
                  <a:pt x="219478" y="1720634"/>
                  <a:pt x="233744" y="1721034"/>
                </a:cubicBezTo>
                <a:cubicBezTo>
                  <a:pt x="241343" y="1720634"/>
                  <a:pt x="247409" y="1719701"/>
                  <a:pt x="251943" y="1718234"/>
                </a:cubicBezTo>
                <a:cubicBezTo>
                  <a:pt x="256476" y="1716768"/>
                  <a:pt x="262875" y="1713368"/>
                  <a:pt x="271141" y="1708035"/>
                </a:cubicBezTo>
                <a:lnTo>
                  <a:pt x="285540" y="1696236"/>
                </a:lnTo>
                <a:lnTo>
                  <a:pt x="286740" y="1704235"/>
                </a:lnTo>
                <a:cubicBezTo>
                  <a:pt x="286740" y="1705168"/>
                  <a:pt x="286674" y="1706168"/>
                  <a:pt x="286540" y="1707235"/>
                </a:cubicBezTo>
                <a:cubicBezTo>
                  <a:pt x="280541" y="1714835"/>
                  <a:pt x="272941" y="1721501"/>
                  <a:pt x="263742" y="1727234"/>
                </a:cubicBezTo>
                <a:cubicBezTo>
                  <a:pt x="254542" y="1732967"/>
                  <a:pt x="245210" y="1737167"/>
                  <a:pt x="235744" y="1739833"/>
                </a:cubicBezTo>
                <a:cubicBezTo>
                  <a:pt x="231210" y="1741033"/>
                  <a:pt x="223744" y="1741633"/>
                  <a:pt x="213345" y="1741633"/>
                </a:cubicBezTo>
                <a:cubicBezTo>
                  <a:pt x="203879" y="1741633"/>
                  <a:pt x="194546" y="1739700"/>
                  <a:pt x="185347" y="1735833"/>
                </a:cubicBezTo>
                <a:cubicBezTo>
                  <a:pt x="171747" y="1729967"/>
                  <a:pt x="161048" y="1720534"/>
                  <a:pt x="153249" y="1707535"/>
                </a:cubicBezTo>
                <a:cubicBezTo>
                  <a:pt x="145449" y="1694536"/>
                  <a:pt x="141549" y="1678770"/>
                  <a:pt x="141549" y="1660238"/>
                </a:cubicBezTo>
                <a:cubicBezTo>
                  <a:pt x="141549" y="1654372"/>
                  <a:pt x="142649" y="1646839"/>
                  <a:pt x="144849" y="1637639"/>
                </a:cubicBezTo>
                <a:cubicBezTo>
                  <a:pt x="147049" y="1628440"/>
                  <a:pt x="151015" y="1618640"/>
                  <a:pt x="156748" y="1608241"/>
                </a:cubicBezTo>
                <a:cubicBezTo>
                  <a:pt x="160615" y="1601175"/>
                  <a:pt x="165348" y="1595375"/>
                  <a:pt x="170947" y="1590842"/>
                </a:cubicBezTo>
                <a:cubicBezTo>
                  <a:pt x="178947" y="1584442"/>
                  <a:pt x="185947" y="1579976"/>
                  <a:pt x="191946" y="1577443"/>
                </a:cubicBezTo>
                <a:cubicBezTo>
                  <a:pt x="200612" y="1573843"/>
                  <a:pt x="210678" y="1572043"/>
                  <a:pt x="222144" y="1572043"/>
                </a:cubicBezTo>
                <a:close/>
                <a:moveTo>
                  <a:pt x="2543547" y="1567844"/>
                </a:moveTo>
                <a:lnTo>
                  <a:pt x="2550346" y="1568043"/>
                </a:lnTo>
                <a:cubicBezTo>
                  <a:pt x="2550746" y="1574331"/>
                  <a:pt x="2550946" y="1578812"/>
                  <a:pt x="2550946" y="1581486"/>
                </a:cubicBezTo>
                <a:lnTo>
                  <a:pt x="2550946" y="1594729"/>
                </a:lnTo>
                <a:lnTo>
                  <a:pt x="2551146" y="1598342"/>
                </a:lnTo>
                <a:cubicBezTo>
                  <a:pt x="2552746" y="1597271"/>
                  <a:pt x="2554613" y="1595932"/>
                  <a:pt x="2556746" y="1594326"/>
                </a:cubicBezTo>
                <a:cubicBezTo>
                  <a:pt x="2564746" y="1588306"/>
                  <a:pt x="2572945" y="1583389"/>
                  <a:pt x="2581344" y="1579576"/>
                </a:cubicBezTo>
                <a:cubicBezTo>
                  <a:pt x="2589744" y="1575762"/>
                  <a:pt x="2597210" y="1573120"/>
                  <a:pt x="2603743" y="1571650"/>
                </a:cubicBezTo>
                <a:cubicBezTo>
                  <a:pt x="2607876" y="1570579"/>
                  <a:pt x="2612543" y="1570043"/>
                  <a:pt x="2617742" y="1570043"/>
                </a:cubicBezTo>
                <a:cubicBezTo>
                  <a:pt x="2628675" y="1570043"/>
                  <a:pt x="2638074" y="1572980"/>
                  <a:pt x="2645941" y="1578854"/>
                </a:cubicBezTo>
                <a:cubicBezTo>
                  <a:pt x="2653807" y="1584727"/>
                  <a:pt x="2658906" y="1591636"/>
                  <a:pt x="2661240" y="1599579"/>
                </a:cubicBezTo>
                <a:cubicBezTo>
                  <a:pt x="2663573" y="1607522"/>
                  <a:pt x="2664739" y="1623308"/>
                  <a:pt x="2664739" y="1646935"/>
                </a:cubicBezTo>
                <a:lnTo>
                  <a:pt x="2664739" y="1677171"/>
                </a:lnTo>
                <a:cubicBezTo>
                  <a:pt x="2664739" y="1677971"/>
                  <a:pt x="2664639" y="1680641"/>
                  <a:pt x="2664439" y="1685180"/>
                </a:cubicBezTo>
                <a:cubicBezTo>
                  <a:pt x="2664239" y="1689719"/>
                  <a:pt x="2664139" y="1694925"/>
                  <a:pt x="2664139" y="1700798"/>
                </a:cubicBezTo>
                <a:cubicBezTo>
                  <a:pt x="2664139" y="1710143"/>
                  <a:pt x="2664539" y="1716084"/>
                  <a:pt x="2665339" y="1718619"/>
                </a:cubicBezTo>
                <a:cubicBezTo>
                  <a:pt x="2666006" y="1720354"/>
                  <a:pt x="2667739" y="1722090"/>
                  <a:pt x="2670539" y="1723828"/>
                </a:cubicBezTo>
                <a:cubicBezTo>
                  <a:pt x="2683338" y="1725563"/>
                  <a:pt x="2690804" y="1727632"/>
                  <a:pt x="2692938" y="1730034"/>
                </a:cubicBezTo>
                <a:lnTo>
                  <a:pt x="2692938" y="1731634"/>
                </a:lnTo>
                <a:cubicBezTo>
                  <a:pt x="2692938" y="1732967"/>
                  <a:pt x="2692538" y="1734633"/>
                  <a:pt x="2691738" y="1736633"/>
                </a:cubicBezTo>
                <a:lnTo>
                  <a:pt x="2687938" y="1736633"/>
                </a:lnTo>
                <a:lnTo>
                  <a:pt x="2661540" y="1736233"/>
                </a:lnTo>
                <a:lnTo>
                  <a:pt x="2635541" y="1736833"/>
                </a:lnTo>
                <a:cubicBezTo>
                  <a:pt x="2625942" y="1737100"/>
                  <a:pt x="2617076" y="1737033"/>
                  <a:pt x="2608943" y="1736633"/>
                </a:cubicBezTo>
                <a:lnTo>
                  <a:pt x="2607743" y="1732434"/>
                </a:lnTo>
                <a:cubicBezTo>
                  <a:pt x="2607743" y="1731634"/>
                  <a:pt x="2608209" y="1730567"/>
                  <a:pt x="2609143" y="1729234"/>
                </a:cubicBezTo>
                <a:cubicBezTo>
                  <a:pt x="2612743" y="1727632"/>
                  <a:pt x="2617809" y="1726564"/>
                  <a:pt x="2624342" y="1726031"/>
                </a:cubicBezTo>
                <a:cubicBezTo>
                  <a:pt x="2628208" y="1725762"/>
                  <a:pt x="2630875" y="1725361"/>
                  <a:pt x="2632341" y="1724828"/>
                </a:cubicBezTo>
                <a:cubicBezTo>
                  <a:pt x="2633808" y="1724294"/>
                  <a:pt x="2635608" y="1723226"/>
                  <a:pt x="2637741" y="1721622"/>
                </a:cubicBezTo>
                <a:cubicBezTo>
                  <a:pt x="2639341" y="1718418"/>
                  <a:pt x="2640141" y="1715748"/>
                  <a:pt x="2640141" y="1713613"/>
                </a:cubicBezTo>
                <a:cubicBezTo>
                  <a:pt x="2640141" y="1712677"/>
                  <a:pt x="2640007" y="1710808"/>
                  <a:pt x="2639741" y="1708004"/>
                </a:cubicBezTo>
                <a:cubicBezTo>
                  <a:pt x="2639341" y="1701862"/>
                  <a:pt x="2639074" y="1686575"/>
                  <a:pt x="2638941" y="1662141"/>
                </a:cubicBezTo>
                <a:lnTo>
                  <a:pt x="2638941" y="1651726"/>
                </a:lnTo>
                <a:lnTo>
                  <a:pt x="2639341" y="1635705"/>
                </a:lnTo>
                <a:cubicBezTo>
                  <a:pt x="2639341" y="1618481"/>
                  <a:pt x="2635875" y="1606598"/>
                  <a:pt x="2628942" y="1600057"/>
                </a:cubicBezTo>
                <a:cubicBezTo>
                  <a:pt x="2622009" y="1593514"/>
                  <a:pt x="2612743" y="1590242"/>
                  <a:pt x="2601143" y="1590242"/>
                </a:cubicBezTo>
                <a:cubicBezTo>
                  <a:pt x="2592210" y="1590242"/>
                  <a:pt x="2583478" y="1592209"/>
                  <a:pt x="2574945" y="1596142"/>
                </a:cubicBezTo>
                <a:cubicBezTo>
                  <a:pt x="2566412" y="1600075"/>
                  <a:pt x="2558146" y="1605974"/>
                  <a:pt x="2550146" y="1613841"/>
                </a:cubicBezTo>
                <a:cubicBezTo>
                  <a:pt x="2549880" y="1620240"/>
                  <a:pt x="2549746" y="1625707"/>
                  <a:pt x="2549746" y="1630240"/>
                </a:cubicBezTo>
                <a:lnTo>
                  <a:pt x="2550346" y="1674437"/>
                </a:lnTo>
                <a:cubicBezTo>
                  <a:pt x="2550346" y="1697502"/>
                  <a:pt x="2550680" y="1711635"/>
                  <a:pt x="2551346" y="1716834"/>
                </a:cubicBezTo>
                <a:cubicBezTo>
                  <a:pt x="2551613" y="1718968"/>
                  <a:pt x="2552080" y="1720434"/>
                  <a:pt x="2552746" y="1721234"/>
                </a:cubicBezTo>
                <a:cubicBezTo>
                  <a:pt x="2553813" y="1722301"/>
                  <a:pt x="2555946" y="1723167"/>
                  <a:pt x="2559146" y="1723834"/>
                </a:cubicBezTo>
                <a:cubicBezTo>
                  <a:pt x="2562346" y="1724501"/>
                  <a:pt x="2566045" y="1725434"/>
                  <a:pt x="2570245" y="1726634"/>
                </a:cubicBezTo>
                <a:cubicBezTo>
                  <a:pt x="2574445" y="1727834"/>
                  <a:pt x="2577211" y="1728567"/>
                  <a:pt x="2578545" y="1728834"/>
                </a:cubicBezTo>
                <a:cubicBezTo>
                  <a:pt x="2581211" y="1729500"/>
                  <a:pt x="2583011" y="1730834"/>
                  <a:pt x="2583944" y="1732833"/>
                </a:cubicBezTo>
                <a:lnTo>
                  <a:pt x="2583744" y="1736833"/>
                </a:lnTo>
                <a:lnTo>
                  <a:pt x="2562746" y="1736833"/>
                </a:lnTo>
                <a:lnTo>
                  <a:pt x="2519548" y="1736233"/>
                </a:lnTo>
                <a:cubicBezTo>
                  <a:pt x="2509549" y="1736367"/>
                  <a:pt x="2503216" y="1736433"/>
                  <a:pt x="2500549" y="1736433"/>
                </a:cubicBezTo>
                <a:lnTo>
                  <a:pt x="2495550" y="1736433"/>
                </a:lnTo>
                <a:lnTo>
                  <a:pt x="2495150" y="1733833"/>
                </a:lnTo>
                <a:cubicBezTo>
                  <a:pt x="2495150" y="1732900"/>
                  <a:pt x="2495350" y="1731567"/>
                  <a:pt x="2495750" y="1729834"/>
                </a:cubicBezTo>
                <a:cubicBezTo>
                  <a:pt x="2499083" y="1728903"/>
                  <a:pt x="2502949" y="1728106"/>
                  <a:pt x="2507349" y="1727443"/>
                </a:cubicBezTo>
                <a:cubicBezTo>
                  <a:pt x="2515748" y="1726245"/>
                  <a:pt x="2520782" y="1724849"/>
                  <a:pt x="2522448" y="1723256"/>
                </a:cubicBezTo>
                <a:cubicBezTo>
                  <a:pt x="2524115" y="1721662"/>
                  <a:pt x="2524948" y="1718008"/>
                  <a:pt x="2524948" y="1712294"/>
                </a:cubicBezTo>
                <a:lnTo>
                  <a:pt x="2525348" y="1705116"/>
                </a:lnTo>
                <a:cubicBezTo>
                  <a:pt x="2525481" y="1702460"/>
                  <a:pt x="2525548" y="1699072"/>
                  <a:pt x="2525548" y="1694951"/>
                </a:cubicBezTo>
                <a:lnTo>
                  <a:pt x="2525148" y="1633761"/>
                </a:lnTo>
                <a:cubicBezTo>
                  <a:pt x="2525148" y="1625522"/>
                  <a:pt x="2524081" y="1620207"/>
                  <a:pt x="2521948" y="1617815"/>
                </a:cubicBezTo>
                <a:cubicBezTo>
                  <a:pt x="2518348" y="1614095"/>
                  <a:pt x="2511682" y="1611503"/>
                  <a:pt x="2501949" y="1610041"/>
                </a:cubicBezTo>
                <a:lnTo>
                  <a:pt x="2501949" y="1602741"/>
                </a:lnTo>
                <a:cubicBezTo>
                  <a:pt x="2511682" y="1600067"/>
                  <a:pt x="2519148" y="1596590"/>
                  <a:pt x="2524348" y="1592311"/>
                </a:cubicBezTo>
                <a:cubicBezTo>
                  <a:pt x="2531948" y="1586294"/>
                  <a:pt x="2538347" y="1578139"/>
                  <a:pt x="2543547" y="1567844"/>
                </a:cubicBezTo>
                <a:close/>
                <a:moveTo>
                  <a:pt x="1533897" y="1567844"/>
                </a:moveTo>
                <a:lnTo>
                  <a:pt x="1540697" y="1568043"/>
                </a:lnTo>
                <a:cubicBezTo>
                  <a:pt x="1541097" y="1574331"/>
                  <a:pt x="1541297" y="1578812"/>
                  <a:pt x="1541297" y="1581486"/>
                </a:cubicBezTo>
                <a:lnTo>
                  <a:pt x="1541297" y="1594729"/>
                </a:lnTo>
                <a:lnTo>
                  <a:pt x="1541496" y="1598342"/>
                </a:lnTo>
                <a:cubicBezTo>
                  <a:pt x="1543096" y="1597271"/>
                  <a:pt x="1544963" y="1595932"/>
                  <a:pt x="1547096" y="1594326"/>
                </a:cubicBezTo>
                <a:cubicBezTo>
                  <a:pt x="1555096" y="1588306"/>
                  <a:pt x="1563295" y="1583389"/>
                  <a:pt x="1571695" y="1579576"/>
                </a:cubicBezTo>
                <a:cubicBezTo>
                  <a:pt x="1580094" y="1575762"/>
                  <a:pt x="1587560" y="1573120"/>
                  <a:pt x="1594093" y="1571650"/>
                </a:cubicBezTo>
                <a:cubicBezTo>
                  <a:pt x="1598226" y="1570579"/>
                  <a:pt x="1602893" y="1570043"/>
                  <a:pt x="1608092" y="1570043"/>
                </a:cubicBezTo>
                <a:cubicBezTo>
                  <a:pt x="1619025" y="1570043"/>
                  <a:pt x="1628424" y="1572980"/>
                  <a:pt x="1636291" y="1578854"/>
                </a:cubicBezTo>
                <a:cubicBezTo>
                  <a:pt x="1644157" y="1584727"/>
                  <a:pt x="1649257" y="1591636"/>
                  <a:pt x="1651590" y="1599579"/>
                </a:cubicBezTo>
                <a:cubicBezTo>
                  <a:pt x="1653923" y="1607522"/>
                  <a:pt x="1655090" y="1623308"/>
                  <a:pt x="1655090" y="1646935"/>
                </a:cubicBezTo>
                <a:lnTo>
                  <a:pt x="1655090" y="1677171"/>
                </a:lnTo>
                <a:cubicBezTo>
                  <a:pt x="1655090" y="1677971"/>
                  <a:pt x="1654989" y="1680641"/>
                  <a:pt x="1654789" y="1685180"/>
                </a:cubicBezTo>
                <a:cubicBezTo>
                  <a:pt x="1654589" y="1689719"/>
                  <a:pt x="1654490" y="1694925"/>
                  <a:pt x="1654490" y="1700798"/>
                </a:cubicBezTo>
                <a:cubicBezTo>
                  <a:pt x="1654490" y="1710143"/>
                  <a:pt x="1654890" y="1716084"/>
                  <a:pt x="1655690" y="1718619"/>
                </a:cubicBezTo>
                <a:cubicBezTo>
                  <a:pt x="1656356" y="1720354"/>
                  <a:pt x="1658089" y="1722090"/>
                  <a:pt x="1660889" y="1723828"/>
                </a:cubicBezTo>
                <a:cubicBezTo>
                  <a:pt x="1673688" y="1725563"/>
                  <a:pt x="1681155" y="1727632"/>
                  <a:pt x="1683288" y="1730034"/>
                </a:cubicBezTo>
                <a:lnTo>
                  <a:pt x="1683288" y="1731634"/>
                </a:lnTo>
                <a:cubicBezTo>
                  <a:pt x="1683288" y="1732967"/>
                  <a:pt x="1682888" y="1734633"/>
                  <a:pt x="1682088" y="1736633"/>
                </a:cubicBezTo>
                <a:lnTo>
                  <a:pt x="1678288" y="1736633"/>
                </a:lnTo>
                <a:lnTo>
                  <a:pt x="1651890" y="1736233"/>
                </a:lnTo>
                <a:lnTo>
                  <a:pt x="1625891" y="1736833"/>
                </a:lnTo>
                <a:cubicBezTo>
                  <a:pt x="1616292" y="1737100"/>
                  <a:pt x="1607426" y="1737033"/>
                  <a:pt x="1599293" y="1736633"/>
                </a:cubicBezTo>
                <a:lnTo>
                  <a:pt x="1598093" y="1732434"/>
                </a:lnTo>
                <a:cubicBezTo>
                  <a:pt x="1598093" y="1731634"/>
                  <a:pt x="1598560" y="1730567"/>
                  <a:pt x="1599493" y="1729234"/>
                </a:cubicBezTo>
                <a:cubicBezTo>
                  <a:pt x="1603093" y="1727632"/>
                  <a:pt x="1608159" y="1726564"/>
                  <a:pt x="1614692" y="1726031"/>
                </a:cubicBezTo>
                <a:cubicBezTo>
                  <a:pt x="1618558" y="1725762"/>
                  <a:pt x="1621225" y="1725361"/>
                  <a:pt x="1622692" y="1724828"/>
                </a:cubicBezTo>
                <a:cubicBezTo>
                  <a:pt x="1624158" y="1724294"/>
                  <a:pt x="1625958" y="1723226"/>
                  <a:pt x="1628091" y="1721622"/>
                </a:cubicBezTo>
                <a:cubicBezTo>
                  <a:pt x="1629691" y="1718418"/>
                  <a:pt x="1630491" y="1715748"/>
                  <a:pt x="1630491" y="1713613"/>
                </a:cubicBezTo>
                <a:cubicBezTo>
                  <a:pt x="1630491" y="1712677"/>
                  <a:pt x="1630358" y="1710808"/>
                  <a:pt x="1630091" y="1708004"/>
                </a:cubicBezTo>
                <a:cubicBezTo>
                  <a:pt x="1629691" y="1701862"/>
                  <a:pt x="1629424" y="1686575"/>
                  <a:pt x="1629291" y="1662141"/>
                </a:cubicBezTo>
                <a:lnTo>
                  <a:pt x="1629291" y="1651726"/>
                </a:lnTo>
                <a:lnTo>
                  <a:pt x="1629691" y="1635705"/>
                </a:lnTo>
                <a:cubicBezTo>
                  <a:pt x="1629691" y="1618481"/>
                  <a:pt x="1626225" y="1606598"/>
                  <a:pt x="1619292" y="1600057"/>
                </a:cubicBezTo>
                <a:cubicBezTo>
                  <a:pt x="1612359" y="1593514"/>
                  <a:pt x="1603093" y="1590242"/>
                  <a:pt x="1591493" y="1590242"/>
                </a:cubicBezTo>
                <a:cubicBezTo>
                  <a:pt x="1582560" y="1590242"/>
                  <a:pt x="1573828" y="1592209"/>
                  <a:pt x="1565295" y="1596142"/>
                </a:cubicBezTo>
                <a:cubicBezTo>
                  <a:pt x="1556762" y="1600075"/>
                  <a:pt x="1548496" y="1605974"/>
                  <a:pt x="1540497" y="1613841"/>
                </a:cubicBezTo>
                <a:cubicBezTo>
                  <a:pt x="1540230" y="1620240"/>
                  <a:pt x="1540097" y="1625707"/>
                  <a:pt x="1540097" y="1630240"/>
                </a:cubicBezTo>
                <a:lnTo>
                  <a:pt x="1540697" y="1674437"/>
                </a:lnTo>
                <a:cubicBezTo>
                  <a:pt x="1540697" y="1697502"/>
                  <a:pt x="1541030" y="1711635"/>
                  <a:pt x="1541697" y="1716834"/>
                </a:cubicBezTo>
                <a:cubicBezTo>
                  <a:pt x="1541963" y="1718968"/>
                  <a:pt x="1542430" y="1720434"/>
                  <a:pt x="1543096" y="1721234"/>
                </a:cubicBezTo>
                <a:cubicBezTo>
                  <a:pt x="1544163" y="1722301"/>
                  <a:pt x="1546296" y="1723167"/>
                  <a:pt x="1549496" y="1723834"/>
                </a:cubicBezTo>
                <a:cubicBezTo>
                  <a:pt x="1552696" y="1724501"/>
                  <a:pt x="1556396" y="1725434"/>
                  <a:pt x="1560595" y="1726634"/>
                </a:cubicBezTo>
                <a:cubicBezTo>
                  <a:pt x="1564795" y="1727834"/>
                  <a:pt x="1567562" y="1728567"/>
                  <a:pt x="1568895" y="1728834"/>
                </a:cubicBezTo>
                <a:cubicBezTo>
                  <a:pt x="1571561" y="1729500"/>
                  <a:pt x="1573361" y="1730834"/>
                  <a:pt x="1574294" y="1732833"/>
                </a:cubicBezTo>
                <a:lnTo>
                  <a:pt x="1574094" y="1736833"/>
                </a:lnTo>
                <a:lnTo>
                  <a:pt x="1553096" y="1736833"/>
                </a:lnTo>
                <a:lnTo>
                  <a:pt x="1509898" y="1736233"/>
                </a:lnTo>
                <a:cubicBezTo>
                  <a:pt x="1499899" y="1736367"/>
                  <a:pt x="1493566" y="1736433"/>
                  <a:pt x="1490899" y="1736433"/>
                </a:cubicBezTo>
                <a:lnTo>
                  <a:pt x="1485900" y="1736433"/>
                </a:lnTo>
                <a:lnTo>
                  <a:pt x="1485500" y="1733833"/>
                </a:lnTo>
                <a:cubicBezTo>
                  <a:pt x="1485500" y="1732900"/>
                  <a:pt x="1485700" y="1731567"/>
                  <a:pt x="1486100" y="1729834"/>
                </a:cubicBezTo>
                <a:cubicBezTo>
                  <a:pt x="1489433" y="1728903"/>
                  <a:pt x="1493299" y="1728106"/>
                  <a:pt x="1497699" y="1727443"/>
                </a:cubicBezTo>
                <a:cubicBezTo>
                  <a:pt x="1506099" y="1726245"/>
                  <a:pt x="1511131" y="1724849"/>
                  <a:pt x="1512798" y="1723256"/>
                </a:cubicBezTo>
                <a:cubicBezTo>
                  <a:pt x="1514464" y="1721662"/>
                  <a:pt x="1515298" y="1718008"/>
                  <a:pt x="1515298" y="1712294"/>
                </a:cubicBezTo>
                <a:lnTo>
                  <a:pt x="1515698" y="1705116"/>
                </a:lnTo>
                <a:cubicBezTo>
                  <a:pt x="1515831" y="1702460"/>
                  <a:pt x="1515898" y="1699072"/>
                  <a:pt x="1515898" y="1694951"/>
                </a:cubicBezTo>
                <a:lnTo>
                  <a:pt x="1515498" y="1633761"/>
                </a:lnTo>
                <a:cubicBezTo>
                  <a:pt x="1515498" y="1625522"/>
                  <a:pt x="1514431" y="1620207"/>
                  <a:pt x="1512298" y="1617815"/>
                </a:cubicBezTo>
                <a:cubicBezTo>
                  <a:pt x="1508699" y="1614095"/>
                  <a:pt x="1502032" y="1611503"/>
                  <a:pt x="1492299" y="1610041"/>
                </a:cubicBezTo>
                <a:lnTo>
                  <a:pt x="1492299" y="1602741"/>
                </a:lnTo>
                <a:cubicBezTo>
                  <a:pt x="1502032" y="1600067"/>
                  <a:pt x="1509498" y="1596590"/>
                  <a:pt x="1514698" y="1592311"/>
                </a:cubicBezTo>
                <a:cubicBezTo>
                  <a:pt x="1522297" y="1586294"/>
                  <a:pt x="1528697" y="1578139"/>
                  <a:pt x="1533897" y="1567844"/>
                </a:cubicBezTo>
                <a:close/>
                <a:moveTo>
                  <a:pt x="2830684" y="1565244"/>
                </a:moveTo>
                <a:cubicBezTo>
                  <a:pt x="2831757" y="1565377"/>
                  <a:pt x="2832628" y="1565710"/>
                  <a:pt x="2833297" y="1566244"/>
                </a:cubicBezTo>
                <a:lnTo>
                  <a:pt x="2833097" y="1589042"/>
                </a:lnTo>
                <a:cubicBezTo>
                  <a:pt x="2833097" y="1593709"/>
                  <a:pt x="2833230" y="1598708"/>
                  <a:pt x="2833497" y="1604041"/>
                </a:cubicBezTo>
                <a:cubicBezTo>
                  <a:pt x="2847737" y="1591109"/>
                  <a:pt x="2860514" y="1582043"/>
                  <a:pt x="2871825" y="1576843"/>
                </a:cubicBezTo>
                <a:cubicBezTo>
                  <a:pt x="2879544" y="1573376"/>
                  <a:pt x="2888261" y="1571643"/>
                  <a:pt x="2897977" y="1571643"/>
                </a:cubicBezTo>
                <a:cubicBezTo>
                  <a:pt x="2909555" y="1571643"/>
                  <a:pt x="2918738" y="1573843"/>
                  <a:pt x="2925525" y="1578243"/>
                </a:cubicBezTo>
                <a:cubicBezTo>
                  <a:pt x="2932312" y="1582643"/>
                  <a:pt x="2938767" y="1590575"/>
                  <a:pt x="2944890" y="1602041"/>
                </a:cubicBezTo>
                <a:cubicBezTo>
                  <a:pt x="2956756" y="1590309"/>
                  <a:pt x="2967522" y="1582109"/>
                  <a:pt x="2977188" y="1577443"/>
                </a:cubicBezTo>
                <a:cubicBezTo>
                  <a:pt x="2986854" y="1572776"/>
                  <a:pt x="2996620" y="1570443"/>
                  <a:pt x="3006486" y="1570443"/>
                </a:cubicBezTo>
                <a:cubicBezTo>
                  <a:pt x="3021419" y="1570443"/>
                  <a:pt x="3033684" y="1575316"/>
                  <a:pt x="3043284" y="1585061"/>
                </a:cubicBezTo>
                <a:cubicBezTo>
                  <a:pt x="3052750" y="1594940"/>
                  <a:pt x="3057616" y="1609423"/>
                  <a:pt x="3057883" y="1628512"/>
                </a:cubicBezTo>
                <a:lnTo>
                  <a:pt x="3057883" y="1645133"/>
                </a:lnTo>
                <a:lnTo>
                  <a:pt x="3058083" y="1663353"/>
                </a:lnTo>
                <a:lnTo>
                  <a:pt x="3057883" y="1710210"/>
                </a:lnTo>
                <a:cubicBezTo>
                  <a:pt x="3057749" y="1715682"/>
                  <a:pt x="3058950" y="1719821"/>
                  <a:pt x="3061483" y="1722625"/>
                </a:cubicBezTo>
                <a:cubicBezTo>
                  <a:pt x="3062549" y="1723025"/>
                  <a:pt x="3066616" y="1724226"/>
                  <a:pt x="3073682" y="1726228"/>
                </a:cubicBezTo>
                <a:cubicBezTo>
                  <a:pt x="3078082" y="1727430"/>
                  <a:pt x="3080681" y="1728364"/>
                  <a:pt x="3081481" y="1729032"/>
                </a:cubicBezTo>
                <a:cubicBezTo>
                  <a:pt x="3082281" y="1729700"/>
                  <a:pt x="3082681" y="1730634"/>
                  <a:pt x="3082681" y="1731833"/>
                </a:cubicBezTo>
                <a:cubicBezTo>
                  <a:pt x="3082681" y="1733300"/>
                  <a:pt x="3082283" y="1735033"/>
                  <a:pt x="3081485" y="1737033"/>
                </a:cubicBezTo>
                <a:lnTo>
                  <a:pt x="3080088" y="1737033"/>
                </a:lnTo>
                <a:lnTo>
                  <a:pt x="3059939" y="1735833"/>
                </a:lnTo>
                <a:cubicBezTo>
                  <a:pt x="3057545" y="1735700"/>
                  <a:pt x="3053755" y="1735633"/>
                  <a:pt x="3048568" y="1735633"/>
                </a:cubicBezTo>
                <a:cubicBezTo>
                  <a:pt x="3042185" y="1735633"/>
                  <a:pt x="3033275" y="1735900"/>
                  <a:pt x="3021838" y="1736433"/>
                </a:cubicBezTo>
                <a:lnTo>
                  <a:pt x="3011664" y="1736433"/>
                </a:lnTo>
                <a:cubicBezTo>
                  <a:pt x="3010201" y="1736433"/>
                  <a:pt x="3007342" y="1736500"/>
                  <a:pt x="3003086" y="1736633"/>
                </a:cubicBezTo>
                <a:cubicBezTo>
                  <a:pt x="3002953" y="1735433"/>
                  <a:pt x="3002886" y="1734367"/>
                  <a:pt x="3002886" y="1733433"/>
                </a:cubicBezTo>
                <a:cubicBezTo>
                  <a:pt x="3002886" y="1732367"/>
                  <a:pt x="3003353" y="1731034"/>
                  <a:pt x="3004286" y="1729434"/>
                </a:cubicBezTo>
                <a:cubicBezTo>
                  <a:pt x="3007886" y="1727832"/>
                  <a:pt x="3012819" y="1726530"/>
                  <a:pt x="3019085" y="1725529"/>
                </a:cubicBezTo>
                <a:cubicBezTo>
                  <a:pt x="3025351" y="1724528"/>
                  <a:pt x="3029251" y="1722726"/>
                  <a:pt x="3030785" y="1720122"/>
                </a:cubicBezTo>
                <a:cubicBezTo>
                  <a:pt x="3032318" y="1717518"/>
                  <a:pt x="3033084" y="1707137"/>
                  <a:pt x="3033084" y="1688980"/>
                </a:cubicBezTo>
                <a:cubicBezTo>
                  <a:pt x="3033084" y="1649593"/>
                  <a:pt x="3032617" y="1626762"/>
                  <a:pt x="3031681" y="1620487"/>
                </a:cubicBezTo>
                <a:cubicBezTo>
                  <a:pt x="3030077" y="1610473"/>
                  <a:pt x="3025835" y="1602629"/>
                  <a:pt x="3018952" y="1596954"/>
                </a:cubicBezTo>
                <a:cubicBezTo>
                  <a:pt x="3012071" y="1591280"/>
                  <a:pt x="3003417" y="1588442"/>
                  <a:pt x="2992993" y="1588442"/>
                </a:cubicBezTo>
                <a:cubicBezTo>
                  <a:pt x="2984975" y="1588442"/>
                  <a:pt x="2977157" y="1590542"/>
                  <a:pt x="2969540" y="1594742"/>
                </a:cubicBezTo>
                <a:cubicBezTo>
                  <a:pt x="2961922" y="1598942"/>
                  <a:pt x="2954439" y="1605241"/>
                  <a:pt x="2947090" y="1613641"/>
                </a:cubicBezTo>
                <a:lnTo>
                  <a:pt x="2946890" y="1618441"/>
                </a:lnTo>
                <a:lnTo>
                  <a:pt x="2946890" y="1649039"/>
                </a:lnTo>
                <a:lnTo>
                  <a:pt x="2946090" y="1672837"/>
                </a:lnTo>
                <a:cubicBezTo>
                  <a:pt x="2946090" y="1697102"/>
                  <a:pt x="2946323" y="1710901"/>
                  <a:pt x="2946790" y="1714235"/>
                </a:cubicBezTo>
                <a:cubicBezTo>
                  <a:pt x="2947256" y="1717568"/>
                  <a:pt x="2948390" y="1720001"/>
                  <a:pt x="2950189" y="1721534"/>
                </a:cubicBezTo>
                <a:cubicBezTo>
                  <a:pt x="2951989" y="1723067"/>
                  <a:pt x="2957222" y="1724434"/>
                  <a:pt x="2965888" y="1725634"/>
                </a:cubicBezTo>
                <a:cubicBezTo>
                  <a:pt x="2969755" y="1726167"/>
                  <a:pt x="2972755" y="1726700"/>
                  <a:pt x="2974888" y="1727234"/>
                </a:cubicBezTo>
                <a:cubicBezTo>
                  <a:pt x="2976488" y="1728567"/>
                  <a:pt x="2977288" y="1730300"/>
                  <a:pt x="2977288" y="1732434"/>
                </a:cubicBezTo>
                <a:cubicBezTo>
                  <a:pt x="2977288" y="1734167"/>
                  <a:pt x="2976688" y="1735367"/>
                  <a:pt x="2975488" y="1736033"/>
                </a:cubicBezTo>
                <a:lnTo>
                  <a:pt x="2972088" y="1736033"/>
                </a:lnTo>
                <a:lnTo>
                  <a:pt x="2962089" y="1735833"/>
                </a:lnTo>
                <a:lnTo>
                  <a:pt x="2903892" y="1735833"/>
                </a:lnTo>
                <a:lnTo>
                  <a:pt x="2887893" y="1736033"/>
                </a:lnTo>
                <a:cubicBezTo>
                  <a:pt x="2887627" y="1734033"/>
                  <a:pt x="2887493" y="1732567"/>
                  <a:pt x="2887493" y="1731634"/>
                </a:cubicBezTo>
                <a:lnTo>
                  <a:pt x="2887693" y="1729234"/>
                </a:lnTo>
                <a:cubicBezTo>
                  <a:pt x="2890626" y="1727634"/>
                  <a:pt x="2896093" y="1726101"/>
                  <a:pt x="2904092" y="1724634"/>
                </a:cubicBezTo>
                <a:cubicBezTo>
                  <a:pt x="2908225" y="1723967"/>
                  <a:pt x="2912492" y="1722834"/>
                  <a:pt x="2916891" y="1721234"/>
                </a:cubicBezTo>
                <a:cubicBezTo>
                  <a:pt x="2917691" y="1720568"/>
                  <a:pt x="2918291" y="1719701"/>
                  <a:pt x="2918691" y="1718634"/>
                </a:cubicBezTo>
                <a:cubicBezTo>
                  <a:pt x="2919358" y="1716768"/>
                  <a:pt x="2919825" y="1711435"/>
                  <a:pt x="2920091" y="1702635"/>
                </a:cubicBezTo>
                <a:lnTo>
                  <a:pt x="2921091" y="1679437"/>
                </a:lnTo>
                <a:lnTo>
                  <a:pt x="2920691" y="1653238"/>
                </a:lnTo>
                <a:lnTo>
                  <a:pt x="2920891" y="1638639"/>
                </a:lnTo>
                <a:cubicBezTo>
                  <a:pt x="2920891" y="1622240"/>
                  <a:pt x="2917566" y="1610274"/>
                  <a:pt x="2910915" y="1602741"/>
                </a:cubicBezTo>
                <a:cubicBezTo>
                  <a:pt x="2904265" y="1595208"/>
                  <a:pt x="2895885" y="1591442"/>
                  <a:pt x="2885774" y="1591442"/>
                </a:cubicBezTo>
                <a:cubicBezTo>
                  <a:pt x="2876329" y="1591442"/>
                  <a:pt x="2866852" y="1593775"/>
                  <a:pt x="2857342" y="1598442"/>
                </a:cubicBezTo>
                <a:cubicBezTo>
                  <a:pt x="2847832" y="1603108"/>
                  <a:pt x="2839951" y="1609374"/>
                  <a:pt x="2833697" y="1617240"/>
                </a:cubicBezTo>
                <a:cubicBezTo>
                  <a:pt x="2833563" y="1620974"/>
                  <a:pt x="2833497" y="1624373"/>
                  <a:pt x="2833497" y="1627440"/>
                </a:cubicBezTo>
                <a:lnTo>
                  <a:pt x="2834296" y="1694636"/>
                </a:lnTo>
                <a:cubicBezTo>
                  <a:pt x="2834430" y="1709301"/>
                  <a:pt x="2835263" y="1717668"/>
                  <a:pt x="2836796" y="1719734"/>
                </a:cubicBezTo>
                <a:cubicBezTo>
                  <a:pt x="2838330" y="1721801"/>
                  <a:pt x="2841763" y="1723234"/>
                  <a:pt x="2847096" y="1724034"/>
                </a:cubicBezTo>
                <a:cubicBezTo>
                  <a:pt x="2855629" y="1725234"/>
                  <a:pt x="2861162" y="1726700"/>
                  <a:pt x="2863695" y="1728434"/>
                </a:cubicBezTo>
                <a:cubicBezTo>
                  <a:pt x="2864895" y="1729234"/>
                  <a:pt x="2865495" y="1730434"/>
                  <a:pt x="2865495" y="1732034"/>
                </a:cubicBezTo>
                <a:cubicBezTo>
                  <a:pt x="2865495" y="1733100"/>
                  <a:pt x="2865428" y="1734367"/>
                  <a:pt x="2865295" y="1735833"/>
                </a:cubicBezTo>
                <a:cubicBezTo>
                  <a:pt x="2850058" y="1734767"/>
                  <a:pt x="2839834" y="1734233"/>
                  <a:pt x="2834621" y="1734233"/>
                </a:cubicBezTo>
                <a:cubicBezTo>
                  <a:pt x="2829276" y="1734233"/>
                  <a:pt x="2824465" y="1734300"/>
                  <a:pt x="2820188" y="1734433"/>
                </a:cubicBezTo>
                <a:lnTo>
                  <a:pt x="2810167" y="1735033"/>
                </a:lnTo>
                <a:lnTo>
                  <a:pt x="2803952" y="1735033"/>
                </a:lnTo>
                <a:lnTo>
                  <a:pt x="2781500" y="1735833"/>
                </a:lnTo>
                <a:cubicBezTo>
                  <a:pt x="2781233" y="1734900"/>
                  <a:pt x="2781100" y="1734129"/>
                  <a:pt x="2781100" y="1733521"/>
                </a:cubicBezTo>
                <a:cubicBezTo>
                  <a:pt x="2781100" y="1732929"/>
                  <a:pt x="2781367" y="1731634"/>
                  <a:pt x="2781900" y="1729634"/>
                </a:cubicBezTo>
                <a:cubicBezTo>
                  <a:pt x="2784033" y="1728167"/>
                  <a:pt x="2786966" y="1727167"/>
                  <a:pt x="2790699" y="1726634"/>
                </a:cubicBezTo>
                <a:cubicBezTo>
                  <a:pt x="2796032" y="1725967"/>
                  <a:pt x="2800165" y="1724900"/>
                  <a:pt x="2803098" y="1723434"/>
                </a:cubicBezTo>
                <a:cubicBezTo>
                  <a:pt x="2805498" y="1721434"/>
                  <a:pt x="2807098" y="1718568"/>
                  <a:pt x="2807898" y="1714835"/>
                </a:cubicBezTo>
                <a:cubicBezTo>
                  <a:pt x="2808831" y="1710035"/>
                  <a:pt x="2809298" y="1693169"/>
                  <a:pt x="2809298" y="1664238"/>
                </a:cubicBezTo>
                <a:cubicBezTo>
                  <a:pt x="2809298" y="1635839"/>
                  <a:pt x="2808432" y="1617507"/>
                  <a:pt x="2806698" y="1609241"/>
                </a:cubicBezTo>
                <a:cubicBezTo>
                  <a:pt x="2803765" y="1607375"/>
                  <a:pt x="2799965" y="1605908"/>
                  <a:pt x="2795299" y="1604841"/>
                </a:cubicBezTo>
                <a:cubicBezTo>
                  <a:pt x="2793832" y="1604575"/>
                  <a:pt x="2790766" y="1603841"/>
                  <a:pt x="2786099" y="1602642"/>
                </a:cubicBezTo>
                <a:lnTo>
                  <a:pt x="2786099" y="1595942"/>
                </a:lnTo>
                <a:cubicBezTo>
                  <a:pt x="2793999" y="1593667"/>
                  <a:pt x="2800392" y="1590724"/>
                  <a:pt x="2805279" y="1587113"/>
                </a:cubicBezTo>
                <a:cubicBezTo>
                  <a:pt x="2810167" y="1583501"/>
                  <a:pt x="2816962" y="1576278"/>
                  <a:pt x="2825666" y="1565444"/>
                </a:cubicBezTo>
                <a:lnTo>
                  <a:pt x="2826869" y="1565444"/>
                </a:lnTo>
                <a:cubicBezTo>
                  <a:pt x="2827673" y="1565444"/>
                  <a:pt x="2828945" y="1565377"/>
                  <a:pt x="2830684" y="1565244"/>
                </a:cubicBezTo>
                <a:close/>
                <a:moveTo>
                  <a:pt x="1049509" y="1565244"/>
                </a:moveTo>
                <a:cubicBezTo>
                  <a:pt x="1050582" y="1565377"/>
                  <a:pt x="1051453" y="1565710"/>
                  <a:pt x="1052122" y="1566244"/>
                </a:cubicBezTo>
                <a:lnTo>
                  <a:pt x="1051922" y="1589042"/>
                </a:lnTo>
                <a:cubicBezTo>
                  <a:pt x="1051922" y="1593709"/>
                  <a:pt x="1052055" y="1598708"/>
                  <a:pt x="1052322" y="1604041"/>
                </a:cubicBezTo>
                <a:cubicBezTo>
                  <a:pt x="1066562" y="1591109"/>
                  <a:pt x="1079339" y="1582043"/>
                  <a:pt x="1090651" y="1576843"/>
                </a:cubicBezTo>
                <a:cubicBezTo>
                  <a:pt x="1098369" y="1573376"/>
                  <a:pt x="1107086" y="1571643"/>
                  <a:pt x="1116802" y="1571643"/>
                </a:cubicBezTo>
                <a:cubicBezTo>
                  <a:pt x="1128381" y="1571643"/>
                  <a:pt x="1137563" y="1573843"/>
                  <a:pt x="1144350" y="1578243"/>
                </a:cubicBezTo>
                <a:cubicBezTo>
                  <a:pt x="1151138" y="1582643"/>
                  <a:pt x="1157592" y="1590575"/>
                  <a:pt x="1163715" y="1602041"/>
                </a:cubicBezTo>
                <a:cubicBezTo>
                  <a:pt x="1175581" y="1590309"/>
                  <a:pt x="1186347" y="1582109"/>
                  <a:pt x="1196013" y="1577443"/>
                </a:cubicBezTo>
                <a:cubicBezTo>
                  <a:pt x="1205679" y="1572776"/>
                  <a:pt x="1215445" y="1570443"/>
                  <a:pt x="1225311" y="1570443"/>
                </a:cubicBezTo>
                <a:cubicBezTo>
                  <a:pt x="1240244" y="1570443"/>
                  <a:pt x="1252510" y="1575316"/>
                  <a:pt x="1262109" y="1585061"/>
                </a:cubicBezTo>
                <a:cubicBezTo>
                  <a:pt x="1271575" y="1594940"/>
                  <a:pt x="1276441" y="1609423"/>
                  <a:pt x="1276708" y="1628512"/>
                </a:cubicBezTo>
                <a:lnTo>
                  <a:pt x="1276708" y="1645133"/>
                </a:lnTo>
                <a:lnTo>
                  <a:pt x="1276908" y="1663353"/>
                </a:lnTo>
                <a:lnTo>
                  <a:pt x="1276708" y="1710210"/>
                </a:lnTo>
                <a:cubicBezTo>
                  <a:pt x="1276575" y="1715682"/>
                  <a:pt x="1277775" y="1719821"/>
                  <a:pt x="1280308" y="1722625"/>
                </a:cubicBezTo>
                <a:cubicBezTo>
                  <a:pt x="1281374" y="1723025"/>
                  <a:pt x="1285441" y="1724226"/>
                  <a:pt x="1292507" y="1726228"/>
                </a:cubicBezTo>
                <a:cubicBezTo>
                  <a:pt x="1296907" y="1727430"/>
                  <a:pt x="1299507" y="1728364"/>
                  <a:pt x="1300306" y="1729032"/>
                </a:cubicBezTo>
                <a:cubicBezTo>
                  <a:pt x="1301106" y="1729700"/>
                  <a:pt x="1301506" y="1730634"/>
                  <a:pt x="1301506" y="1731833"/>
                </a:cubicBezTo>
                <a:cubicBezTo>
                  <a:pt x="1301506" y="1733300"/>
                  <a:pt x="1301107" y="1735033"/>
                  <a:pt x="1300309" y="1737033"/>
                </a:cubicBezTo>
                <a:lnTo>
                  <a:pt x="1298913" y="1737033"/>
                </a:lnTo>
                <a:lnTo>
                  <a:pt x="1278764" y="1735833"/>
                </a:lnTo>
                <a:cubicBezTo>
                  <a:pt x="1276370" y="1735700"/>
                  <a:pt x="1272580" y="1735633"/>
                  <a:pt x="1267393" y="1735633"/>
                </a:cubicBezTo>
                <a:cubicBezTo>
                  <a:pt x="1261010" y="1735633"/>
                  <a:pt x="1252100" y="1735900"/>
                  <a:pt x="1240663" y="1736433"/>
                </a:cubicBezTo>
                <a:lnTo>
                  <a:pt x="1230489" y="1736433"/>
                </a:lnTo>
                <a:cubicBezTo>
                  <a:pt x="1229026" y="1736433"/>
                  <a:pt x="1226167" y="1736500"/>
                  <a:pt x="1221911" y="1736633"/>
                </a:cubicBezTo>
                <a:cubicBezTo>
                  <a:pt x="1221778" y="1735433"/>
                  <a:pt x="1221711" y="1734367"/>
                  <a:pt x="1221711" y="1733433"/>
                </a:cubicBezTo>
                <a:cubicBezTo>
                  <a:pt x="1221711" y="1732367"/>
                  <a:pt x="1222178" y="1731034"/>
                  <a:pt x="1223111" y="1729434"/>
                </a:cubicBezTo>
                <a:cubicBezTo>
                  <a:pt x="1226711" y="1727832"/>
                  <a:pt x="1231644" y="1726530"/>
                  <a:pt x="1237910" y="1725529"/>
                </a:cubicBezTo>
                <a:cubicBezTo>
                  <a:pt x="1244177" y="1724528"/>
                  <a:pt x="1248077" y="1722726"/>
                  <a:pt x="1249610" y="1720122"/>
                </a:cubicBezTo>
                <a:cubicBezTo>
                  <a:pt x="1251143" y="1717518"/>
                  <a:pt x="1251910" y="1707137"/>
                  <a:pt x="1251910" y="1688980"/>
                </a:cubicBezTo>
                <a:cubicBezTo>
                  <a:pt x="1251910" y="1649593"/>
                  <a:pt x="1251442" y="1626762"/>
                  <a:pt x="1250506" y="1620487"/>
                </a:cubicBezTo>
                <a:cubicBezTo>
                  <a:pt x="1248902" y="1610473"/>
                  <a:pt x="1244660" y="1602629"/>
                  <a:pt x="1237778" y="1596954"/>
                </a:cubicBezTo>
                <a:cubicBezTo>
                  <a:pt x="1230896" y="1591280"/>
                  <a:pt x="1222242" y="1588442"/>
                  <a:pt x="1211818" y="1588442"/>
                </a:cubicBezTo>
                <a:cubicBezTo>
                  <a:pt x="1203800" y="1588442"/>
                  <a:pt x="1195982" y="1590542"/>
                  <a:pt x="1188365" y="1594742"/>
                </a:cubicBezTo>
                <a:cubicBezTo>
                  <a:pt x="1180748" y="1598942"/>
                  <a:pt x="1173264" y="1605241"/>
                  <a:pt x="1165915" y="1613641"/>
                </a:cubicBezTo>
                <a:lnTo>
                  <a:pt x="1165715" y="1618441"/>
                </a:lnTo>
                <a:lnTo>
                  <a:pt x="1165715" y="1649039"/>
                </a:lnTo>
                <a:lnTo>
                  <a:pt x="1164915" y="1672837"/>
                </a:lnTo>
                <a:cubicBezTo>
                  <a:pt x="1164915" y="1697102"/>
                  <a:pt x="1165148" y="1710901"/>
                  <a:pt x="1165615" y="1714235"/>
                </a:cubicBezTo>
                <a:cubicBezTo>
                  <a:pt x="1166081" y="1717568"/>
                  <a:pt x="1167215" y="1720001"/>
                  <a:pt x="1169014" y="1721534"/>
                </a:cubicBezTo>
                <a:cubicBezTo>
                  <a:pt x="1170814" y="1723067"/>
                  <a:pt x="1176047" y="1724434"/>
                  <a:pt x="1184714" y="1725634"/>
                </a:cubicBezTo>
                <a:cubicBezTo>
                  <a:pt x="1188580" y="1726167"/>
                  <a:pt x="1191580" y="1726700"/>
                  <a:pt x="1193713" y="1727234"/>
                </a:cubicBezTo>
                <a:cubicBezTo>
                  <a:pt x="1195313" y="1728567"/>
                  <a:pt x="1196113" y="1730300"/>
                  <a:pt x="1196113" y="1732434"/>
                </a:cubicBezTo>
                <a:cubicBezTo>
                  <a:pt x="1196113" y="1734167"/>
                  <a:pt x="1195513" y="1735367"/>
                  <a:pt x="1194313" y="1736033"/>
                </a:cubicBezTo>
                <a:lnTo>
                  <a:pt x="1190913" y="1736033"/>
                </a:lnTo>
                <a:lnTo>
                  <a:pt x="1180914" y="1735833"/>
                </a:lnTo>
                <a:lnTo>
                  <a:pt x="1122717" y="1735833"/>
                </a:lnTo>
                <a:lnTo>
                  <a:pt x="1106718" y="1736033"/>
                </a:lnTo>
                <a:cubicBezTo>
                  <a:pt x="1106452" y="1734033"/>
                  <a:pt x="1106318" y="1732567"/>
                  <a:pt x="1106318" y="1731634"/>
                </a:cubicBezTo>
                <a:lnTo>
                  <a:pt x="1106518" y="1729234"/>
                </a:lnTo>
                <a:cubicBezTo>
                  <a:pt x="1109451" y="1727634"/>
                  <a:pt x="1114918" y="1726101"/>
                  <a:pt x="1122917" y="1724634"/>
                </a:cubicBezTo>
                <a:cubicBezTo>
                  <a:pt x="1127050" y="1723967"/>
                  <a:pt x="1131317" y="1722834"/>
                  <a:pt x="1135717" y="1721234"/>
                </a:cubicBezTo>
                <a:cubicBezTo>
                  <a:pt x="1136517" y="1720568"/>
                  <a:pt x="1137116" y="1719701"/>
                  <a:pt x="1137516" y="1718634"/>
                </a:cubicBezTo>
                <a:cubicBezTo>
                  <a:pt x="1138183" y="1716768"/>
                  <a:pt x="1138649" y="1711435"/>
                  <a:pt x="1138916" y="1702635"/>
                </a:cubicBezTo>
                <a:lnTo>
                  <a:pt x="1139916" y="1679437"/>
                </a:lnTo>
                <a:lnTo>
                  <a:pt x="1139516" y="1653238"/>
                </a:lnTo>
                <a:lnTo>
                  <a:pt x="1139716" y="1638639"/>
                </a:lnTo>
                <a:cubicBezTo>
                  <a:pt x="1139716" y="1622240"/>
                  <a:pt x="1136391" y="1610274"/>
                  <a:pt x="1129740" y="1602741"/>
                </a:cubicBezTo>
                <a:cubicBezTo>
                  <a:pt x="1123090" y="1595208"/>
                  <a:pt x="1114710" y="1591442"/>
                  <a:pt x="1104600" y="1591442"/>
                </a:cubicBezTo>
                <a:cubicBezTo>
                  <a:pt x="1095154" y="1591442"/>
                  <a:pt x="1085677" y="1593775"/>
                  <a:pt x="1076167" y="1598442"/>
                </a:cubicBezTo>
                <a:cubicBezTo>
                  <a:pt x="1066657" y="1603108"/>
                  <a:pt x="1058775" y="1609374"/>
                  <a:pt x="1052522" y="1617240"/>
                </a:cubicBezTo>
                <a:cubicBezTo>
                  <a:pt x="1052388" y="1620974"/>
                  <a:pt x="1052322" y="1624373"/>
                  <a:pt x="1052322" y="1627440"/>
                </a:cubicBezTo>
                <a:lnTo>
                  <a:pt x="1053122" y="1694636"/>
                </a:lnTo>
                <a:cubicBezTo>
                  <a:pt x="1053255" y="1709301"/>
                  <a:pt x="1054088" y="1717668"/>
                  <a:pt x="1055621" y="1719734"/>
                </a:cubicBezTo>
                <a:cubicBezTo>
                  <a:pt x="1057154" y="1721801"/>
                  <a:pt x="1060588" y="1723234"/>
                  <a:pt x="1065921" y="1724034"/>
                </a:cubicBezTo>
                <a:cubicBezTo>
                  <a:pt x="1074454" y="1725234"/>
                  <a:pt x="1079987" y="1726700"/>
                  <a:pt x="1082520" y="1728434"/>
                </a:cubicBezTo>
                <a:cubicBezTo>
                  <a:pt x="1083720" y="1729234"/>
                  <a:pt x="1084320" y="1730434"/>
                  <a:pt x="1084320" y="1732034"/>
                </a:cubicBezTo>
                <a:cubicBezTo>
                  <a:pt x="1084320" y="1733100"/>
                  <a:pt x="1084253" y="1734367"/>
                  <a:pt x="1084120" y="1735833"/>
                </a:cubicBezTo>
                <a:cubicBezTo>
                  <a:pt x="1068883" y="1734767"/>
                  <a:pt x="1058659" y="1734233"/>
                  <a:pt x="1053447" y="1734233"/>
                </a:cubicBezTo>
                <a:cubicBezTo>
                  <a:pt x="1048101" y="1734233"/>
                  <a:pt x="1043290" y="1734300"/>
                  <a:pt x="1039013" y="1734433"/>
                </a:cubicBezTo>
                <a:lnTo>
                  <a:pt x="1028992" y="1735033"/>
                </a:lnTo>
                <a:lnTo>
                  <a:pt x="1022777" y="1735033"/>
                </a:lnTo>
                <a:lnTo>
                  <a:pt x="1000325" y="1735833"/>
                </a:lnTo>
                <a:cubicBezTo>
                  <a:pt x="1000058" y="1734900"/>
                  <a:pt x="999925" y="1734129"/>
                  <a:pt x="999925" y="1733521"/>
                </a:cubicBezTo>
                <a:cubicBezTo>
                  <a:pt x="999925" y="1732929"/>
                  <a:pt x="1000192" y="1731634"/>
                  <a:pt x="1000725" y="1729634"/>
                </a:cubicBezTo>
                <a:cubicBezTo>
                  <a:pt x="1002858" y="1728167"/>
                  <a:pt x="1005791" y="1727167"/>
                  <a:pt x="1009524" y="1726634"/>
                </a:cubicBezTo>
                <a:cubicBezTo>
                  <a:pt x="1014857" y="1725967"/>
                  <a:pt x="1018990" y="1724900"/>
                  <a:pt x="1021923" y="1723434"/>
                </a:cubicBezTo>
                <a:cubicBezTo>
                  <a:pt x="1024323" y="1721434"/>
                  <a:pt x="1025923" y="1718568"/>
                  <a:pt x="1026723" y="1714835"/>
                </a:cubicBezTo>
                <a:cubicBezTo>
                  <a:pt x="1027656" y="1710035"/>
                  <a:pt x="1028123" y="1693169"/>
                  <a:pt x="1028123" y="1664238"/>
                </a:cubicBezTo>
                <a:cubicBezTo>
                  <a:pt x="1028123" y="1635839"/>
                  <a:pt x="1027256" y="1617507"/>
                  <a:pt x="1025523" y="1609241"/>
                </a:cubicBezTo>
                <a:cubicBezTo>
                  <a:pt x="1022590" y="1607375"/>
                  <a:pt x="1018790" y="1605908"/>
                  <a:pt x="1014124" y="1604841"/>
                </a:cubicBezTo>
                <a:cubicBezTo>
                  <a:pt x="1012657" y="1604575"/>
                  <a:pt x="1009591" y="1603841"/>
                  <a:pt x="1004925" y="1602642"/>
                </a:cubicBezTo>
                <a:lnTo>
                  <a:pt x="1004925" y="1595942"/>
                </a:lnTo>
                <a:cubicBezTo>
                  <a:pt x="1012824" y="1593667"/>
                  <a:pt x="1019217" y="1590724"/>
                  <a:pt x="1024105" y="1587113"/>
                </a:cubicBezTo>
                <a:cubicBezTo>
                  <a:pt x="1028992" y="1583501"/>
                  <a:pt x="1035787" y="1576278"/>
                  <a:pt x="1044491" y="1565444"/>
                </a:cubicBezTo>
                <a:lnTo>
                  <a:pt x="1045694" y="1565444"/>
                </a:lnTo>
                <a:cubicBezTo>
                  <a:pt x="1046498" y="1565444"/>
                  <a:pt x="1047770" y="1565377"/>
                  <a:pt x="1049509" y="1565244"/>
                </a:cubicBezTo>
                <a:close/>
                <a:moveTo>
                  <a:pt x="735184" y="1565244"/>
                </a:moveTo>
                <a:cubicBezTo>
                  <a:pt x="736257" y="1565377"/>
                  <a:pt x="737128" y="1565710"/>
                  <a:pt x="737797" y="1566244"/>
                </a:cubicBezTo>
                <a:lnTo>
                  <a:pt x="737597" y="1589042"/>
                </a:lnTo>
                <a:cubicBezTo>
                  <a:pt x="737597" y="1593709"/>
                  <a:pt x="737730" y="1598708"/>
                  <a:pt x="737997" y="1604041"/>
                </a:cubicBezTo>
                <a:cubicBezTo>
                  <a:pt x="752237" y="1591109"/>
                  <a:pt x="765014" y="1582043"/>
                  <a:pt x="776325" y="1576843"/>
                </a:cubicBezTo>
                <a:cubicBezTo>
                  <a:pt x="784044" y="1573376"/>
                  <a:pt x="792761" y="1571643"/>
                  <a:pt x="802477" y="1571643"/>
                </a:cubicBezTo>
                <a:cubicBezTo>
                  <a:pt x="814055" y="1571643"/>
                  <a:pt x="823238" y="1573843"/>
                  <a:pt x="830025" y="1578243"/>
                </a:cubicBezTo>
                <a:cubicBezTo>
                  <a:pt x="836812" y="1582643"/>
                  <a:pt x="843267" y="1590575"/>
                  <a:pt x="849390" y="1602041"/>
                </a:cubicBezTo>
                <a:cubicBezTo>
                  <a:pt x="861256" y="1590309"/>
                  <a:pt x="872022" y="1582109"/>
                  <a:pt x="881688" y="1577443"/>
                </a:cubicBezTo>
                <a:cubicBezTo>
                  <a:pt x="891354" y="1572776"/>
                  <a:pt x="901120" y="1570443"/>
                  <a:pt x="910986" y="1570443"/>
                </a:cubicBezTo>
                <a:cubicBezTo>
                  <a:pt x="925918" y="1570443"/>
                  <a:pt x="938184" y="1575316"/>
                  <a:pt x="947784" y="1585061"/>
                </a:cubicBezTo>
                <a:cubicBezTo>
                  <a:pt x="957250" y="1594940"/>
                  <a:pt x="962116" y="1609423"/>
                  <a:pt x="962383" y="1628512"/>
                </a:cubicBezTo>
                <a:lnTo>
                  <a:pt x="962383" y="1645133"/>
                </a:lnTo>
                <a:lnTo>
                  <a:pt x="962583" y="1663353"/>
                </a:lnTo>
                <a:lnTo>
                  <a:pt x="962383" y="1710210"/>
                </a:lnTo>
                <a:cubicBezTo>
                  <a:pt x="962250" y="1715682"/>
                  <a:pt x="963449" y="1719821"/>
                  <a:pt x="965982" y="1722625"/>
                </a:cubicBezTo>
                <a:cubicBezTo>
                  <a:pt x="967049" y="1723025"/>
                  <a:pt x="971116" y="1724226"/>
                  <a:pt x="978182" y="1726228"/>
                </a:cubicBezTo>
                <a:cubicBezTo>
                  <a:pt x="982582" y="1727430"/>
                  <a:pt x="985181" y="1728364"/>
                  <a:pt x="985981" y="1729032"/>
                </a:cubicBezTo>
                <a:cubicBezTo>
                  <a:pt x="986781" y="1729700"/>
                  <a:pt x="987181" y="1730634"/>
                  <a:pt x="987181" y="1731833"/>
                </a:cubicBezTo>
                <a:cubicBezTo>
                  <a:pt x="987181" y="1733300"/>
                  <a:pt x="986782" y="1735033"/>
                  <a:pt x="985985" y="1737033"/>
                </a:cubicBezTo>
                <a:lnTo>
                  <a:pt x="984588" y="1737033"/>
                </a:lnTo>
                <a:lnTo>
                  <a:pt x="964439" y="1735833"/>
                </a:lnTo>
                <a:cubicBezTo>
                  <a:pt x="962045" y="1735700"/>
                  <a:pt x="958255" y="1735633"/>
                  <a:pt x="953068" y="1735633"/>
                </a:cubicBezTo>
                <a:cubicBezTo>
                  <a:pt x="946685" y="1735633"/>
                  <a:pt x="937775" y="1735900"/>
                  <a:pt x="926338" y="1736433"/>
                </a:cubicBezTo>
                <a:lnTo>
                  <a:pt x="916164" y="1736433"/>
                </a:lnTo>
                <a:cubicBezTo>
                  <a:pt x="914701" y="1736433"/>
                  <a:pt x="911842" y="1736500"/>
                  <a:pt x="907586" y="1736633"/>
                </a:cubicBezTo>
                <a:cubicBezTo>
                  <a:pt x="907453" y="1735433"/>
                  <a:pt x="907386" y="1734367"/>
                  <a:pt x="907386" y="1733433"/>
                </a:cubicBezTo>
                <a:cubicBezTo>
                  <a:pt x="907386" y="1732367"/>
                  <a:pt x="907853" y="1731034"/>
                  <a:pt x="908786" y="1729434"/>
                </a:cubicBezTo>
                <a:cubicBezTo>
                  <a:pt x="912386" y="1727832"/>
                  <a:pt x="917319" y="1726530"/>
                  <a:pt x="923585" y="1725529"/>
                </a:cubicBezTo>
                <a:cubicBezTo>
                  <a:pt x="929851" y="1724528"/>
                  <a:pt x="933751" y="1722726"/>
                  <a:pt x="935285" y="1720122"/>
                </a:cubicBezTo>
                <a:cubicBezTo>
                  <a:pt x="936818" y="1717518"/>
                  <a:pt x="937584" y="1707137"/>
                  <a:pt x="937584" y="1688980"/>
                </a:cubicBezTo>
                <a:cubicBezTo>
                  <a:pt x="937584" y="1649593"/>
                  <a:pt x="937117" y="1626762"/>
                  <a:pt x="936181" y="1620487"/>
                </a:cubicBezTo>
                <a:cubicBezTo>
                  <a:pt x="934577" y="1610473"/>
                  <a:pt x="930334" y="1602629"/>
                  <a:pt x="923452" y="1596954"/>
                </a:cubicBezTo>
                <a:cubicBezTo>
                  <a:pt x="916570" y="1591280"/>
                  <a:pt x="907917" y="1588442"/>
                  <a:pt x="897493" y="1588442"/>
                </a:cubicBezTo>
                <a:cubicBezTo>
                  <a:pt x="889475" y="1588442"/>
                  <a:pt x="881657" y="1590542"/>
                  <a:pt x="874040" y="1594742"/>
                </a:cubicBezTo>
                <a:cubicBezTo>
                  <a:pt x="866422" y="1598942"/>
                  <a:pt x="858939" y="1605241"/>
                  <a:pt x="851590" y="1613641"/>
                </a:cubicBezTo>
                <a:lnTo>
                  <a:pt x="851390" y="1618441"/>
                </a:lnTo>
                <a:lnTo>
                  <a:pt x="851390" y="1649039"/>
                </a:lnTo>
                <a:lnTo>
                  <a:pt x="850590" y="1672837"/>
                </a:lnTo>
                <a:cubicBezTo>
                  <a:pt x="850590" y="1697102"/>
                  <a:pt x="850823" y="1710901"/>
                  <a:pt x="851290" y="1714235"/>
                </a:cubicBezTo>
                <a:cubicBezTo>
                  <a:pt x="851756" y="1717568"/>
                  <a:pt x="852890" y="1720001"/>
                  <a:pt x="854689" y="1721534"/>
                </a:cubicBezTo>
                <a:cubicBezTo>
                  <a:pt x="856489" y="1723067"/>
                  <a:pt x="861722" y="1724434"/>
                  <a:pt x="870388" y="1725634"/>
                </a:cubicBezTo>
                <a:cubicBezTo>
                  <a:pt x="874255" y="1726167"/>
                  <a:pt x="877255" y="1726700"/>
                  <a:pt x="879388" y="1727234"/>
                </a:cubicBezTo>
                <a:cubicBezTo>
                  <a:pt x="880988" y="1728567"/>
                  <a:pt x="881788" y="1730300"/>
                  <a:pt x="881788" y="1732434"/>
                </a:cubicBezTo>
                <a:cubicBezTo>
                  <a:pt x="881788" y="1734167"/>
                  <a:pt x="881188" y="1735367"/>
                  <a:pt x="879988" y="1736033"/>
                </a:cubicBezTo>
                <a:lnTo>
                  <a:pt x="876588" y="1736033"/>
                </a:lnTo>
                <a:lnTo>
                  <a:pt x="866589" y="1735833"/>
                </a:lnTo>
                <a:lnTo>
                  <a:pt x="808392" y="1735833"/>
                </a:lnTo>
                <a:lnTo>
                  <a:pt x="792393" y="1736033"/>
                </a:lnTo>
                <a:cubicBezTo>
                  <a:pt x="792127" y="1734033"/>
                  <a:pt x="791993" y="1732567"/>
                  <a:pt x="791993" y="1731634"/>
                </a:cubicBezTo>
                <a:lnTo>
                  <a:pt x="792193" y="1729234"/>
                </a:lnTo>
                <a:cubicBezTo>
                  <a:pt x="795126" y="1727634"/>
                  <a:pt x="800593" y="1726101"/>
                  <a:pt x="808592" y="1724634"/>
                </a:cubicBezTo>
                <a:cubicBezTo>
                  <a:pt x="812725" y="1723967"/>
                  <a:pt x="816992" y="1722834"/>
                  <a:pt x="821391" y="1721234"/>
                </a:cubicBezTo>
                <a:cubicBezTo>
                  <a:pt x="822191" y="1720568"/>
                  <a:pt x="822791" y="1719701"/>
                  <a:pt x="823191" y="1718634"/>
                </a:cubicBezTo>
                <a:cubicBezTo>
                  <a:pt x="823858" y="1716768"/>
                  <a:pt x="824325" y="1711435"/>
                  <a:pt x="824591" y="1702635"/>
                </a:cubicBezTo>
                <a:lnTo>
                  <a:pt x="825591" y="1679437"/>
                </a:lnTo>
                <a:lnTo>
                  <a:pt x="825191" y="1653238"/>
                </a:lnTo>
                <a:lnTo>
                  <a:pt x="825391" y="1638639"/>
                </a:lnTo>
                <a:cubicBezTo>
                  <a:pt x="825391" y="1622240"/>
                  <a:pt x="822066" y="1610274"/>
                  <a:pt x="815415" y="1602741"/>
                </a:cubicBezTo>
                <a:cubicBezTo>
                  <a:pt x="808765" y="1595208"/>
                  <a:pt x="800384" y="1591442"/>
                  <a:pt x="790275" y="1591442"/>
                </a:cubicBezTo>
                <a:cubicBezTo>
                  <a:pt x="780829" y="1591442"/>
                  <a:pt x="771352" y="1593775"/>
                  <a:pt x="761842" y="1598442"/>
                </a:cubicBezTo>
                <a:cubicBezTo>
                  <a:pt x="752332" y="1603108"/>
                  <a:pt x="744450" y="1609374"/>
                  <a:pt x="738196" y="1617240"/>
                </a:cubicBezTo>
                <a:cubicBezTo>
                  <a:pt x="738063" y="1620974"/>
                  <a:pt x="737997" y="1624373"/>
                  <a:pt x="737997" y="1627440"/>
                </a:cubicBezTo>
                <a:lnTo>
                  <a:pt x="738796" y="1694636"/>
                </a:lnTo>
                <a:cubicBezTo>
                  <a:pt x="738930" y="1709301"/>
                  <a:pt x="739763" y="1717668"/>
                  <a:pt x="741296" y="1719734"/>
                </a:cubicBezTo>
                <a:cubicBezTo>
                  <a:pt x="742830" y="1721801"/>
                  <a:pt x="746263" y="1723234"/>
                  <a:pt x="751596" y="1724034"/>
                </a:cubicBezTo>
                <a:cubicBezTo>
                  <a:pt x="760129" y="1725234"/>
                  <a:pt x="765662" y="1726700"/>
                  <a:pt x="768195" y="1728434"/>
                </a:cubicBezTo>
                <a:cubicBezTo>
                  <a:pt x="769395" y="1729234"/>
                  <a:pt x="769995" y="1730434"/>
                  <a:pt x="769995" y="1732034"/>
                </a:cubicBezTo>
                <a:cubicBezTo>
                  <a:pt x="769995" y="1733100"/>
                  <a:pt x="769928" y="1734367"/>
                  <a:pt x="769795" y="1735833"/>
                </a:cubicBezTo>
                <a:cubicBezTo>
                  <a:pt x="754558" y="1734767"/>
                  <a:pt x="744334" y="1734233"/>
                  <a:pt x="739122" y="1734233"/>
                </a:cubicBezTo>
                <a:cubicBezTo>
                  <a:pt x="733776" y="1734233"/>
                  <a:pt x="728965" y="1734300"/>
                  <a:pt x="724688" y="1734433"/>
                </a:cubicBezTo>
                <a:lnTo>
                  <a:pt x="714667" y="1735033"/>
                </a:lnTo>
                <a:lnTo>
                  <a:pt x="708452" y="1735033"/>
                </a:lnTo>
                <a:lnTo>
                  <a:pt x="686000" y="1735833"/>
                </a:lnTo>
                <a:cubicBezTo>
                  <a:pt x="685733" y="1734900"/>
                  <a:pt x="685600" y="1734129"/>
                  <a:pt x="685600" y="1733521"/>
                </a:cubicBezTo>
                <a:cubicBezTo>
                  <a:pt x="685600" y="1732929"/>
                  <a:pt x="685866" y="1731634"/>
                  <a:pt x="686400" y="1729634"/>
                </a:cubicBezTo>
                <a:cubicBezTo>
                  <a:pt x="688533" y="1728167"/>
                  <a:pt x="691466" y="1727167"/>
                  <a:pt x="695199" y="1726634"/>
                </a:cubicBezTo>
                <a:cubicBezTo>
                  <a:pt x="700532" y="1725967"/>
                  <a:pt x="704665" y="1724900"/>
                  <a:pt x="707598" y="1723434"/>
                </a:cubicBezTo>
                <a:cubicBezTo>
                  <a:pt x="709998" y="1721434"/>
                  <a:pt x="711598" y="1718568"/>
                  <a:pt x="712398" y="1714835"/>
                </a:cubicBezTo>
                <a:cubicBezTo>
                  <a:pt x="713331" y="1710035"/>
                  <a:pt x="713798" y="1693169"/>
                  <a:pt x="713798" y="1664238"/>
                </a:cubicBezTo>
                <a:cubicBezTo>
                  <a:pt x="713798" y="1635839"/>
                  <a:pt x="712931" y="1617507"/>
                  <a:pt x="711198" y="1609241"/>
                </a:cubicBezTo>
                <a:cubicBezTo>
                  <a:pt x="708265" y="1607375"/>
                  <a:pt x="704465" y="1605908"/>
                  <a:pt x="699799" y="1604841"/>
                </a:cubicBezTo>
                <a:cubicBezTo>
                  <a:pt x="698332" y="1604575"/>
                  <a:pt x="695266" y="1603841"/>
                  <a:pt x="690599" y="1602642"/>
                </a:cubicBezTo>
                <a:lnTo>
                  <a:pt x="690599" y="1595942"/>
                </a:lnTo>
                <a:cubicBezTo>
                  <a:pt x="698499" y="1593667"/>
                  <a:pt x="704892" y="1590724"/>
                  <a:pt x="709779" y="1587113"/>
                </a:cubicBezTo>
                <a:cubicBezTo>
                  <a:pt x="714667" y="1583501"/>
                  <a:pt x="721462" y="1576278"/>
                  <a:pt x="730166" y="1565444"/>
                </a:cubicBezTo>
                <a:lnTo>
                  <a:pt x="731369" y="1565444"/>
                </a:lnTo>
                <a:cubicBezTo>
                  <a:pt x="732173" y="1565444"/>
                  <a:pt x="733445" y="1565377"/>
                  <a:pt x="735184" y="1565244"/>
                </a:cubicBezTo>
                <a:close/>
                <a:moveTo>
                  <a:pt x="50597" y="1563444"/>
                </a:moveTo>
                <a:lnTo>
                  <a:pt x="57396" y="1563644"/>
                </a:lnTo>
                <a:cubicBezTo>
                  <a:pt x="58196" y="1570310"/>
                  <a:pt x="58596" y="1585109"/>
                  <a:pt x="58596" y="1608041"/>
                </a:cubicBezTo>
                <a:lnTo>
                  <a:pt x="58396" y="1611441"/>
                </a:lnTo>
                <a:cubicBezTo>
                  <a:pt x="58396" y="1612241"/>
                  <a:pt x="58530" y="1613507"/>
                  <a:pt x="58796" y="1615241"/>
                </a:cubicBezTo>
                <a:cubicBezTo>
                  <a:pt x="63863" y="1606041"/>
                  <a:pt x="70195" y="1597575"/>
                  <a:pt x="77795" y="1589842"/>
                </a:cubicBezTo>
                <a:lnTo>
                  <a:pt x="82395" y="1585243"/>
                </a:lnTo>
                <a:cubicBezTo>
                  <a:pt x="84261" y="1583109"/>
                  <a:pt x="86061" y="1581443"/>
                  <a:pt x="87794" y="1580243"/>
                </a:cubicBezTo>
                <a:cubicBezTo>
                  <a:pt x="97127" y="1574643"/>
                  <a:pt x="104060" y="1571843"/>
                  <a:pt x="108593" y="1571843"/>
                </a:cubicBezTo>
                <a:cubicBezTo>
                  <a:pt x="114459" y="1571843"/>
                  <a:pt x="119259" y="1573810"/>
                  <a:pt x="122992" y="1577743"/>
                </a:cubicBezTo>
                <a:cubicBezTo>
                  <a:pt x="126725" y="1581676"/>
                  <a:pt x="128592" y="1586509"/>
                  <a:pt x="128592" y="1592242"/>
                </a:cubicBezTo>
                <a:cubicBezTo>
                  <a:pt x="128592" y="1596775"/>
                  <a:pt x="127259" y="1600308"/>
                  <a:pt x="124592" y="1602841"/>
                </a:cubicBezTo>
                <a:cubicBezTo>
                  <a:pt x="120992" y="1606174"/>
                  <a:pt x="116859" y="1607841"/>
                  <a:pt x="112193" y="1607841"/>
                </a:cubicBezTo>
                <a:cubicBezTo>
                  <a:pt x="110060" y="1607841"/>
                  <a:pt x="105860" y="1606708"/>
                  <a:pt x="99594" y="1604441"/>
                </a:cubicBezTo>
                <a:cubicBezTo>
                  <a:pt x="93327" y="1602175"/>
                  <a:pt x="89194" y="1601041"/>
                  <a:pt x="87194" y="1601041"/>
                </a:cubicBezTo>
                <a:cubicBezTo>
                  <a:pt x="83461" y="1601041"/>
                  <a:pt x="80862" y="1601641"/>
                  <a:pt x="79395" y="1602841"/>
                </a:cubicBezTo>
                <a:cubicBezTo>
                  <a:pt x="75662" y="1605774"/>
                  <a:pt x="71129" y="1611774"/>
                  <a:pt x="65796" y="1620840"/>
                </a:cubicBezTo>
                <a:cubicBezTo>
                  <a:pt x="61663" y="1627640"/>
                  <a:pt x="59596" y="1633906"/>
                  <a:pt x="59596" y="1639639"/>
                </a:cubicBezTo>
                <a:lnTo>
                  <a:pt x="60596" y="1672709"/>
                </a:lnTo>
                <a:lnTo>
                  <a:pt x="60996" y="1712397"/>
                </a:lnTo>
                <a:cubicBezTo>
                  <a:pt x="61396" y="1716939"/>
                  <a:pt x="61929" y="1719878"/>
                  <a:pt x="62596" y="1721215"/>
                </a:cubicBezTo>
                <a:cubicBezTo>
                  <a:pt x="63129" y="1722151"/>
                  <a:pt x="64462" y="1723286"/>
                  <a:pt x="66596" y="1724622"/>
                </a:cubicBezTo>
                <a:cubicBezTo>
                  <a:pt x="80995" y="1725823"/>
                  <a:pt x="89528" y="1726692"/>
                  <a:pt x="92194" y="1727228"/>
                </a:cubicBezTo>
                <a:cubicBezTo>
                  <a:pt x="94061" y="1727361"/>
                  <a:pt x="95461" y="1727494"/>
                  <a:pt x="96394" y="1727628"/>
                </a:cubicBezTo>
                <a:cubicBezTo>
                  <a:pt x="102127" y="1727761"/>
                  <a:pt x="106127" y="1728563"/>
                  <a:pt x="108393" y="1730034"/>
                </a:cubicBezTo>
                <a:cubicBezTo>
                  <a:pt x="109593" y="1730700"/>
                  <a:pt x="110193" y="1731700"/>
                  <a:pt x="110193" y="1733033"/>
                </a:cubicBezTo>
                <a:cubicBezTo>
                  <a:pt x="110193" y="1733833"/>
                  <a:pt x="109660" y="1734900"/>
                  <a:pt x="108593" y="1736233"/>
                </a:cubicBezTo>
                <a:lnTo>
                  <a:pt x="86394" y="1735833"/>
                </a:lnTo>
                <a:lnTo>
                  <a:pt x="77995" y="1735633"/>
                </a:lnTo>
                <a:lnTo>
                  <a:pt x="65796" y="1735833"/>
                </a:lnTo>
                <a:lnTo>
                  <a:pt x="45397" y="1735833"/>
                </a:lnTo>
                <a:lnTo>
                  <a:pt x="34398" y="1736433"/>
                </a:lnTo>
                <a:lnTo>
                  <a:pt x="800" y="1737033"/>
                </a:lnTo>
                <a:lnTo>
                  <a:pt x="0" y="1734433"/>
                </a:lnTo>
                <a:cubicBezTo>
                  <a:pt x="0" y="1733500"/>
                  <a:pt x="600" y="1732100"/>
                  <a:pt x="1800" y="1730234"/>
                </a:cubicBezTo>
                <a:lnTo>
                  <a:pt x="13599" y="1727837"/>
                </a:lnTo>
                <a:lnTo>
                  <a:pt x="30198" y="1724843"/>
                </a:lnTo>
                <a:cubicBezTo>
                  <a:pt x="31531" y="1724177"/>
                  <a:pt x="32464" y="1723244"/>
                  <a:pt x="32998" y="1722047"/>
                </a:cubicBezTo>
                <a:cubicBezTo>
                  <a:pt x="33798" y="1720317"/>
                  <a:pt x="34198" y="1715193"/>
                  <a:pt x="34198" y="1706673"/>
                </a:cubicBezTo>
                <a:cubicBezTo>
                  <a:pt x="34198" y="1661417"/>
                  <a:pt x="33931" y="1635295"/>
                  <a:pt x="33398" y="1628307"/>
                </a:cubicBezTo>
                <a:cubicBezTo>
                  <a:pt x="32864" y="1621319"/>
                  <a:pt x="31665" y="1616893"/>
                  <a:pt x="29798" y="1615030"/>
                </a:cubicBezTo>
                <a:cubicBezTo>
                  <a:pt x="27931" y="1613166"/>
                  <a:pt x="23132" y="1611702"/>
                  <a:pt x="15399" y="1610638"/>
                </a:cubicBezTo>
                <a:cubicBezTo>
                  <a:pt x="10866" y="1609971"/>
                  <a:pt x="7266" y="1609106"/>
                  <a:pt x="4599" y="1608041"/>
                </a:cubicBezTo>
                <a:lnTo>
                  <a:pt x="5399" y="1601941"/>
                </a:lnTo>
                <a:cubicBezTo>
                  <a:pt x="19399" y="1596194"/>
                  <a:pt x="28798" y="1591248"/>
                  <a:pt x="33598" y="1587105"/>
                </a:cubicBezTo>
                <a:cubicBezTo>
                  <a:pt x="40264" y="1581088"/>
                  <a:pt x="45930" y="1573201"/>
                  <a:pt x="50597" y="1563444"/>
                </a:cubicBezTo>
                <a:close/>
                <a:moveTo>
                  <a:pt x="2241347" y="1559044"/>
                </a:moveTo>
                <a:lnTo>
                  <a:pt x="2243746" y="1559244"/>
                </a:lnTo>
                <a:cubicBezTo>
                  <a:pt x="2244280" y="1565644"/>
                  <a:pt x="2244546" y="1570310"/>
                  <a:pt x="2244546" y="1573243"/>
                </a:cubicBezTo>
                <a:cubicBezTo>
                  <a:pt x="2244546" y="1573910"/>
                  <a:pt x="2244413" y="1576910"/>
                  <a:pt x="2244146" y="1582243"/>
                </a:cubicBezTo>
                <a:lnTo>
                  <a:pt x="2244146" y="1592842"/>
                </a:lnTo>
                <a:lnTo>
                  <a:pt x="2244346" y="1650438"/>
                </a:lnTo>
                <a:lnTo>
                  <a:pt x="2243746" y="1711435"/>
                </a:lnTo>
                <a:cubicBezTo>
                  <a:pt x="2243613" y="1716368"/>
                  <a:pt x="2244413" y="1719801"/>
                  <a:pt x="2246146" y="1721734"/>
                </a:cubicBezTo>
                <a:cubicBezTo>
                  <a:pt x="2247880" y="1723667"/>
                  <a:pt x="2253013" y="1725834"/>
                  <a:pt x="2261545" y="1728234"/>
                </a:cubicBezTo>
                <a:cubicBezTo>
                  <a:pt x="2266878" y="1729700"/>
                  <a:pt x="2270878" y="1730967"/>
                  <a:pt x="2273545" y="1732034"/>
                </a:cubicBezTo>
                <a:cubicBezTo>
                  <a:pt x="2273945" y="1732967"/>
                  <a:pt x="2274145" y="1733767"/>
                  <a:pt x="2274145" y="1734433"/>
                </a:cubicBezTo>
                <a:cubicBezTo>
                  <a:pt x="2274145" y="1735233"/>
                  <a:pt x="2273811" y="1736233"/>
                  <a:pt x="2273145" y="1737433"/>
                </a:cubicBezTo>
                <a:cubicBezTo>
                  <a:pt x="2267945" y="1737300"/>
                  <a:pt x="2261279" y="1736966"/>
                  <a:pt x="2253146" y="1736433"/>
                </a:cubicBezTo>
                <a:cubicBezTo>
                  <a:pt x="2242080" y="1735500"/>
                  <a:pt x="2234747" y="1735033"/>
                  <a:pt x="2231147" y="1735033"/>
                </a:cubicBezTo>
                <a:cubicBezTo>
                  <a:pt x="2229414" y="1735033"/>
                  <a:pt x="2218748" y="1735367"/>
                  <a:pt x="2199149" y="1736033"/>
                </a:cubicBezTo>
                <a:cubicBezTo>
                  <a:pt x="2195149" y="1736167"/>
                  <a:pt x="2191283" y="1736500"/>
                  <a:pt x="2187550" y="1737033"/>
                </a:cubicBezTo>
                <a:cubicBezTo>
                  <a:pt x="2186883" y="1737033"/>
                  <a:pt x="2185817" y="1736833"/>
                  <a:pt x="2184350" y="1736433"/>
                </a:cubicBezTo>
                <a:cubicBezTo>
                  <a:pt x="2183683" y="1735500"/>
                  <a:pt x="2183350" y="1734700"/>
                  <a:pt x="2183350" y="1734033"/>
                </a:cubicBezTo>
                <a:cubicBezTo>
                  <a:pt x="2183350" y="1732167"/>
                  <a:pt x="2184617" y="1730700"/>
                  <a:pt x="2187150" y="1729634"/>
                </a:cubicBezTo>
                <a:cubicBezTo>
                  <a:pt x="2187683" y="1729367"/>
                  <a:pt x="2194483" y="1727836"/>
                  <a:pt x="2207549" y="1725040"/>
                </a:cubicBezTo>
                <a:cubicBezTo>
                  <a:pt x="2211815" y="1724242"/>
                  <a:pt x="2214615" y="1722911"/>
                  <a:pt x="2215948" y="1721047"/>
                </a:cubicBezTo>
                <a:cubicBezTo>
                  <a:pt x="2218215" y="1718251"/>
                  <a:pt x="2219348" y="1713791"/>
                  <a:pt x="2219348" y="1707666"/>
                </a:cubicBezTo>
                <a:cubicBezTo>
                  <a:pt x="2219615" y="1697417"/>
                  <a:pt x="2219748" y="1669327"/>
                  <a:pt x="2219748" y="1623396"/>
                </a:cubicBezTo>
                <a:cubicBezTo>
                  <a:pt x="2219748" y="1614211"/>
                  <a:pt x="2219348" y="1608487"/>
                  <a:pt x="2218548" y="1606222"/>
                </a:cubicBezTo>
                <a:cubicBezTo>
                  <a:pt x="2217881" y="1604627"/>
                  <a:pt x="2216115" y="1602797"/>
                  <a:pt x="2213248" y="1600732"/>
                </a:cubicBezTo>
                <a:cubicBezTo>
                  <a:pt x="2210382" y="1598668"/>
                  <a:pt x="2204282" y="1596571"/>
                  <a:pt x="2194949" y="1594442"/>
                </a:cubicBezTo>
                <a:lnTo>
                  <a:pt x="2195149" y="1588542"/>
                </a:lnTo>
                <a:cubicBezTo>
                  <a:pt x="2203816" y="1586001"/>
                  <a:pt x="2208482" y="1584529"/>
                  <a:pt x="2209149" y="1584127"/>
                </a:cubicBezTo>
                <a:cubicBezTo>
                  <a:pt x="2213948" y="1581987"/>
                  <a:pt x="2218981" y="1578710"/>
                  <a:pt x="2224248" y="1574295"/>
                </a:cubicBezTo>
                <a:cubicBezTo>
                  <a:pt x="2229514" y="1569879"/>
                  <a:pt x="2233947" y="1564929"/>
                  <a:pt x="2237547" y="1559444"/>
                </a:cubicBezTo>
                <a:cubicBezTo>
                  <a:pt x="2239147" y="1559177"/>
                  <a:pt x="2240413" y="1559044"/>
                  <a:pt x="2241347" y="1559044"/>
                </a:cubicBezTo>
                <a:close/>
                <a:moveTo>
                  <a:pt x="2116722" y="1538845"/>
                </a:moveTo>
                <a:lnTo>
                  <a:pt x="2122921" y="1539045"/>
                </a:lnTo>
                <a:lnTo>
                  <a:pt x="2123721" y="1558044"/>
                </a:lnTo>
                <a:lnTo>
                  <a:pt x="2123321" y="1582643"/>
                </a:lnTo>
                <a:cubicBezTo>
                  <a:pt x="2125855" y="1582776"/>
                  <a:pt x="2127454" y="1582843"/>
                  <a:pt x="2128121" y="1582843"/>
                </a:cubicBezTo>
                <a:cubicBezTo>
                  <a:pt x="2131587" y="1582843"/>
                  <a:pt x="2138187" y="1582576"/>
                  <a:pt x="2147920" y="1582043"/>
                </a:cubicBezTo>
                <a:cubicBezTo>
                  <a:pt x="2154186" y="1581643"/>
                  <a:pt x="2160186" y="1581443"/>
                  <a:pt x="2165919" y="1581443"/>
                </a:cubicBezTo>
                <a:cubicBezTo>
                  <a:pt x="2168585" y="1581443"/>
                  <a:pt x="2172585" y="1581509"/>
                  <a:pt x="2177918" y="1581643"/>
                </a:cubicBezTo>
                <a:cubicBezTo>
                  <a:pt x="2178185" y="1584309"/>
                  <a:pt x="2178318" y="1586442"/>
                  <a:pt x="2178318" y="1588042"/>
                </a:cubicBezTo>
                <a:cubicBezTo>
                  <a:pt x="2178318" y="1589775"/>
                  <a:pt x="2177918" y="1592509"/>
                  <a:pt x="2177118" y="1596242"/>
                </a:cubicBezTo>
                <a:lnTo>
                  <a:pt x="2173718" y="1596242"/>
                </a:lnTo>
                <a:lnTo>
                  <a:pt x="2142720" y="1597242"/>
                </a:lnTo>
                <a:lnTo>
                  <a:pt x="2127321" y="1597642"/>
                </a:lnTo>
                <a:lnTo>
                  <a:pt x="2123721" y="1598042"/>
                </a:lnTo>
                <a:cubicBezTo>
                  <a:pt x="2122655" y="1601375"/>
                  <a:pt x="2122121" y="1605241"/>
                  <a:pt x="2122121" y="1609641"/>
                </a:cubicBezTo>
                <a:lnTo>
                  <a:pt x="2122721" y="1639639"/>
                </a:lnTo>
                <a:lnTo>
                  <a:pt x="2122321" y="1692436"/>
                </a:lnTo>
                <a:cubicBezTo>
                  <a:pt x="2122321" y="1706302"/>
                  <a:pt x="2124121" y="1715501"/>
                  <a:pt x="2127721" y="1720034"/>
                </a:cubicBezTo>
                <a:cubicBezTo>
                  <a:pt x="2131187" y="1724701"/>
                  <a:pt x="2136387" y="1727034"/>
                  <a:pt x="2143320" y="1727034"/>
                </a:cubicBezTo>
                <a:cubicBezTo>
                  <a:pt x="2146786" y="1727034"/>
                  <a:pt x="2153319" y="1725967"/>
                  <a:pt x="2162919" y="1723834"/>
                </a:cubicBezTo>
                <a:cubicBezTo>
                  <a:pt x="2165852" y="1723167"/>
                  <a:pt x="2169785" y="1720968"/>
                  <a:pt x="2174718" y="1717234"/>
                </a:cubicBezTo>
                <a:lnTo>
                  <a:pt x="2176518" y="1717234"/>
                </a:lnTo>
                <a:cubicBezTo>
                  <a:pt x="2177718" y="1717234"/>
                  <a:pt x="2178684" y="1717601"/>
                  <a:pt x="2179418" y="1718334"/>
                </a:cubicBezTo>
                <a:cubicBezTo>
                  <a:pt x="2180151" y="1719068"/>
                  <a:pt x="2180518" y="1720034"/>
                  <a:pt x="2180518" y="1721234"/>
                </a:cubicBezTo>
                <a:lnTo>
                  <a:pt x="2180318" y="1722634"/>
                </a:lnTo>
                <a:cubicBezTo>
                  <a:pt x="2174585" y="1728900"/>
                  <a:pt x="2168019" y="1733467"/>
                  <a:pt x="2160619" y="1736333"/>
                </a:cubicBezTo>
                <a:cubicBezTo>
                  <a:pt x="2153219" y="1739200"/>
                  <a:pt x="2143387" y="1740633"/>
                  <a:pt x="2131121" y="1740633"/>
                </a:cubicBezTo>
                <a:cubicBezTo>
                  <a:pt x="2122455" y="1740633"/>
                  <a:pt x="2115288" y="1738633"/>
                  <a:pt x="2109622" y="1734633"/>
                </a:cubicBezTo>
                <a:cubicBezTo>
                  <a:pt x="2103956" y="1730634"/>
                  <a:pt x="2100323" y="1725900"/>
                  <a:pt x="2098723" y="1720434"/>
                </a:cubicBezTo>
                <a:cubicBezTo>
                  <a:pt x="2097123" y="1714968"/>
                  <a:pt x="2096323" y="1703035"/>
                  <a:pt x="2096323" y="1684636"/>
                </a:cubicBezTo>
                <a:lnTo>
                  <a:pt x="2097123" y="1639639"/>
                </a:lnTo>
                <a:lnTo>
                  <a:pt x="2096923" y="1618040"/>
                </a:lnTo>
                <a:lnTo>
                  <a:pt x="2096923" y="1610041"/>
                </a:lnTo>
                <a:cubicBezTo>
                  <a:pt x="2096923" y="1606308"/>
                  <a:pt x="2096789" y="1602575"/>
                  <a:pt x="2096523" y="1598842"/>
                </a:cubicBezTo>
                <a:lnTo>
                  <a:pt x="2093123" y="1598642"/>
                </a:lnTo>
                <a:lnTo>
                  <a:pt x="2076724" y="1599242"/>
                </a:lnTo>
                <a:lnTo>
                  <a:pt x="2075124" y="1599442"/>
                </a:lnTo>
                <a:cubicBezTo>
                  <a:pt x="2073658" y="1599442"/>
                  <a:pt x="2072558" y="1599108"/>
                  <a:pt x="2071824" y="1598442"/>
                </a:cubicBezTo>
                <a:cubicBezTo>
                  <a:pt x="2071091" y="1597775"/>
                  <a:pt x="2070724" y="1596975"/>
                  <a:pt x="2070724" y="1596042"/>
                </a:cubicBezTo>
                <a:cubicBezTo>
                  <a:pt x="2070724" y="1594442"/>
                  <a:pt x="2071224" y="1593142"/>
                  <a:pt x="2072224" y="1592142"/>
                </a:cubicBezTo>
                <a:cubicBezTo>
                  <a:pt x="2073224" y="1591142"/>
                  <a:pt x="2076258" y="1589575"/>
                  <a:pt x="2081324" y="1587442"/>
                </a:cubicBezTo>
                <a:cubicBezTo>
                  <a:pt x="2084790" y="1585976"/>
                  <a:pt x="2088823" y="1583209"/>
                  <a:pt x="2093423" y="1579143"/>
                </a:cubicBezTo>
                <a:cubicBezTo>
                  <a:pt x="2098023" y="1575076"/>
                  <a:pt x="2101923" y="1570577"/>
                  <a:pt x="2105122" y="1565644"/>
                </a:cubicBezTo>
                <a:cubicBezTo>
                  <a:pt x="2106722" y="1562977"/>
                  <a:pt x="2108989" y="1557911"/>
                  <a:pt x="2111922" y="1550445"/>
                </a:cubicBezTo>
                <a:cubicBezTo>
                  <a:pt x="2114055" y="1544978"/>
                  <a:pt x="2115655" y="1541112"/>
                  <a:pt x="2116722" y="1538845"/>
                </a:cubicBezTo>
                <a:close/>
                <a:moveTo>
                  <a:pt x="2229147" y="1474449"/>
                </a:moveTo>
                <a:cubicBezTo>
                  <a:pt x="2234080" y="1474449"/>
                  <a:pt x="2238414" y="1476249"/>
                  <a:pt x="2242147" y="1479849"/>
                </a:cubicBezTo>
                <a:cubicBezTo>
                  <a:pt x="2245880" y="1483449"/>
                  <a:pt x="2247746" y="1487315"/>
                  <a:pt x="2247746" y="1491448"/>
                </a:cubicBezTo>
                <a:cubicBezTo>
                  <a:pt x="2247746" y="1495581"/>
                  <a:pt x="2245880" y="1499481"/>
                  <a:pt x="2242147" y="1503147"/>
                </a:cubicBezTo>
                <a:cubicBezTo>
                  <a:pt x="2238414" y="1506814"/>
                  <a:pt x="2234080" y="1508647"/>
                  <a:pt x="2229147" y="1508647"/>
                </a:cubicBezTo>
                <a:cubicBezTo>
                  <a:pt x="2224214" y="1508647"/>
                  <a:pt x="2220081" y="1506981"/>
                  <a:pt x="2216748" y="1503647"/>
                </a:cubicBezTo>
                <a:cubicBezTo>
                  <a:pt x="2213415" y="1500314"/>
                  <a:pt x="2211748" y="1495981"/>
                  <a:pt x="2211748" y="1490648"/>
                </a:cubicBezTo>
                <a:cubicBezTo>
                  <a:pt x="2211748" y="1486248"/>
                  <a:pt x="2213448" y="1482449"/>
                  <a:pt x="2216848" y="1479249"/>
                </a:cubicBezTo>
                <a:cubicBezTo>
                  <a:pt x="2220248" y="1476049"/>
                  <a:pt x="2224348" y="1474449"/>
                  <a:pt x="2229147" y="1474449"/>
                </a:cubicBezTo>
                <a:close/>
                <a:moveTo>
                  <a:pt x="3817623" y="1474249"/>
                </a:moveTo>
                <a:cubicBezTo>
                  <a:pt x="3826155" y="1474249"/>
                  <a:pt x="3835788" y="1476316"/>
                  <a:pt x="3846521" y="1480449"/>
                </a:cubicBezTo>
                <a:cubicBezTo>
                  <a:pt x="3857253" y="1484582"/>
                  <a:pt x="3868753" y="1492981"/>
                  <a:pt x="3881019" y="1505647"/>
                </a:cubicBezTo>
                <a:cubicBezTo>
                  <a:pt x="3889951" y="1514580"/>
                  <a:pt x="3896918" y="1525279"/>
                  <a:pt x="3901917" y="1537745"/>
                </a:cubicBezTo>
                <a:cubicBezTo>
                  <a:pt x="3906917" y="1550211"/>
                  <a:pt x="3909417" y="1562044"/>
                  <a:pt x="3909417" y="1573243"/>
                </a:cubicBezTo>
                <a:cubicBezTo>
                  <a:pt x="3909417" y="1582576"/>
                  <a:pt x="3907417" y="1591409"/>
                  <a:pt x="3903417" y="1599742"/>
                </a:cubicBezTo>
                <a:cubicBezTo>
                  <a:pt x="3899418" y="1608074"/>
                  <a:pt x="3895051" y="1614341"/>
                  <a:pt x="3890318" y="1618540"/>
                </a:cubicBezTo>
                <a:cubicBezTo>
                  <a:pt x="3885585" y="1622740"/>
                  <a:pt x="3879686" y="1626107"/>
                  <a:pt x="3872619" y="1628640"/>
                </a:cubicBezTo>
                <a:cubicBezTo>
                  <a:pt x="3869286" y="1629840"/>
                  <a:pt x="3860420" y="1631373"/>
                  <a:pt x="3846021" y="1633240"/>
                </a:cubicBezTo>
                <a:cubicBezTo>
                  <a:pt x="3839354" y="1634173"/>
                  <a:pt x="3834655" y="1635573"/>
                  <a:pt x="3831922" y="1637439"/>
                </a:cubicBezTo>
                <a:cubicBezTo>
                  <a:pt x="3829189" y="1639306"/>
                  <a:pt x="3827155" y="1641839"/>
                  <a:pt x="3825822" y="1645039"/>
                </a:cubicBezTo>
                <a:cubicBezTo>
                  <a:pt x="3825422" y="1646105"/>
                  <a:pt x="3824955" y="1650638"/>
                  <a:pt x="3824422" y="1658638"/>
                </a:cubicBezTo>
                <a:cubicBezTo>
                  <a:pt x="3823889" y="1666637"/>
                  <a:pt x="3823555" y="1671637"/>
                  <a:pt x="3823422" y="1673637"/>
                </a:cubicBezTo>
                <a:lnTo>
                  <a:pt x="3815023" y="1673637"/>
                </a:lnTo>
                <a:cubicBezTo>
                  <a:pt x="3814623" y="1672170"/>
                  <a:pt x="3814290" y="1670171"/>
                  <a:pt x="3814023" y="1667637"/>
                </a:cubicBezTo>
                <a:cubicBezTo>
                  <a:pt x="3814023" y="1666171"/>
                  <a:pt x="3813823" y="1664171"/>
                  <a:pt x="3813423" y="1661638"/>
                </a:cubicBezTo>
                <a:cubicBezTo>
                  <a:pt x="3812890" y="1658305"/>
                  <a:pt x="3811623" y="1646972"/>
                  <a:pt x="3809623" y="1627640"/>
                </a:cubicBezTo>
                <a:lnTo>
                  <a:pt x="3808423" y="1615241"/>
                </a:lnTo>
                <a:lnTo>
                  <a:pt x="3808023" y="1612441"/>
                </a:lnTo>
                <a:cubicBezTo>
                  <a:pt x="3808023" y="1611507"/>
                  <a:pt x="3808356" y="1610174"/>
                  <a:pt x="3809023" y="1608441"/>
                </a:cubicBezTo>
                <a:cubicBezTo>
                  <a:pt x="3812623" y="1606041"/>
                  <a:pt x="3818156" y="1604641"/>
                  <a:pt x="3825622" y="1604241"/>
                </a:cubicBezTo>
                <a:cubicBezTo>
                  <a:pt x="3845888" y="1603175"/>
                  <a:pt x="3859420" y="1601441"/>
                  <a:pt x="3866220" y="1599042"/>
                </a:cubicBezTo>
                <a:cubicBezTo>
                  <a:pt x="3875952" y="1595708"/>
                  <a:pt x="3883119" y="1590642"/>
                  <a:pt x="3887718" y="1583843"/>
                </a:cubicBezTo>
                <a:cubicBezTo>
                  <a:pt x="3892318" y="1577043"/>
                  <a:pt x="3894618" y="1568977"/>
                  <a:pt x="3894618" y="1559644"/>
                </a:cubicBezTo>
                <a:cubicBezTo>
                  <a:pt x="3894618" y="1543645"/>
                  <a:pt x="3888918" y="1529513"/>
                  <a:pt x="3877519" y="1517247"/>
                </a:cubicBezTo>
                <a:cubicBezTo>
                  <a:pt x="3866120" y="1504981"/>
                  <a:pt x="3854687" y="1498848"/>
                  <a:pt x="3843221" y="1498848"/>
                </a:cubicBezTo>
                <a:cubicBezTo>
                  <a:pt x="3839488" y="1498848"/>
                  <a:pt x="3832355" y="1500048"/>
                  <a:pt x="3821822" y="1502447"/>
                </a:cubicBezTo>
                <a:cubicBezTo>
                  <a:pt x="3814490" y="1504047"/>
                  <a:pt x="3809756" y="1504847"/>
                  <a:pt x="3807623" y="1504847"/>
                </a:cubicBezTo>
                <a:cubicBezTo>
                  <a:pt x="3802690" y="1504847"/>
                  <a:pt x="3798824" y="1503581"/>
                  <a:pt x="3796024" y="1501048"/>
                </a:cubicBezTo>
                <a:cubicBezTo>
                  <a:pt x="3793224" y="1498514"/>
                  <a:pt x="3791824" y="1495181"/>
                  <a:pt x="3791824" y="1491048"/>
                </a:cubicBezTo>
                <a:cubicBezTo>
                  <a:pt x="3791824" y="1486115"/>
                  <a:pt x="3793424" y="1482382"/>
                  <a:pt x="3796624" y="1479849"/>
                </a:cubicBezTo>
                <a:cubicBezTo>
                  <a:pt x="3801557" y="1476116"/>
                  <a:pt x="3808556" y="1474249"/>
                  <a:pt x="3817623" y="1474249"/>
                </a:cubicBezTo>
                <a:close/>
                <a:moveTo>
                  <a:pt x="3731325" y="1470649"/>
                </a:moveTo>
                <a:lnTo>
                  <a:pt x="3740771" y="1470649"/>
                </a:lnTo>
                <a:cubicBezTo>
                  <a:pt x="3740771" y="1477053"/>
                  <a:pt x="3740771" y="1480723"/>
                  <a:pt x="3740771" y="1481658"/>
                </a:cubicBezTo>
                <a:cubicBezTo>
                  <a:pt x="3740771" y="1591201"/>
                  <a:pt x="3740438" y="1656514"/>
                  <a:pt x="3739771" y="1677596"/>
                </a:cubicBezTo>
                <a:cubicBezTo>
                  <a:pt x="3739371" y="1690006"/>
                  <a:pt x="3739171" y="1696611"/>
                  <a:pt x="3739171" y="1697411"/>
                </a:cubicBezTo>
                <a:cubicBezTo>
                  <a:pt x="3739171" y="1712354"/>
                  <a:pt x="3739771" y="1720692"/>
                  <a:pt x="3740971" y="1722428"/>
                </a:cubicBezTo>
                <a:cubicBezTo>
                  <a:pt x="3742571" y="1724830"/>
                  <a:pt x="3747471" y="1726498"/>
                  <a:pt x="3755670" y="1727432"/>
                </a:cubicBezTo>
                <a:cubicBezTo>
                  <a:pt x="3763870" y="1728367"/>
                  <a:pt x="3768703" y="1729300"/>
                  <a:pt x="3770170" y="1730234"/>
                </a:cubicBezTo>
                <a:cubicBezTo>
                  <a:pt x="3771236" y="1730767"/>
                  <a:pt x="3771770" y="1731700"/>
                  <a:pt x="3771770" y="1733033"/>
                </a:cubicBezTo>
                <a:cubicBezTo>
                  <a:pt x="3771770" y="1734500"/>
                  <a:pt x="3771470" y="1735533"/>
                  <a:pt x="3770870" y="1736133"/>
                </a:cubicBezTo>
                <a:cubicBezTo>
                  <a:pt x="3770270" y="1736733"/>
                  <a:pt x="3769170" y="1737033"/>
                  <a:pt x="3767570" y="1737033"/>
                </a:cubicBezTo>
                <a:cubicBezTo>
                  <a:pt x="3766637" y="1737033"/>
                  <a:pt x="3759637" y="1736805"/>
                  <a:pt x="3746571" y="1736349"/>
                </a:cubicBezTo>
                <a:lnTo>
                  <a:pt x="3720373" y="1735433"/>
                </a:lnTo>
                <a:lnTo>
                  <a:pt x="3686775" y="1737033"/>
                </a:lnTo>
                <a:cubicBezTo>
                  <a:pt x="3684642" y="1737167"/>
                  <a:pt x="3683042" y="1736756"/>
                  <a:pt x="3681975" y="1735802"/>
                </a:cubicBezTo>
                <a:cubicBezTo>
                  <a:pt x="3681175" y="1735119"/>
                  <a:pt x="3680775" y="1734162"/>
                  <a:pt x="3680775" y="1732930"/>
                </a:cubicBezTo>
                <a:cubicBezTo>
                  <a:pt x="3680775" y="1731564"/>
                  <a:pt x="3681208" y="1730573"/>
                  <a:pt x="3682075" y="1729957"/>
                </a:cubicBezTo>
                <a:cubicBezTo>
                  <a:pt x="3682942" y="1729341"/>
                  <a:pt x="3687741" y="1728300"/>
                  <a:pt x="3696474" y="1726834"/>
                </a:cubicBezTo>
                <a:cubicBezTo>
                  <a:pt x="3705207" y="1725367"/>
                  <a:pt x="3710206" y="1724134"/>
                  <a:pt x="3711473" y="1723134"/>
                </a:cubicBezTo>
                <a:cubicBezTo>
                  <a:pt x="3712740" y="1722134"/>
                  <a:pt x="3713573" y="1719901"/>
                  <a:pt x="3713973" y="1716434"/>
                </a:cubicBezTo>
                <a:cubicBezTo>
                  <a:pt x="3714506" y="1711635"/>
                  <a:pt x="3714773" y="1698102"/>
                  <a:pt x="3714773" y="1675837"/>
                </a:cubicBezTo>
                <a:lnTo>
                  <a:pt x="3714573" y="1629840"/>
                </a:lnTo>
                <a:lnTo>
                  <a:pt x="3715173" y="1582243"/>
                </a:lnTo>
                <a:lnTo>
                  <a:pt x="3714973" y="1534646"/>
                </a:lnTo>
                <a:lnTo>
                  <a:pt x="3715573" y="1511247"/>
                </a:lnTo>
                <a:cubicBezTo>
                  <a:pt x="3715573" y="1506581"/>
                  <a:pt x="3714840" y="1503214"/>
                  <a:pt x="3713373" y="1501148"/>
                </a:cubicBezTo>
                <a:cubicBezTo>
                  <a:pt x="3711906" y="1499081"/>
                  <a:pt x="3708773" y="1497048"/>
                  <a:pt x="3703974" y="1495048"/>
                </a:cubicBezTo>
                <a:cubicBezTo>
                  <a:pt x="3696774" y="1492115"/>
                  <a:pt x="3691841" y="1489982"/>
                  <a:pt x="3689175" y="1488648"/>
                </a:cubicBezTo>
                <a:lnTo>
                  <a:pt x="3689175" y="1484249"/>
                </a:lnTo>
                <a:cubicBezTo>
                  <a:pt x="3692907" y="1483049"/>
                  <a:pt x="3697041" y="1481782"/>
                  <a:pt x="3701574" y="1480449"/>
                </a:cubicBezTo>
                <a:cubicBezTo>
                  <a:pt x="3708273" y="1478316"/>
                  <a:pt x="3718190" y="1475049"/>
                  <a:pt x="3731325" y="1470649"/>
                </a:cubicBezTo>
                <a:close/>
                <a:moveTo>
                  <a:pt x="3469564" y="1466850"/>
                </a:moveTo>
                <a:cubicBezTo>
                  <a:pt x="3470098" y="1475916"/>
                  <a:pt x="3470364" y="1486049"/>
                  <a:pt x="3470364" y="1497248"/>
                </a:cubicBezTo>
                <a:lnTo>
                  <a:pt x="3469564" y="1574243"/>
                </a:lnTo>
                <a:lnTo>
                  <a:pt x="3470964" y="1661038"/>
                </a:lnTo>
                <a:lnTo>
                  <a:pt x="3470364" y="1707235"/>
                </a:lnTo>
                <a:cubicBezTo>
                  <a:pt x="3470364" y="1716701"/>
                  <a:pt x="3471031" y="1722034"/>
                  <a:pt x="3472364" y="1723234"/>
                </a:cubicBezTo>
                <a:cubicBezTo>
                  <a:pt x="3475031" y="1725900"/>
                  <a:pt x="3480897" y="1727300"/>
                  <a:pt x="3489963" y="1727434"/>
                </a:cubicBezTo>
                <a:cubicBezTo>
                  <a:pt x="3491830" y="1727434"/>
                  <a:pt x="3494363" y="1727567"/>
                  <a:pt x="3497563" y="1727834"/>
                </a:cubicBezTo>
                <a:lnTo>
                  <a:pt x="3497563" y="1731434"/>
                </a:lnTo>
                <a:cubicBezTo>
                  <a:pt x="3497563" y="1732367"/>
                  <a:pt x="3497496" y="1733367"/>
                  <a:pt x="3497363" y="1734433"/>
                </a:cubicBezTo>
                <a:cubicBezTo>
                  <a:pt x="3493230" y="1735367"/>
                  <a:pt x="3488963" y="1736233"/>
                  <a:pt x="3484563" y="1737033"/>
                </a:cubicBezTo>
                <a:lnTo>
                  <a:pt x="3455565" y="1742633"/>
                </a:lnTo>
                <a:cubicBezTo>
                  <a:pt x="3451299" y="1743433"/>
                  <a:pt x="3447899" y="1743833"/>
                  <a:pt x="3445366" y="1743833"/>
                </a:cubicBezTo>
                <a:lnTo>
                  <a:pt x="3445366" y="1724634"/>
                </a:lnTo>
                <a:cubicBezTo>
                  <a:pt x="3443100" y="1725300"/>
                  <a:pt x="3439566" y="1726634"/>
                  <a:pt x="3434767" y="1728634"/>
                </a:cubicBezTo>
                <a:cubicBezTo>
                  <a:pt x="3413968" y="1737433"/>
                  <a:pt x="3394836" y="1741833"/>
                  <a:pt x="3377370" y="1741833"/>
                </a:cubicBezTo>
                <a:cubicBezTo>
                  <a:pt x="3366838" y="1741833"/>
                  <a:pt x="3356105" y="1738400"/>
                  <a:pt x="3345172" y="1731534"/>
                </a:cubicBezTo>
                <a:cubicBezTo>
                  <a:pt x="3334240" y="1724667"/>
                  <a:pt x="3325840" y="1715101"/>
                  <a:pt x="3319974" y="1702835"/>
                </a:cubicBezTo>
                <a:cubicBezTo>
                  <a:pt x="3314108" y="1690569"/>
                  <a:pt x="3311174" y="1678037"/>
                  <a:pt x="3311174" y="1665238"/>
                </a:cubicBezTo>
                <a:cubicBezTo>
                  <a:pt x="3311174" y="1653772"/>
                  <a:pt x="3313108" y="1642806"/>
                  <a:pt x="3316974" y="1632340"/>
                </a:cubicBezTo>
                <a:cubicBezTo>
                  <a:pt x="3320840" y="1621873"/>
                  <a:pt x="3325907" y="1613174"/>
                  <a:pt x="3332173" y="1606241"/>
                </a:cubicBezTo>
                <a:cubicBezTo>
                  <a:pt x="3336173" y="1601708"/>
                  <a:pt x="3341839" y="1597208"/>
                  <a:pt x="3349172" y="1592742"/>
                </a:cubicBezTo>
                <a:cubicBezTo>
                  <a:pt x="3356505" y="1588276"/>
                  <a:pt x="3362571" y="1585442"/>
                  <a:pt x="3367371" y="1584243"/>
                </a:cubicBezTo>
                <a:cubicBezTo>
                  <a:pt x="3379237" y="1581176"/>
                  <a:pt x="3387169" y="1579643"/>
                  <a:pt x="3391169" y="1579643"/>
                </a:cubicBezTo>
                <a:cubicBezTo>
                  <a:pt x="3409168" y="1579643"/>
                  <a:pt x="3423967" y="1582309"/>
                  <a:pt x="3435566" y="1587642"/>
                </a:cubicBezTo>
                <a:cubicBezTo>
                  <a:pt x="3439166" y="1589375"/>
                  <a:pt x="3441900" y="1590575"/>
                  <a:pt x="3443766" y="1591242"/>
                </a:cubicBezTo>
                <a:lnTo>
                  <a:pt x="3443966" y="1585442"/>
                </a:lnTo>
                <a:lnTo>
                  <a:pt x="3443766" y="1562044"/>
                </a:lnTo>
                <a:lnTo>
                  <a:pt x="3443966" y="1517847"/>
                </a:lnTo>
                <a:cubicBezTo>
                  <a:pt x="3443966" y="1505581"/>
                  <a:pt x="3442633" y="1497781"/>
                  <a:pt x="3439966" y="1494448"/>
                </a:cubicBezTo>
                <a:cubicBezTo>
                  <a:pt x="3437300" y="1491115"/>
                  <a:pt x="3429501" y="1487715"/>
                  <a:pt x="3416568" y="1484249"/>
                </a:cubicBezTo>
                <a:cubicBezTo>
                  <a:pt x="3415635" y="1483982"/>
                  <a:pt x="3414168" y="1483582"/>
                  <a:pt x="3412168" y="1483049"/>
                </a:cubicBezTo>
                <a:lnTo>
                  <a:pt x="3412168" y="1480849"/>
                </a:lnTo>
                <a:cubicBezTo>
                  <a:pt x="3412168" y="1479516"/>
                  <a:pt x="3412302" y="1478049"/>
                  <a:pt x="3412568" y="1476449"/>
                </a:cubicBezTo>
                <a:cubicBezTo>
                  <a:pt x="3430700" y="1474583"/>
                  <a:pt x="3446300" y="1471449"/>
                  <a:pt x="3459365" y="1467050"/>
                </a:cubicBezTo>
                <a:close/>
                <a:moveTo>
                  <a:pt x="1859840" y="1466850"/>
                </a:moveTo>
                <a:cubicBezTo>
                  <a:pt x="1860373" y="1475916"/>
                  <a:pt x="1860640" y="1486049"/>
                  <a:pt x="1860640" y="1497248"/>
                </a:cubicBezTo>
                <a:lnTo>
                  <a:pt x="1859840" y="1574243"/>
                </a:lnTo>
                <a:lnTo>
                  <a:pt x="1861240" y="1661038"/>
                </a:lnTo>
                <a:lnTo>
                  <a:pt x="1860640" y="1707235"/>
                </a:lnTo>
                <a:cubicBezTo>
                  <a:pt x="1860640" y="1716701"/>
                  <a:pt x="1861306" y="1722034"/>
                  <a:pt x="1862640" y="1723234"/>
                </a:cubicBezTo>
                <a:cubicBezTo>
                  <a:pt x="1865306" y="1725900"/>
                  <a:pt x="1871172" y="1727300"/>
                  <a:pt x="1880239" y="1727434"/>
                </a:cubicBezTo>
                <a:cubicBezTo>
                  <a:pt x="1882105" y="1727434"/>
                  <a:pt x="1884638" y="1727567"/>
                  <a:pt x="1887838" y="1727834"/>
                </a:cubicBezTo>
                <a:lnTo>
                  <a:pt x="1887838" y="1731434"/>
                </a:lnTo>
                <a:cubicBezTo>
                  <a:pt x="1887838" y="1732367"/>
                  <a:pt x="1887772" y="1733367"/>
                  <a:pt x="1887638" y="1734433"/>
                </a:cubicBezTo>
                <a:cubicBezTo>
                  <a:pt x="1883505" y="1735367"/>
                  <a:pt x="1879239" y="1736233"/>
                  <a:pt x="1874839" y="1737033"/>
                </a:cubicBezTo>
                <a:lnTo>
                  <a:pt x="1845841" y="1742633"/>
                </a:lnTo>
                <a:cubicBezTo>
                  <a:pt x="1841574" y="1743433"/>
                  <a:pt x="1838175" y="1743833"/>
                  <a:pt x="1835641" y="1743833"/>
                </a:cubicBezTo>
                <a:lnTo>
                  <a:pt x="1835641" y="1724634"/>
                </a:lnTo>
                <a:cubicBezTo>
                  <a:pt x="1833375" y="1725300"/>
                  <a:pt x="1829842" y="1726634"/>
                  <a:pt x="1825042" y="1728634"/>
                </a:cubicBezTo>
                <a:cubicBezTo>
                  <a:pt x="1804243" y="1737433"/>
                  <a:pt x="1785111" y="1741833"/>
                  <a:pt x="1767645" y="1741833"/>
                </a:cubicBezTo>
                <a:cubicBezTo>
                  <a:pt x="1757113" y="1741833"/>
                  <a:pt x="1746380" y="1738400"/>
                  <a:pt x="1735447" y="1731534"/>
                </a:cubicBezTo>
                <a:cubicBezTo>
                  <a:pt x="1724515" y="1724667"/>
                  <a:pt x="1716115" y="1715101"/>
                  <a:pt x="1710249" y="1702835"/>
                </a:cubicBezTo>
                <a:cubicBezTo>
                  <a:pt x="1704383" y="1690569"/>
                  <a:pt x="1701449" y="1678037"/>
                  <a:pt x="1701449" y="1665238"/>
                </a:cubicBezTo>
                <a:cubicBezTo>
                  <a:pt x="1701449" y="1653772"/>
                  <a:pt x="1703383" y="1642806"/>
                  <a:pt x="1707249" y="1632340"/>
                </a:cubicBezTo>
                <a:cubicBezTo>
                  <a:pt x="1711115" y="1621873"/>
                  <a:pt x="1716182" y="1613174"/>
                  <a:pt x="1722448" y="1606241"/>
                </a:cubicBezTo>
                <a:cubicBezTo>
                  <a:pt x="1726448" y="1601708"/>
                  <a:pt x="1732114" y="1597208"/>
                  <a:pt x="1739447" y="1592742"/>
                </a:cubicBezTo>
                <a:cubicBezTo>
                  <a:pt x="1746780" y="1588276"/>
                  <a:pt x="1752846" y="1585442"/>
                  <a:pt x="1757646" y="1584243"/>
                </a:cubicBezTo>
                <a:cubicBezTo>
                  <a:pt x="1769512" y="1581176"/>
                  <a:pt x="1777445" y="1579643"/>
                  <a:pt x="1781445" y="1579643"/>
                </a:cubicBezTo>
                <a:cubicBezTo>
                  <a:pt x="1799443" y="1579643"/>
                  <a:pt x="1814243" y="1582309"/>
                  <a:pt x="1825842" y="1587642"/>
                </a:cubicBezTo>
                <a:cubicBezTo>
                  <a:pt x="1829442" y="1589375"/>
                  <a:pt x="1832175" y="1590575"/>
                  <a:pt x="1834041" y="1591242"/>
                </a:cubicBezTo>
                <a:lnTo>
                  <a:pt x="1834241" y="1585442"/>
                </a:lnTo>
                <a:lnTo>
                  <a:pt x="1834041" y="1562044"/>
                </a:lnTo>
                <a:lnTo>
                  <a:pt x="1834241" y="1517847"/>
                </a:lnTo>
                <a:cubicBezTo>
                  <a:pt x="1834241" y="1505581"/>
                  <a:pt x="1832908" y="1497781"/>
                  <a:pt x="1830242" y="1494448"/>
                </a:cubicBezTo>
                <a:cubicBezTo>
                  <a:pt x="1827575" y="1491115"/>
                  <a:pt x="1819776" y="1487715"/>
                  <a:pt x="1806843" y="1484249"/>
                </a:cubicBezTo>
                <a:cubicBezTo>
                  <a:pt x="1805910" y="1483982"/>
                  <a:pt x="1804443" y="1483582"/>
                  <a:pt x="1802443" y="1483049"/>
                </a:cubicBezTo>
                <a:lnTo>
                  <a:pt x="1802443" y="1480849"/>
                </a:lnTo>
                <a:cubicBezTo>
                  <a:pt x="1802443" y="1479516"/>
                  <a:pt x="1802577" y="1478049"/>
                  <a:pt x="1802843" y="1476449"/>
                </a:cubicBezTo>
                <a:cubicBezTo>
                  <a:pt x="1820976" y="1474583"/>
                  <a:pt x="1836575" y="1471449"/>
                  <a:pt x="1849640" y="1467050"/>
                </a:cubicBezTo>
                <a:close/>
                <a:moveTo>
                  <a:pt x="935594" y="1167263"/>
                </a:moveTo>
                <a:cubicBezTo>
                  <a:pt x="926630" y="1170463"/>
                  <a:pt x="917131" y="1175329"/>
                  <a:pt x="907099" y="1181862"/>
                </a:cubicBezTo>
                <a:cubicBezTo>
                  <a:pt x="897066" y="1188395"/>
                  <a:pt x="889106" y="1195928"/>
                  <a:pt x="883219" y="1204461"/>
                </a:cubicBezTo>
                <a:cubicBezTo>
                  <a:pt x="878938" y="1210594"/>
                  <a:pt x="876797" y="1216394"/>
                  <a:pt x="876797" y="1221860"/>
                </a:cubicBezTo>
                <a:cubicBezTo>
                  <a:pt x="876797" y="1227060"/>
                  <a:pt x="878570" y="1231393"/>
                  <a:pt x="882116" y="1234859"/>
                </a:cubicBezTo>
                <a:cubicBezTo>
                  <a:pt x="885661" y="1238326"/>
                  <a:pt x="890109" y="1240059"/>
                  <a:pt x="895459" y="1240059"/>
                </a:cubicBezTo>
                <a:cubicBezTo>
                  <a:pt x="899606" y="1240059"/>
                  <a:pt x="904624" y="1238592"/>
                  <a:pt x="910511" y="1235659"/>
                </a:cubicBezTo>
                <a:cubicBezTo>
                  <a:pt x="918269" y="1231793"/>
                  <a:pt x="926362" y="1225793"/>
                  <a:pt x="934791" y="1217660"/>
                </a:cubicBezTo>
                <a:cubicBezTo>
                  <a:pt x="935726" y="1200728"/>
                  <a:pt x="936194" y="1188795"/>
                  <a:pt x="936194" y="1181862"/>
                </a:cubicBezTo>
                <a:cubicBezTo>
                  <a:pt x="936194" y="1178263"/>
                  <a:pt x="935994" y="1173396"/>
                  <a:pt x="935594" y="1167263"/>
                </a:cubicBezTo>
                <a:close/>
                <a:moveTo>
                  <a:pt x="97394" y="1167263"/>
                </a:moveTo>
                <a:cubicBezTo>
                  <a:pt x="88430" y="1170463"/>
                  <a:pt x="78931" y="1175329"/>
                  <a:pt x="68899" y="1181862"/>
                </a:cubicBezTo>
                <a:cubicBezTo>
                  <a:pt x="58866" y="1188395"/>
                  <a:pt x="50906" y="1195928"/>
                  <a:pt x="45019" y="1204461"/>
                </a:cubicBezTo>
                <a:cubicBezTo>
                  <a:pt x="40738" y="1210594"/>
                  <a:pt x="38597" y="1216394"/>
                  <a:pt x="38597" y="1221860"/>
                </a:cubicBezTo>
                <a:cubicBezTo>
                  <a:pt x="38597" y="1227060"/>
                  <a:pt x="40370" y="1231393"/>
                  <a:pt x="43916" y="1234859"/>
                </a:cubicBezTo>
                <a:cubicBezTo>
                  <a:pt x="47462" y="1238326"/>
                  <a:pt x="51909" y="1240059"/>
                  <a:pt x="57259" y="1240059"/>
                </a:cubicBezTo>
                <a:cubicBezTo>
                  <a:pt x="61406" y="1240059"/>
                  <a:pt x="66424" y="1238592"/>
                  <a:pt x="72311" y="1235659"/>
                </a:cubicBezTo>
                <a:cubicBezTo>
                  <a:pt x="80069" y="1231793"/>
                  <a:pt x="88162" y="1225793"/>
                  <a:pt x="96591" y="1217660"/>
                </a:cubicBezTo>
                <a:cubicBezTo>
                  <a:pt x="97526" y="1200728"/>
                  <a:pt x="97994" y="1188795"/>
                  <a:pt x="97994" y="1181862"/>
                </a:cubicBezTo>
                <a:cubicBezTo>
                  <a:pt x="97994" y="1178263"/>
                  <a:pt x="97794" y="1173396"/>
                  <a:pt x="97394" y="1167263"/>
                </a:cubicBezTo>
                <a:close/>
                <a:moveTo>
                  <a:pt x="2363869" y="1095668"/>
                </a:moveTo>
                <a:cubicBezTo>
                  <a:pt x="2348403" y="1095668"/>
                  <a:pt x="2336004" y="1101467"/>
                  <a:pt x="2326672" y="1113067"/>
                </a:cubicBezTo>
                <a:cubicBezTo>
                  <a:pt x="2319472" y="1121866"/>
                  <a:pt x="2315872" y="1130132"/>
                  <a:pt x="2315872" y="1137865"/>
                </a:cubicBezTo>
                <a:lnTo>
                  <a:pt x="2325272" y="1137865"/>
                </a:lnTo>
                <a:cubicBezTo>
                  <a:pt x="2332071" y="1137865"/>
                  <a:pt x="2352337" y="1136799"/>
                  <a:pt x="2386068" y="1134665"/>
                </a:cubicBezTo>
                <a:cubicBezTo>
                  <a:pt x="2391401" y="1134399"/>
                  <a:pt x="2394667" y="1133865"/>
                  <a:pt x="2395867" y="1133065"/>
                </a:cubicBezTo>
                <a:cubicBezTo>
                  <a:pt x="2398267" y="1130532"/>
                  <a:pt x="2399467" y="1128266"/>
                  <a:pt x="2399467" y="1126266"/>
                </a:cubicBezTo>
                <a:cubicBezTo>
                  <a:pt x="2399467" y="1122133"/>
                  <a:pt x="2398134" y="1117433"/>
                  <a:pt x="2395467" y="1112167"/>
                </a:cubicBezTo>
                <a:cubicBezTo>
                  <a:pt x="2392801" y="1106900"/>
                  <a:pt x="2388701" y="1102834"/>
                  <a:pt x="2383168" y="1099967"/>
                </a:cubicBezTo>
                <a:cubicBezTo>
                  <a:pt x="2377635" y="1097101"/>
                  <a:pt x="2371202" y="1095668"/>
                  <a:pt x="2363869" y="1095668"/>
                </a:cubicBezTo>
                <a:close/>
                <a:moveTo>
                  <a:pt x="1545494" y="1094468"/>
                </a:moveTo>
                <a:cubicBezTo>
                  <a:pt x="1536680" y="1094468"/>
                  <a:pt x="1527699" y="1096534"/>
                  <a:pt x="1518550" y="1100667"/>
                </a:cubicBezTo>
                <a:cubicBezTo>
                  <a:pt x="1509402" y="1104800"/>
                  <a:pt x="1501656" y="1112733"/>
                  <a:pt x="1495313" y="1124466"/>
                </a:cubicBezTo>
                <a:cubicBezTo>
                  <a:pt x="1488969" y="1136198"/>
                  <a:pt x="1485797" y="1152864"/>
                  <a:pt x="1485797" y="1174463"/>
                </a:cubicBezTo>
                <a:cubicBezTo>
                  <a:pt x="1485797" y="1198728"/>
                  <a:pt x="1491307" y="1217094"/>
                  <a:pt x="1502325" y="1229560"/>
                </a:cubicBezTo>
                <a:cubicBezTo>
                  <a:pt x="1513343" y="1242025"/>
                  <a:pt x="1527065" y="1248258"/>
                  <a:pt x="1543491" y="1248258"/>
                </a:cubicBezTo>
                <a:cubicBezTo>
                  <a:pt x="1553642" y="1248258"/>
                  <a:pt x="1563426" y="1245525"/>
                  <a:pt x="1572841" y="1240059"/>
                </a:cubicBezTo>
                <a:cubicBezTo>
                  <a:pt x="1582256" y="1234592"/>
                  <a:pt x="1589768" y="1225826"/>
                  <a:pt x="1595377" y="1213760"/>
                </a:cubicBezTo>
                <a:cubicBezTo>
                  <a:pt x="1600986" y="1201694"/>
                  <a:pt x="1603790" y="1187729"/>
                  <a:pt x="1603790" y="1171863"/>
                </a:cubicBezTo>
                <a:cubicBezTo>
                  <a:pt x="1603790" y="1161464"/>
                  <a:pt x="1601620" y="1149398"/>
                  <a:pt x="1597280" y="1135665"/>
                </a:cubicBezTo>
                <a:cubicBezTo>
                  <a:pt x="1592939" y="1121933"/>
                  <a:pt x="1586262" y="1111633"/>
                  <a:pt x="1577247" y="1104767"/>
                </a:cubicBezTo>
                <a:cubicBezTo>
                  <a:pt x="1568232" y="1097901"/>
                  <a:pt x="1557647" y="1094468"/>
                  <a:pt x="1545494" y="1094468"/>
                </a:cubicBezTo>
                <a:close/>
                <a:moveTo>
                  <a:pt x="504025" y="1093668"/>
                </a:moveTo>
                <a:lnTo>
                  <a:pt x="518965" y="1093668"/>
                </a:lnTo>
                <a:lnTo>
                  <a:pt x="525539" y="1094068"/>
                </a:lnTo>
                <a:lnTo>
                  <a:pt x="530720" y="1093668"/>
                </a:lnTo>
                <a:cubicBezTo>
                  <a:pt x="544398" y="1093668"/>
                  <a:pt x="552899" y="1093801"/>
                  <a:pt x="556221" y="1094068"/>
                </a:cubicBezTo>
                <a:lnTo>
                  <a:pt x="556422" y="1097868"/>
                </a:lnTo>
                <a:cubicBezTo>
                  <a:pt x="556422" y="1116666"/>
                  <a:pt x="556155" y="1134865"/>
                  <a:pt x="555622" y="1152464"/>
                </a:cubicBezTo>
                <a:cubicBezTo>
                  <a:pt x="555222" y="1162864"/>
                  <a:pt x="555022" y="1168796"/>
                  <a:pt x="555022" y="1170263"/>
                </a:cubicBezTo>
                <a:cubicBezTo>
                  <a:pt x="555022" y="1193728"/>
                  <a:pt x="555790" y="1208394"/>
                  <a:pt x="557326" y="1214261"/>
                </a:cubicBezTo>
                <a:cubicBezTo>
                  <a:pt x="558863" y="1220127"/>
                  <a:pt x="562471" y="1224826"/>
                  <a:pt x="568151" y="1228360"/>
                </a:cubicBezTo>
                <a:cubicBezTo>
                  <a:pt x="573830" y="1231893"/>
                  <a:pt x="580679" y="1233659"/>
                  <a:pt x="588698" y="1233659"/>
                </a:cubicBezTo>
                <a:cubicBezTo>
                  <a:pt x="598454" y="1233659"/>
                  <a:pt x="607775" y="1231626"/>
                  <a:pt x="616662" y="1227560"/>
                </a:cubicBezTo>
                <a:cubicBezTo>
                  <a:pt x="625549" y="1223493"/>
                  <a:pt x="633132" y="1218527"/>
                  <a:pt x="639413" y="1212661"/>
                </a:cubicBezTo>
                <a:cubicBezTo>
                  <a:pt x="640080" y="1207594"/>
                  <a:pt x="640413" y="1201994"/>
                  <a:pt x="640413" y="1195862"/>
                </a:cubicBezTo>
                <a:cubicBezTo>
                  <a:pt x="640413" y="1175996"/>
                  <a:pt x="640614" y="1162597"/>
                  <a:pt x="641016" y="1155664"/>
                </a:cubicBezTo>
                <a:cubicBezTo>
                  <a:pt x="641150" y="1151531"/>
                  <a:pt x="641216" y="1147931"/>
                  <a:pt x="641216" y="1144865"/>
                </a:cubicBezTo>
                <a:cubicBezTo>
                  <a:pt x="641216" y="1123266"/>
                  <a:pt x="640150" y="1111067"/>
                  <a:pt x="638017" y="1108267"/>
                </a:cubicBezTo>
                <a:cubicBezTo>
                  <a:pt x="635883" y="1105467"/>
                  <a:pt x="627751" y="1103334"/>
                  <a:pt x="613618" y="1101867"/>
                </a:cubicBezTo>
                <a:cubicBezTo>
                  <a:pt x="608952" y="1101334"/>
                  <a:pt x="605552" y="1100867"/>
                  <a:pt x="603419" y="1100467"/>
                </a:cubicBezTo>
                <a:cubicBezTo>
                  <a:pt x="602352" y="1098734"/>
                  <a:pt x="601819" y="1097401"/>
                  <a:pt x="601819" y="1096468"/>
                </a:cubicBezTo>
                <a:lnTo>
                  <a:pt x="602419" y="1094268"/>
                </a:lnTo>
                <a:cubicBezTo>
                  <a:pt x="605885" y="1093868"/>
                  <a:pt x="609285" y="1093668"/>
                  <a:pt x="612618" y="1093668"/>
                </a:cubicBezTo>
                <a:lnTo>
                  <a:pt x="644416" y="1094068"/>
                </a:lnTo>
                <a:cubicBezTo>
                  <a:pt x="655749" y="1093801"/>
                  <a:pt x="661749" y="1093668"/>
                  <a:pt x="662415" y="1093668"/>
                </a:cubicBezTo>
                <a:cubicBezTo>
                  <a:pt x="663882" y="1093668"/>
                  <a:pt x="665282" y="1093734"/>
                  <a:pt x="666615" y="1093868"/>
                </a:cubicBezTo>
                <a:lnTo>
                  <a:pt x="667015" y="1108467"/>
                </a:lnTo>
                <a:cubicBezTo>
                  <a:pt x="666081" y="1128732"/>
                  <a:pt x="665548" y="1153797"/>
                  <a:pt x="665415" y="1183662"/>
                </a:cubicBezTo>
                <a:lnTo>
                  <a:pt x="665015" y="1199861"/>
                </a:lnTo>
                <a:lnTo>
                  <a:pt x="665815" y="1227060"/>
                </a:lnTo>
                <a:cubicBezTo>
                  <a:pt x="667015" y="1229193"/>
                  <a:pt x="668081" y="1230460"/>
                  <a:pt x="669015" y="1230860"/>
                </a:cubicBezTo>
                <a:cubicBezTo>
                  <a:pt x="670615" y="1231526"/>
                  <a:pt x="673881" y="1231859"/>
                  <a:pt x="678814" y="1231859"/>
                </a:cubicBezTo>
                <a:lnTo>
                  <a:pt x="680614" y="1231859"/>
                </a:lnTo>
                <a:cubicBezTo>
                  <a:pt x="682347" y="1231859"/>
                  <a:pt x="687280" y="1232259"/>
                  <a:pt x="695413" y="1233059"/>
                </a:cubicBezTo>
                <a:cubicBezTo>
                  <a:pt x="695546" y="1234792"/>
                  <a:pt x="695613" y="1236059"/>
                  <a:pt x="695613" y="1236859"/>
                </a:cubicBezTo>
                <a:lnTo>
                  <a:pt x="695613" y="1239059"/>
                </a:lnTo>
                <a:cubicBezTo>
                  <a:pt x="677747" y="1242925"/>
                  <a:pt x="663282" y="1246792"/>
                  <a:pt x="652216" y="1250658"/>
                </a:cubicBezTo>
                <a:cubicBezTo>
                  <a:pt x="647816" y="1252125"/>
                  <a:pt x="644083" y="1253191"/>
                  <a:pt x="641016" y="1253858"/>
                </a:cubicBezTo>
                <a:cubicBezTo>
                  <a:pt x="640350" y="1249192"/>
                  <a:pt x="640017" y="1246325"/>
                  <a:pt x="640017" y="1245259"/>
                </a:cubicBezTo>
                <a:lnTo>
                  <a:pt x="640017" y="1229060"/>
                </a:lnTo>
                <a:cubicBezTo>
                  <a:pt x="640017" y="1228393"/>
                  <a:pt x="639950" y="1226593"/>
                  <a:pt x="639817" y="1223660"/>
                </a:cubicBezTo>
                <a:cubicBezTo>
                  <a:pt x="638083" y="1224860"/>
                  <a:pt x="636083" y="1226326"/>
                  <a:pt x="633817" y="1228060"/>
                </a:cubicBezTo>
                <a:cubicBezTo>
                  <a:pt x="623284" y="1236192"/>
                  <a:pt x="612152" y="1243059"/>
                  <a:pt x="600419" y="1248658"/>
                </a:cubicBezTo>
                <a:cubicBezTo>
                  <a:pt x="592553" y="1252525"/>
                  <a:pt x="584953" y="1254458"/>
                  <a:pt x="577620" y="1254458"/>
                </a:cubicBezTo>
                <a:cubicBezTo>
                  <a:pt x="563621" y="1254458"/>
                  <a:pt x="552222" y="1249258"/>
                  <a:pt x="543422" y="1238859"/>
                </a:cubicBezTo>
                <a:cubicBezTo>
                  <a:pt x="534490" y="1228460"/>
                  <a:pt x="530023" y="1210727"/>
                  <a:pt x="530023" y="1185662"/>
                </a:cubicBezTo>
                <a:cubicBezTo>
                  <a:pt x="530023" y="1184329"/>
                  <a:pt x="530090" y="1181929"/>
                  <a:pt x="530223" y="1178463"/>
                </a:cubicBezTo>
                <a:cubicBezTo>
                  <a:pt x="530757" y="1172063"/>
                  <a:pt x="531023" y="1167597"/>
                  <a:pt x="531023" y="1165063"/>
                </a:cubicBezTo>
                <a:cubicBezTo>
                  <a:pt x="531023" y="1164130"/>
                  <a:pt x="530957" y="1161197"/>
                  <a:pt x="530823" y="1156264"/>
                </a:cubicBezTo>
                <a:cubicBezTo>
                  <a:pt x="530690" y="1154131"/>
                  <a:pt x="530623" y="1152264"/>
                  <a:pt x="530623" y="1150664"/>
                </a:cubicBezTo>
                <a:cubicBezTo>
                  <a:pt x="530623" y="1149464"/>
                  <a:pt x="530690" y="1146765"/>
                  <a:pt x="530823" y="1142565"/>
                </a:cubicBezTo>
                <a:cubicBezTo>
                  <a:pt x="530957" y="1138365"/>
                  <a:pt x="531023" y="1135399"/>
                  <a:pt x="531023" y="1133665"/>
                </a:cubicBezTo>
                <a:cubicBezTo>
                  <a:pt x="531023" y="1131399"/>
                  <a:pt x="530957" y="1129399"/>
                  <a:pt x="530823" y="1127666"/>
                </a:cubicBezTo>
                <a:lnTo>
                  <a:pt x="530423" y="1117066"/>
                </a:lnTo>
                <a:lnTo>
                  <a:pt x="530623" y="1111467"/>
                </a:lnTo>
                <a:cubicBezTo>
                  <a:pt x="530623" y="1109333"/>
                  <a:pt x="529557" y="1107400"/>
                  <a:pt x="527423" y="1105667"/>
                </a:cubicBezTo>
                <a:cubicBezTo>
                  <a:pt x="519024" y="1103400"/>
                  <a:pt x="513524" y="1102101"/>
                  <a:pt x="510924" y="1101767"/>
                </a:cubicBezTo>
                <a:cubicBezTo>
                  <a:pt x="508325" y="1101434"/>
                  <a:pt x="506025" y="1100867"/>
                  <a:pt x="504025" y="1100067"/>
                </a:cubicBezTo>
                <a:close/>
                <a:moveTo>
                  <a:pt x="1196573" y="1092268"/>
                </a:moveTo>
                <a:lnTo>
                  <a:pt x="1213572" y="1092868"/>
                </a:lnTo>
                <a:lnTo>
                  <a:pt x="1227372" y="1092468"/>
                </a:lnTo>
                <a:cubicBezTo>
                  <a:pt x="1234704" y="1092468"/>
                  <a:pt x="1241304" y="1092934"/>
                  <a:pt x="1247170" y="1093868"/>
                </a:cubicBezTo>
                <a:cubicBezTo>
                  <a:pt x="1247704" y="1095201"/>
                  <a:pt x="1247970" y="1096268"/>
                  <a:pt x="1247970" y="1097068"/>
                </a:cubicBezTo>
                <a:lnTo>
                  <a:pt x="1247770" y="1098667"/>
                </a:lnTo>
                <a:cubicBezTo>
                  <a:pt x="1244970" y="1100001"/>
                  <a:pt x="1240637" y="1100934"/>
                  <a:pt x="1234771" y="1101467"/>
                </a:cubicBezTo>
                <a:cubicBezTo>
                  <a:pt x="1226505" y="1102134"/>
                  <a:pt x="1220572" y="1103601"/>
                  <a:pt x="1216972" y="1105867"/>
                </a:cubicBezTo>
                <a:lnTo>
                  <a:pt x="1216572" y="1108067"/>
                </a:lnTo>
                <a:cubicBezTo>
                  <a:pt x="1216572" y="1109402"/>
                  <a:pt x="1217107" y="1111405"/>
                  <a:pt x="1218178" y="1114076"/>
                </a:cubicBezTo>
                <a:cubicBezTo>
                  <a:pt x="1218847" y="1115680"/>
                  <a:pt x="1219718" y="1118085"/>
                  <a:pt x="1220791" y="1121291"/>
                </a:cubicBezTo>
                <a:cubicBezTo>
                  <a:pt x="1223734" y="1131174"/>
                  <a:pt x="1230093" y="1150274"/>
                  <a:pt x="1239867" y="1178591"/>
                </a:cubicBezTo>
                <a:cubicBezTo>
                  <a:pt x="1246963" y="1199025"/>
                  <a:pt x="1253523" y="1216588"/>
                  <a:pt x="1259548" y="1231281"/>
                </a:cubicBezTo>
                <a:cubicBezTo>
                  <a:pt x="1263222" y="1223221"/>
                  <a:pt x="1267421" y="1213012"/>
                  <a:pt x="1272144" y="1200652"/>
                </a:cubicBezTo>
                <a:lnTo>
                  <a:pt x="1288933" y="1153177"/>
                </a:lnTo>
                <a:cubicBezTo>
                  <a:pt x="1292823" y="1142836"/>
                  <a:pt x="1295767" y="1132465"/>
                  <a:pt x="1297767" y="1122066"/>
                </a:cubicBezTo>
                <a:cubicBezTo>
                  <a:pt x="1298567" y="1117933"/>
                  <a:pt x="1298967" y="1114667"/>
                  <a:pt x="1298967" y="1112267"/>
                </a:cubicBezTo>
                <a:cubicBezTo>
                  <a:pt x="1298967" y="1110267"/>
                  <a:pt x="1298101" y="1108400"/>
                  <a:pt x="1296367" y="1106667"/>
                </a:cubicBezTo>
                <a:cubicBezTo>
                  <a:pt x="1294634" y="1104934"/>
                  <a:pt x="1291167" y="1103467"/>
                  <a:pt x="1285968" y="1102267"/>
                </a:cubicBezTo>
                <a:cubicBezTo>
                  <a:pt x="1276502" y="1099867"/>
                  <a:pt x="1271369" y="1098368"/>
                  <a:pt x="1270569" y="1097768"/>
                </a:cubicBezTo>
                <a:cubicBezTo>
                  <a:pt x="1269769" y="1097168"/>
                  <a:pt x="1269302" y="1095868"/>
                  <a:pt x="1269169" y="1093868"/>
                </a:cubicBezTo>
                <a:cubicBezTo>
                  <a:pt x="1269969" y="1093201"/>
                  <a:pt x="1270902" y="1092668"/>
                  <a:pt x="1271969" y="1092268"/>
                </a:cubicBezTo>
                <a:lnTo>
                  <a:pt x="1284368" y="1092268"/>
                </a:lnTo>
                <a:lnTo>
                  <a:pt x="1297767" y="1092468"/>
                </a:lnTo>
                <a:lnTo>
                  <a:pt x="1317766" y="1092268"/>
                </a:lnTo>
                <a:lnTo>
                  <a:pt x="1330565" y="1092468"/>
                </a:lnTo>
                <a:lnTo>
                  <a:pt x="1333765" y="1092268"/>
                </a:lnTo>
                <a:cubicBezTo>
                  <a:pt x="1334698" y="1092268"/>
                  <a:pt x="1336231" y="1092401"/>
                  <a:pt x="1338365" y="1092668"/>
                </a:cubicBezTo>
                <a:cubicBezTo>
                  <a:pt x="1339698" y="1093334"/>
                  <a:pt x="1340365" y="1094401"/>
                  <a:pt x="1340365" y="1095868"/>
                </a:cubicBezTo>
                <a:cubicBezTo>
                  <a:pt x="1340365" y="1097201"/>
                  <a:pt x="1339765" y="1098401"/>
                  <a:pt x="1338565" y="1099467"/>
                </a:cubicBezTo>
                <a:lnTo>
                  <a:pt x="1334565" y="1100067"/>
                </a:lnTo>
                <a:cubicBezTo>
                  <a:pt x="1326832" y="1101134"/>
                  <a:pt x="1320899" y="1103134"/>
                  <a:pt x="1316766" y="1106067"/>
                </a:cubicBezTo>
                <a:cubicBezTo>
                  <a:pt x="1314500" y="1107667"/>
                  <a:pt x="1312566" y="1111000"/>
                  <a:pt x="1310966" y="1116066"/>
                </a:cubicBezTo>
                <a:cubicBezTo>
                  <a:pt x="1310433" y="1117933"/>
                  <a:pt x="1309566" y="1120333"/>
                  <a:pt x="1308367" y="1123266"/>
                </a:cubicBezTo>
                <a:cubicBezTo>
                  <a:pt x="1307700" y="1124864"/>
                  <a:pt x="1306734" y="1127528"/>
                  <a:pt x="1305470" y="1131259"/>
                </a:cubicBezTo>
                <a:cubicBezTo>
                  <a:pt x="1304205" y="1134990"/>
                  <a:pt x="1302574" y="1139387"/>
                  <a:pt x="1300576" y="1144449"/>
                </a:cubicBezTo>
                <a:lnTo>
                  <a:pt x="1298180" y="1150043"/>
                </a:lnTo>
                <a:lnTo>
                  <a:pt x="1297980" y="1151042"/>
                </a:lnTo>
                <a:lnTo>
                  <a:pt x="1264019" y="1240565"/>
                </a:lnTo>
                <a:lnTo>
                  <a:pt x="1239249" y="1307908"/>
                </a:lnTo>
                <a:cubicBezTo>
                  <a:pt x="1237647" y="1311251"/>
                  <a:pt x="1235778" y="1315398"/>
                  <a:pt x="1233643" y="1320348"/>
                </a:cubicBezTo>
                <a:cubicBezTo>
                  <a:pt x="1228568" y="1329847"/>
                  <a:pt x="1225564" y="1335065"/>
                  <a:pt x="1224631" y="1336000"/>
                </a:cubicBezTo>
                <a:cubicBezTo>
                  <a:pt x="1220625" y="1340950"/>
                  <a:pt x="1217153" y="1344427"/>
                  <a:pt x="1214216" y="1346434"/>
                </a:cubicBezTo>
                <a:lnTo>
                  <a:pt x="1204004" y="1350849"/>
                </a:lnTo>
                <a:cubicBezTo>
                  <a:pt x="1202002" y="1351384"/>
                  <a:pt x="1199866" y="1351652"/>
                  <a:pt x="1197595" y="1351652"/>
                </a:cubicBezTo>
                <a:cubicBezTo>
                  <a:pt x="1191589" y="1351652"/>
                  <a:pt x="1187184" y="1350342"/>
                  <a:pt x="1184380" y="1347721"/>
                </a:cubicBezTo>
                <a:cubicBezTo>
                  <a:pt x="1181576" y="1345100"/>
                  <a:pt x="1180174" y="1341506"/>
                  <a:pt x="1180174" y="1336937"/>
                </a:cubicBezTo>
                <a:cubicBezTo>
                  <a:pt x="1180174" y="1332638"/>
                  <a:pt x="1182244" y="1328743"/>
                  <a:pt x="1186383" y="1325254"/>
                </a:cubicBezTo>
                <a:cubicBezTo>
                  <a:pt x="1187718" y="1324854"/>
                  <a:pt x="1189053" y="1324320"/>
                  <a:pt x="1190386" y="1323654"/>
                </a:cubicBezTo>
                <a:lnTo>
                  <a:pt x="1192992" y="1323054"/>
                </a:lnTo>
                <a:cubicBezTo>
                  <a:pt x="1204873" y="1325187"/>
                  <a:pt x="1212282" y="1326254"/>
                  <a:pt x="1215219" y="1326254"/>
                </a:cubicBezTo>
                <a:cubicBezTo>
                  <a:pt x="1218023" y="1324791"/>
                  <a:pt x="1220093" y="1323063"/>
                  <a:pt x="1221428" y="1321069"/>
                </a:cubicBezTo>
                <a:cubicBezTo>
                  <a:pt x="1227969" y="1311364"/>
                  <a:pt x="1233591" y="1300546"/>
                  <a:pt x="1238293" y="1288617"/>
                </a:cubicBezTo>
                <a:cubicBezTo>
                  <a:pt x="1242995" y="1276687"/>
                  <a:pt x="1245345" y="1268634"/>
                  <a:pt x="1245345" y="1264457"/>
                </a:cubicBezTo>
                <a:cubicBezTo>
                  <a:pt x="1245345" y="1259924"/>
                  <a:pt x="1243580" y="1253325"/>
                  <a:pt x="1240049" y="1244659"/>
                </a:cubicBezTo>
                <a:lnTo>
                  <a:pt x="1217816" y="1185862"/>
                </a:lnTo>
                <a:cubicBezTo>
                  <a:pt x="1214743" y="1178263"/>
                  <a:pt x="1205596" y="1153464"/>
                  <a:pt x="1190374" y="1111467"/>
                </a:cubicBezTo>
                <a:cubicBezTo>
                  <a:pt x="1189440" y="1108800"/>
                  <a:pt x="1188240" y="1106800"/>
                  <a:pt x="1186774" y="1105467"/>
                </a:cubicBezTo>
                <a:lnTo>
                  <a:pt x="1173175" y="1100467"/>
                </a:lnTo>
                <a:lnTo>
                  <a:pt x="1168975" y="1099667"/>
                </a:lnTo>
                <a:cubicBezTo>
                  <a:pt x="1166708" y="1098734"/>
                  <a:pt x="1165575" y="1097401"/>
                  <a:pt x="1165575" y="1095668"/>
                </a:cubicBezTo>
                <a:lnTo>
                  <a:pt x="1166575" y="1093068"/>
                </a:lnTo>
                <a:cubicBezTo>
                  <a:pt x="1169508" y="1092801"/>
                  <a:pt x="1171975" y="1092668"/>
                  <a:pt x="1173975" y="1092668"/>
                </a:cubicBezTo>
                <a:lnTo>
                  <a:pt x="1183574" y="1092668"/>
                </a:lnTo>
                <a:close/>
                <a:moveTo>
                  <a:pt x="1099519" y="1087468"/>
                </a:moveTo>
                <a:cubicBezTo>
                  <a:pt x="1118184" y="1087468"/>
                  <a:pt x="1132383" y="1090668"/>
                  <a:pt x="1142116" y="1097068"/>
                </a:cubicBezTo>
                <a:cubicBezTo>
                  <a:pt x="1147583" y="1100801"/>
                  <a:pt x="1150316" y="1105600"/>
                  <a:pt x="1150316" y="1111467"/>
                </a:cubicBezTo>
                <a:cubicBezTo>
                  <a:pt x="1150316" y="1115733"/>
                  <a:pt x="1148916" y="1119266"/>
                  <a:pt x="1146116" y="1122066"/>
                </a:cubicBezTo>
                <a:cubicBezTo>
                  <a:pt x="1143316" y="1124866"/>
                  <a:pt x="1139716" y="1126266"/>
                  <a:pt x="1135317" y="1126266"/>
                </a:cubicBezTo>
                <a:cubicBezTo>
                  <a:pt x="1128650" y="1126266"/>
                  <a:pt x="1121318" y="1122133"/>
                  <a:pt x="1113318" y="1113867"/>
                </a:cubicBezTo>
                <a:cubicBezTo>
                  <a:pt x="1108385" y="1108800"/>
                  <a:pt x="1103918" y="1105300"/>
                  <a:pt x="1099919" y="1103367"/>
                </a:cubicBezTo>
                <a:cubicBezTo>
                  <a:pt x="1095919" y="1101434"/>
                  <a:pt x="1091453" y="1100467"/>
                  <a:pt x="1086520" y="1100467"/>
                </a:cubicBezTo>
                <a:cubicBezTo>
                  <a:pt x="1074654" y="1100467"/>
                  <a:pt x="1064787" y="1105334"/>
                  <a:pt x="1056921" y="1115066"/>
                </a:cubicBezTo>
                <a:cubicBezTo>
                  <a:pt x="1045989" y="1128932"/>
                  <a:pt x="1040522" y="1146331"/>
                  <a:pt x="1040522" y="1167263"/>
                </a:cubicBezTo>
                <a:cubicBezTo>
                  <a:pt x="1040522" y="1188862"/>
                  <a:pt x="1046122" y="1206061"/>
                  <a:pt x="1057321" y="1218860"/>
                </a:cubicBezTo>
                <a:cubicBezTo>
                  <a:pt x="1068521" y="1231659"/>
                  <a:pt x="1081587" y="1238059"/>
                  <a:pt x="1096519" y="1238059"/>
                </a:cubicBezTo>
                <a:cubicBezTo>
                  <a:pt x="1106918" y="1238059"/>
                  <a:pt x="1116151" y="1236359"/>
                  <a:pt x="1124217" y="1232959"/>
                </a:cubicBezTo>
                <a:cubicBezTo>
                  <a:pt x="1132283" y="1229560"/>
                  <a:pt x="1141716" y="1223260"/>
                  <a:pt x="1152516" y="1214060"/>
                </a:cubicBezTo>
                <a:lnTo>
                  <a:pt x="1152715" y="1227060"/>
                </a:lnTo>
                <a:cubicBezTo>
                  <a:pt x="1142316" y="1238126"/>
                  <a:pt x="1132050" y="1245859"/>
                  <a:pt x="1121917" y="1250258"/>
                </a:cubicBezTo>
                <a:cubicBezTo>
                  <a:pt x="1111785" y="1254658"/>
                  <a:pt x="1099852" y="1256858"/>
                  <a:pt x="1086120" y="1256858"/>
                </a:cubicBezTo>
                <a:cubicBezTo>
                  <a:pt x="1071187" y="1256858"/>
                  <a:pt x="1057721" y="1252958"/>
                  <a:pt x="1045722" y="1245159"/>
                </a:cubicBezTo>
                <a:cubicBezTo>
                  <a:pt x="1033723" y="1237359"/>
                  <a:pt x="1024490" y="1226326"/>
                  <a:pt x="1018024" y="1212061"/>
                </a:cubicBezTo>
                <a:cubicBezTo>
                  <a:pt x="1011557" y="1197795"/>
                  <a:pt x="1008324" y="1183796"/>
                  <a:pt x="1008324" y="1170063"/>
                </a:cubicBezTo>
                <a:cubicBezTo>
                  <a:pt x="1008324" y="1154997"/>
                  <a:pt x="1012224" y="1140765"/>
                  <a:pt x="1020023" y="1127366"/>
                </a:cubicBezTo>
                <a:cubicBezTo>
                  <a:pt x="1027823" y="1113967"/>
                  <a:pt x="1038156" y="1103967"/>
                  <a:pt x="1051022" y="1097368"/>
                </a:cubicBezTo>
                <a:cubicBezTo>
                  <a:pt x="1063888" y="1090768"/>
                  <a:pt x="1080053" y="1087468"/>
                  <a:pt x="1099519" y="1087468"/>
                </a:cubicBezTo>
                <a:close/>
                <a:moveTo>
                  <a:pt x="432769" y="1087468"/>
                </a:moveTo>
                <a:cubicBezTo>
                  <a:pt x="451434" y="1087468"/>
                  <a:pt x="465633" y="1090668"/>
                  <a:pt x="475366" y="1097068"/>
                </a:cubicBezTo>
                <a:cubicBezTo>
                  <a:pt x="480832" y="1100801"/>
                  <a:pt x="483566" y="1105600"/>
                  <a:pt x="483566" y="1111467"/>
                </a:cubicBezTo>
                <a:cubicBezTo>
                  <a:pt x="483566" y="1115733"/>
                  <a:pt x="482166" y="1119266"/>
                  <a:pt x="479366" y="1122066"/>
                </a:cubicBezTo>
                <a:cubicBezTo>
                  <a:pt x="476566" y="1124866"/>
                  <a:pt x="472966" y="1126266"/>
                  <a:pt x="468567" y="1126266"/>
                </a:cubicBezTo>
                <a:cubicBezTo>
                  <a:pt x="461900" y="1126266"/>
                  <a:pt x="454567" y="1122133"/>
                  <a:pt x="446568" y="1113867"/>
                </a:cubicBezTo>
                <a:cubicBezTo>
                  <a:pt x="441635" y="1108800"/>
                  <a:pt x="437168" y="1105300"/>
                  <a:pt x="433169" y="1103367"/>
                </a:cubicBezTo>
                <a:cubicBezTo>
                  <a:pt x="429169" y="1101434"/>
                  <a:pt x="424703" y="1100467"/>
                  <a:pt x="419769" y="1100467"/>
                </a:cubicBezTo>
                <a:cubicBezTo>
                  <a:pt x="407904" y="1100467"/>
                  <a:pt x="398038" y="1105334"/>
                  <a:pt x="390171" y="1115066"/>
                </a:cubicBezTo>
                <a:cubicBezTo>
                  <a:pt x="379239" y="1128932"/>
                  <a:pt x="373772" y="1146331"/>
                  <a:pt x="373772" y="1167263"/>
                </a:cubicBezTo>
                <a:cubicBezTo>
                  <a:pt x="373772" y="1188862"/>
                  <a:pt x="379372" y="1206061"/>
                  <a:pt x="390571" y="1218860"/>
                </a:cubicBezTo>
                <a:cubicBezTo>
                  <a:pt x="401771" y="1231659"/>
                  <a:pt x="414836" y="1238059"/>
                  <a:pt x="429769" y="1238059"/>
                </a:cubicBezTo>
                <a:cubicBezTo>
                  <a:pt x="440168" y="1238059"/>
                  <a:pt x="449401" y="1236359"/>
                  <a:pt x="457467" y="1232959"/>
                </a:cubicBezTo>
                <a:cubicBezTo>
                  <a:pt x="465533" y="1229560"/>
                  <a:pt x="474966" y="1223260"/>
                  <a:pt x="485765" y="1214060"/>
                </a:cubicBezTo>
                <a:lnTo>
                  <a:pt x="485965" y="1227060"/>
                </a:lnTo>
                <a:cubicBezTo>
                  <a:pt x="475566" y="1238126"/>
                  <a:pt x="465300" y="1245859"/>
                  <a:pt x="455167" y="1250258"/>
                </a:cubicBezTo>
                <a:cubicBezTo>
                  <a:pt x="445035" y="1254658"/>
                  <a:pt x="433102" y="1256858"/>
                  <a:pt x="419370" y="1256858"/>
                </a:cubicBezTo>
                <a:cubicBezTo>
                  <a:pt x="404437" y="1256858"/>
                  <a:pt x="390971" y="1252958"/>
                  <a:pt x="378972" y="1245159"/>
                </a:cubicBezTo>
                <a:cubicBezTo>
                  <a:pt x="366973" y="1237359"/>
                  <a:pt x="357740" y="1226326"/>
                  <a:pt x="351274" y="1212061"/>
                </a:cubicBezTo>
                <a:cubicBezTo>
                  <a:pt x="344807" y="1197795"/>
                  <a:pt x="341574" y="1183796"/>
                  <a:pt x="341574" y="1170063"/>
                </a:cubicBezTo>
                <a:cubicBezTo>
                  <a:pt x="341574" y="1154997"/>
                  <a:pt x="345474" y="1140765"/>
                  <a:pt x="353274" y="1127366"/>
                </a:cubicBezTo>
                <a:cubicBezTo>
                  <a:pt x="361073" y="1113967"/>
                  <a:pt x="371406" y="1103967"/>
                  <a:pt x="384272" y="1097368"/>
                </a:cubicBezTo>
                <a:cubicBezTo>
                  <a:pt x="397138" y="1090768"/>
                  <a:pt x="413303" y="1087468"/>
                  <a:pt x="432769" y="1087468"/>
                </a:cubicBezTo>
                <a:close/>
                <a:moveTo>
                  <a:pt x="261319" y="1087468"/>
                </a:moveTo>
                <a:cubicBezTo>
                  <a:pt x="279984" y="1087468"/>
                  <a:pt x="294183" y="1090668"/>
                  <a:pt x="303916" y="1097068"/>
                </a:cubicBezTo>
                <a:cubicBezTo>
                  <a:pt x="309382" y="1100801"/>
                  <a:pt x="312116" y="1105600"/>
                  <a:pt x="312116" y="1111467"/>
                </a:cubicBezTo>
                <a:cubicBezTo>
                  <a:pt x="312116" y="1115733"/>
                  <a:pt x="310716" y="1119266"/>
                  <a:pt x="307916" y="1122066"/>
                </a:cubicBezTo>
                <a:cubicBezTo>
                  <a:pt x="305116" y="1124866"/>
                  <a:pt x="301516" y="1126266"/>
                  <a:pt x="297117" y="1126266"/>
                </a:cubicBezTo>
                <a:cubicBezTo>
                  <a:pt x="290450" y="1126266"/>
                  <a:pt x="283117" y="1122133"/>
                  <a:pt x="275118" y="1113867"/>
                </a:cubicBezTo>
                <a:cubicBezTo>
                  <a:pt x="270185" y="1108800"/>
                  <a:pt x="265718" y="1105300"/>
                  <a:pt x="261719" y="1103367"/>
                </a:cubicBezTo>
                <a:cubicBezTo>
                  <a:pt x="257719" y="1101434"/>
                  <a:pt x="253252" y="1100467"/>
                  <a:pt x="248320" y="1100467"/>
                </a:cubicBezTo>
                <a:cubicBezTo>
                  <a:pt x="236454" y="1100467"/>
                  <a:pt x="226588" y="1105334"/>
                  <a:pt x="218721" y="1115066"/>
                </a:cubicBezTo>
                <a:cubicBezTo>
                  <a:pt x="207789" y="1128932"/>
                  <a:pt x="202322" y="1146331"/>
                  <a:pt x="202322" y="1167263"/>
                </a:cubicBezTo>
                <a:cubicBezTo>
                  <a:pt x="202322" y="1188862"/>
                  <a:pt x="207922" y="1206061"/>
                  <a:pt x="219121" y="1218860"/>
                </a:cubicBezTo>
                <a:cubicBezTo>
                  <a:pt x="230321" y="1231659"/>
                  <a:pt x="243386" y="1238059"/>
                  <a:pt x="258319" y="1238059"/>
                </a:cubicBezTo>
                <a:cubicBezTo>
                  <a:pt x="268718" y="1238059"/>
                  <a:pt x="277951" y="1236359"/>
                  <a:pt x="286017" y="1232959"/>
                </a:cubicBezTo>
                <a:cubicBezTo>
                  <a:pt x="294083" y="1229560"/>
                  <a:pt x="303516" y="1223260"/>
                  <a:pt x="314315" y="1214060"/>
                </a:cubicBezTo>
                <a:lnTo>
                  <a:pt x="314515" y="1227060"/>
                </a:lnTo>
                <a:cubicBezTo>
                  <a:pt x="304116" y="1238126"/>
                  <a:pt x="293850" y="1245859"/>
                  <a:pt x="283717" y="1250258"/>
                </a:cubicBezTo>
                <a:cubicBezTo>
                  <a:pt x="273585" y="1254658"/>
                  <a:pt x="261652" y="1256858"/>
                  <a:pt x="247920" y="1256858"/>
                </a:cubicBezTo>
                <a:cubicBezTo>
                  <a:pt x="232987" y="1256858"/>
                  <a:pt x="219521" y="1252958"/>
                  <a:pt x="207522" y="1245159"/>
                </a:cubicBezTo>
                <a:cubicBezTo>
                  <a:pt x="195523" y="1237359"/>
                  <a:pt x="186290" y="1226326"/>
                  <a:pt x="179824" y="1212061"/>
                </a:cubicBezTo>
                <a:cubicBezTo>
                  <a:pt x="173357" y="1197795"/>
                  <a:pt x="170124" y="1183796"/>
                  <a:pt x="170124" y="1170063"/>
                </a:cubicBezTo>
                <a:cubicBezTo>
                  <a:pt x="170124" y="1154997"/>
                  <a:pt x="174024" y="1140765"/>
                  <a:pt x="181824" y="1127366"/>
                </a:cubicBezTo>
                <a:cubicBezTo>
                  <a:pt x="189623" y="1113967"/>
                  <a:pt x="199956" y="1103967"/>
                  <a:pt x="212822" y="1097368"/>
                </a:cubicBezTo>
                <a:cubicBezTo>
                  <a:pt x="225688" y="1090768"/>
                  <a:pt x="241853" y="1087468"/>
                  <a:pt x="261319" y="1087468"/>
                </a:cubicBezTo>
                <a:close/>
                <a:moveTo>
                  <a:pt x="912595" y="1087268"/>
                </a:moveTo>
                <a:cubicBezTo>
                  <a:pt x="924061" y="1087268"/>
                  <a:pt x="932594" y="1088302"/>
                  <a:pt x="938194" y="1090368"/>
                </a:cubicBezTo>
                <a:cubicBezTo>
                  <a:pt x="943793" y="1092434"/>
                  <a:pt x="948726" y="1096068"/>
                  <a:pt x="952993" y="1101267"/>
                </a:cubicBezTo>
                <a:cubicBezTo>
                  <a:pt x="957259" y="1106467"/>
                  <a:pt x="959859" y="1112133"/>
                  <a:pt x="960792" y="1118266"/>
                </a:cubicBezTo>
                <a:cubicBezTo>
                  <a:pt x="961326" y="1121199"/>
                  <a:pt x="961592" y="1131665"/>
                  <a:pt x="961592" y="1149664"/>
                </a:cubicBezTo>
                <a:lnTo>
                  <a:pt x="960992" y="1181462"/>
                </a:lnTo>
                <a:lnTo>
                  <a:pt x="961192" y="1204661"/>
                </a:lnTo>
                <a:cubicBezTo>
                  <a:pt x="961192" y="1207727"/>
                  <a:pt x="961126" y="1210327"/>
                  <a:pt x="960992" y="1212461"/>
                </a:cubicBezTo>
                <a:cubicBezTo>
                  <a:pt x="960859" y="1216327"/>
                  <a:pt x="960792" y="1219193"/>
                  <a:pt x="960792" y="1221060"/>
                </a:cubicBezTo>
                <a:cubicBezTo>
                  <a:pt x="960792" y="1225460"/>
                  <a:pt x="962059" y="1228993"/>
                  <a:pt x="964592" y="1231659"/>
                </a:cubicBezTo>
                <a:cubicBezTo>
                  <a:pt x="967125" y="1234326"/>
                  <a:pt x="970125" y="1235659"/>
                  <a:pt x="973592" y="1235659"/>
                </a:cubicBezTo>
                <a:cubicBezTo>
                  <a:pt x="978658" y="1235659"/>
                  <a:pt x="982991" y="1233126"/>
                  <a:pt x="986591" y="1228060"/>
                </a:cubicBezTo>
                <a:lnTo>
                  <a:pt x="988991" y="1224860"/>
                </a:lnTo>
                <a:cubicBezTo>
                  <a:pt x="989657" y="1224460"/>
                  <a:pt x="991124" y="1223993"/>
                  <a:pt x="993390" y="1223460"/>
                </a:cubicBezTo>
                <a:cubicBezTo>
                  <a:pt x="994190" y="1225193"/>
                  <a:pt x="994590" y="1226460"/>
                  <a:pt x="994590" y="1227260"/>
                </a:cubicBezTo>
                <a:cubicBezTo>
                  <a:pt x="994590" y="1229260"/>
                  <a:pt x="992990" y="1232793"/>
                  <a:pt x="989791" y="1237859"/>
                </a:cubicBezTo>
                <a:cubicBezTo>
                  <a:pt x="985657" y="1244525"/>
                  <a:pt x="981058" y="1249392"/>
                  <a:pt x="975991" y="1252458"/>
                </a:cubicBezTo>
                <a:cubicBezTo>
                  <a:pt x="972792" y="1254458"/>
                  <a:pt x="968392" y="1255458"/>
                  <a:pt x="962792" y="1255458"/>
                </a:cubicBezTo>
                <a:cubicBezTo>
                  <a:pt x="953193" y="1255458"/>
                  <a:pt x="945993" y="1252525"/>
                  <a:pt x="941193" y="1246659"/>
                </a:cubicBezTo>
                <a:cubicBezTo>
                  <a:pt x="938261" y="1243192"/>
                  <a:pt x="936194" y="1236992"/>
                  <a:pt x="934994" y="1228060"/>
                </a:cubicBezTo>
                <a:lnTo>
                  <a:pt x="912595" y="1243659"/>
                </a:lnTo>
                <a:cubicBezTo>
                  <a:pt x="904729" y="1248192"/>
                  <a:pt x="898729" y="1251058"/>
                  <a:pt x="894596" y="1252258"/>
                </a:cubicBezTo>
                <a:cubicBezTo>
                  <a:pt x="887930" y="1253991"/>
                  <a:pt x="879931" y="1254858"/>
                  <a:pt x="870598" y="1254858"/>
                </a:cubicBezTo>
                <a:cubicBezTo>
                  <a:pt x="863798" y="1254858"/>
                  <a:pt x="858432" y="1252825"/>
                  <a:pt x="854499" y="1248758"/>
                </a:cubicBezTo>
                <a:cubicBezTo>
                  <a:pt x="850566" y="1244692"/>
                  <a:pt x="848599" y="1239459"/>
                  <a:pt x="848599" y="1233059"/>
                </a:cubicBezTo>
                <a:cubicBezTo>
                  <a:pt x="848599" y="1223860"/>
                  <a:pt x="854245" y="1212861"/>
                  <a:pt x="865537" y="1200061"/>
                </a:cubicBezTo>
                <a:cubicBezTo>
                  <a:pt x="876829" y="1187262"/>
                  <a:pt x="892163" y="1176796"/>
                  <a:pt x="911539" y="1168663"/>
                </a:cubicBezTo>
                <a:cubicBezTo>
                  <a:pt x="925169" y="1162930"/>
                  <a:pt x="933521" y="1159264"/>
                  <a:pt x="936594" y="1157664"/>
                </a:cubicBezTo>
                <a:cubicBezTo>
                  <a:pt x="936860" y="1153264"/>
                  <a:pt x="936994" y="1148464"/>
                  <a:pt x="936994" y="1143265"/>
                </a:cubicBezTo>
                <a:cubicBezTo>
                  <a:pt x="936994" y="1126332"/>
                  <a:pt x="934620" y="1114867"/>
                  <a:pt x="929872" y="1108867"/>
                </a:cubicBezTo>
                <a:cubicBezTo>
                  <a:pt x="925125" y="1102867"/>
                  <a:pt x="918337" y="1099867"/>
                  <a:pt x="909511" y="1099867"/>
                </a:cubicBezTo>
                <a:cubicBezTo>
                  <a:pt x="900282" y="1099867"/>
                  <a:pt x="891656" y="1103467"/>
                  <a:pt x="883631" y="1110667"/>
                </a:cubicBezTo>
                <a:cubicBezTo>
                  <a:pt x="878684" y="1115200"/>
                  <a:pt x="874939" y="1123733"/>
                  <a:pt x="872398" y="1136265"/>
                </a:cubicBezTo>
                <a:cubicBezTo>
                  <a:pt x="871598" y="1139732"/>
                  <a:pt x="870064" y="1143465"/>
                  <a:pt x="867798" y="1147465"/>
                </a:cubicBezTo>
                <a:cubicBezTo>
                  <a:pt x="862065" y="1151198"/>
                  <a:pt x="857465" y="1153064"/>
                  <a:pt x="853999" y="1153064"/>
                </a:cubicBezTo>
                <a:cubicBezTo>
                  <a:pt x="851066" y="1153064"/>
                  <a:pt x="848399" y="1152198"/>
                  <a:pt x="845999" y="1150464"/>
                </a:cubicBezTo>
                <a:cubicBezTo>
                  <a:pt x="844666" y="1149531"/>
                  <a:pt x="843999" y="1148464"/>
                  <a:pt x="843999" y="1147265"/>
                </a:cubicBezTo>
                <a:cubicBezTo>
                  <a:pt x="843999" y="1143798"/>
                  <a:pt x="847699" y="1135965"/>
                  <a:pt x="855099" y="1123766"/>
                </a:cubicBezTo>
                <a:cubicBezTo>
                  <a:pt x="862498" y="1111567"/>
                  <a:pt x="871831" y="1102434"/>
                  <a:pt x="883097" y="1096368"/>
                </a:cubicBezTo>
                <a:cubicBezTo>
                  <a:pt x="894363" y="1090301"/>
                  <a:pt x="904196" y="1087268"/>
                  <a:pt x="912595" y="1087268"/>
                </a:cubicBezTo>
                <a:close/>
                <a:moveTo>
                  <a:pt x="74395" y="1087268"/>
                </a:moveTo>
                <a:cubicBezTo>
                  <a:pt x="85861" y="1087268"/>
                  <a:pt x="94394" y="1088302"/>
                  <a:pt x="99994" y="1090368"/>
                </a:cubicBezTo>
                <a:cubicBezTo>
                  <a:pt x="105593" y="1092434"/>
                  <a:pt x="110526" y="1096068"/>
                  <a:pt x="114793" y="1101267"/>
                </a:cubicBezTo>
                <a:cubicBezTo>
                  <a:pt x="119059" y="1106467"/>
                  <a:pt x="121659" y="1112133"/>
                  <a:pt x="122592" y="1118266"/>
                </a:cubicBezTo>
                <a:cubicBezTo>
                  <a:pt x="123126" y="1121199"/>
                  <a:pt x="123392" y="1131665"/>
                  <a:pt x="123392" y="1149664"/>
                </a:cubicBezTo>
                <a:lnTo>
                  <a:pt x="122792" y="1181462"/>
                </a:lnTo>
                <a:lnTo>
                  <a:pt x="122992" y="1204661"/>
                </a:lnTo>
                <a:cubicBezTo>
                  <a:pt x="122992" y="1207727"/>
                  <a:pt x="122926" y="1210327"/>
                  <a:pt x="122792" y="1212461"/>
                </a:cubicBezTo>
                <a:cubicBezTo>
                  <a:pt x="122659" y="1216327"/>
                  <a:pt x="122592" y="1219193"/>
                  <a:pt x="122592" y="1221060"/>
                </a:cubicBezTo>
                <a:cubicBezTo>
                  <a:pt x="122592" y="1225460"/>
                  <a:pt x="123859" y="1228993"/>
                  <a:pt x="126392" y="1231659"/>
                </a:cubicBezTo>
                <a:cubicBezTo>
                  <a:pt x="128925" y="1234326"/>
                  <a:pt x="131925" y="1235659"/>
                  <a:pt x="135392" y="1235659"/>
                </a:cubicBezTo>
                <a:cubicBezTo>
                  <a:pt x="140458" y="1235659"/>
                  <a:pt x="144791" y="1233126"/>
                  <a:pt x="148391" y="1228060"/>
                </a:cubicBezTo>
                <a:lnTo>
                  <a:pt x="150791" y="1224860"/>
                </a:lnTo>
                <a:cubicBezTo>
                  <a:pt x="151457" y="1224460"/>
                  <a:pt x="152924" y="1223993"/>
                  <a:pt x="155190" y="1223460"/>
                </a:cubicBezTo>
                <a:cubicBezTo>
                  <a:pt x="155990" y="1225193"/>
                  <a:pt x="156390" y="1226460"/>
                  <a:pt x="156390" y="1227260"/>
                </a:cubicBezTo>
                <a:cubicBezTo>
                  <a:pt x="156390" y="1229260"/>
                  <a:pt x="154790" y="1232793"/>
                  <a:pt x="151591" y="1237859"/>
                </a:cubicBezTo>
                <a:cubicBezTo>
                  <a:pt x="147457" y="1244525"/>
                  <a:pt x="142858" y="1249392"/>
                  <a:pt x="137791" y="1252458"/>
                </a:cubicBezTo>
                <a:cubicBezTo>
                  <a:pt x="134592" y="1254458"/>
                  <a:pt x="130192" y="1255458"/>
                  <a:pt x="124592" y="1255458"/>
                </a:cubicBezTo>
                <a:cubicBezTo>
                  <a:pt x="114993" y="1255458"/>
                  <a:pt x="107793" y="1252525"/>
                  <a:pt x="102994" y="1246659"/>
                </a:cubicBezTo>
                <a:cubicBezTo>
                  <a:pt x="100060" y="1243192"/>
                  <a:pt x="97994" y="1236992"/>
                  <a:pt x="96794" y="1228060"/>
                </a:cubicBezTo>
                <a:lnTo>
                  <a:pt x="74395" y="1243659"/>
                </a:lnTo>
                <a:cubicBezTo>
                  <a:pt x="66529" y="1248192"/>
                  <a:pt x="60529" y="1251058"/>
                  <a:pt x="56396" y="1252258"/>
                </a:cubicBezTo>
                <a:cubicBezTo>
                  <a:pt x="49730" y="1253991"/>
                  <a:pt x="41731" y="1254858"/>
                  <a:pt x="32398" y="1254858"/>
                </a:cubicBezTo>
                <a:cubicBezTo>
                  <a:pt x="25598" y="1254858"/>
                  <a:pt x="20232" y="1252825"/>
                  <a:pt x="16299" y="1248758"/>
                </a:cubicBezTo>
                <a:cubicBezTo>
                  <a:pt x="12366" y="1244692"/>
                  <a:pt x="10399" y="1239459"/>
                  <a:pt x="10399" y="1233059"/>
                </a:cubicBezTo>
                <a:cubicBezTo>
                  <a:pt x="10399" y="1223860"/>
                  <a:pt x="16045" y="1212861"/>
                  <a:pt x="27337" y="1200061"/>
                </a:cubicBezTo>
                <a:cubicBezTo>
                  <a:pt x="38629" y="1187262"/>
                  <a:pt x="53963" y="1176796"/>
                  <a:pt x="73339" y="1168663"/>
                </a:cubicBezTo>
                <a:cubicBezTo>
                  <a:pt x="86969" y="1162930"/>
                  <a:pt x="95321" y="1159264"/>
                  <a:pt x="98394" y="1157664"/>
                </a:cubicBezTo>
                <a:cubicBezTo>
                  <a:pt x="98660" y="1153264"/>
                  <a:pt x="98794" y="1148464"/>
                  <a:pt x="98794" y="1143265"/>
                </a:cubicBezTo>
                <a:cubicBezTo>
                  <a:pt x="98794" y="1126332"/>
                  <a:pt x="96420" y="1114867"/>
                  <a:pt x="91672" y="1108867"/>
                </a:cubicBezTo>
                <a:cubicBezTo>
                  <a:pt x="86925" y="1102867"/>
                  <a:pt x="80138" y="1099867"/>
                  <a:pt x="71311" y="1099867"/>
                </a:cubicBezTo>
                <a:cubicBezTo>
                  <a:pt x="62082" y="1099867"/>
                  <a:pt x="53456" y="1103467"/>
                  <a:pt x="45431" y="1110667"/>
                </a:cubicBezTo>
                <a:cubicBezTo>
                  <a:pt x="40484" y="1115200"/>
                  <a:pt x="36739" y="1123733"/>
                  <a:pt x="34198" y="1136265"/>
                </a:cubicBezTo>
                <a:cubicBezTo>
                  <a:pt x="33398" y="1139732"/>
                  <a:pt x="31865" y="1143465"/>
                  <a:pt x="29598" y="1147465"/>
                </a:cubicBezTo>
                <a:cubicBezTo>
                  <a:pt x="23865" y="1151198"/>
                  <a:pt x="19265" y="1153064"/>
                  <a:pt x="15799" y="1153064"/>
                </a:cubicBezTo>
                <a:cubicBezTo>
                  <a:pt x="12866" y="1153064"/>
                  <a:pt x="10199" y="1152198"/>
                  <a:pt x="7799" y="1150464"/>
                </a:cubicBezTo>
                <a:cubicBezTo>
                  <a:pt x="6466" y="1149531"/>
                  <a:pt x="5799" y="1148464"/>
                  <a:pt x="5799" y="1147265"/>
                </a:cubicBezTo>
                <a:cubicBezTo>
                  <a:pt x="5799" y="1143798"/>
                  <a:pt x="9499" y="1135965"/>
                  <a:pt x="16899" y="1123766"/>
                </a:cubicBezTo>
                <a:cubicBezTo>
                  <a:pt x="24298" y="1111567"/>
                  <a:pt x="33631" y="1102434"/>
                  <a:pt x="44897" y="1096368"/>
                </a:cubicBezTo>
                <a:cubicBezTo>
                  <a:pt x="56163" y="1090301"/>
                  <a:pt x="65996" y="1087268"/>
                  <a:pt x="74395" y="1087268"/>
                </a:cubicBezTo>
                <a:close/>
                <a:moveTo>
                  <a:pt x="1546994" y="1086668"/>
                </a:moveTo>
                <a:cubicBezTo>
                  <a:pt x="1571926" y="1086668"/>
                  <a:pt x="1592758" y="1095201"/>
                  <a:pt x="1609490" y="1112267"/>
                </a:cubicBezTo>
                <a:cubicBezTo>
                  <a:pt x="1626222" y="1129332"/>
                  <a:pt x="1634588" y="1149864"/>
                  <a:pt x="1634588" y="1173863"/>
                </a:cubicBezTo>
                <a:cubicBezTo>
                  <a:pt x="1634588" y="1195195"/>
                  <a:pt x="1625822" y="1214227"/>
                  <a:pt x="1608290" y="1230959"/>
                </a:cubicBezTo>
                <a:cubicBezTo>
                  <a:pt x="1590758" y="1247692"/>
                  <a:pt x="1568592" y="1256058"/>
                  <a:pt x="1541794" y="1256058"/>
                </a:cubicBezTo>
                <a:cubicBezTo>
                  <a:pt x="1525262" y="1256058"/>
                  <a:pt x="1509663" y="1251725"/>
                  <a:pt x="1494997" y="1243059"/>
                </a:cubicBezTo>
                <a:cubicBezTo>
                  <a:pt x="1484064" y="1236526"/>
                  <a:pt x="1474665" y="1226860"/>
                  <a:pt x="1466799" y="1214060"/>
                </a:cubicBezTo>
                <a:cubicBezTo>
                  <a:pt x="1458933" y="1201261"/>
                  <a:pt x="1454999" y="1186662"/>
                  <a:pt x="1454999" y="1170263"/>
                </a:cubicBezTo>
                <a:cubicBezTo>
                  <a:pt x="1454999" y="1161197"/>
                  <a:pt x="1456899" y="1151498"/>
                  <a:pt x="1460699" y="1141165"/>
                </a:cubicBezTo>
                <a:cubicBezTo>
                  <a:pt x="1464499" y="1130832"/>
                  <a:pt x="1470265" y="1121566"/>
                  <a:pt x="1477998" y="1113367"/>
                </a:cubicBezTo>
                <a:cubicBezTo>
                  <a:pt x="1485731" y="1105167"/>
                  <a:pt x="1493930" y="1099067"/>
                  <a:pt x="1502597" y="1095068"/>
                </a:cubicBezTo>
                <a:cubicBezTo>
                  <a:pt x="1514729" y="1089468"/>
                  <a:pt x="1529528" y="1086668"/>
                  <a:pt x="1546994" y="1086668"/>
                </a:cubicBezTo>
                <a:close/>
                <a:moveTo>
                  <a:pt x="2365269" y="1086268"/>
                </a:moveTo>
                <a:cubicBezTo>
                  <a:pt x="2377668" y="1086268"/>
                  <a:pt x="2387801" y="1088535"/>
                  <a:pt x="2395667" y="1093068"/>
                </a:cubicBezTo>
                <a:cubicBezTo>
                  <a:pt x="2406333" y="1099067"/>
                  <a:pt x="2414299" y="1106800"/>
                  <a:pt x="2419566" y="1116266"/>
                </a:cubicBezTo>
                <a:cubicBezTo>
                  <a:pt x="2424832" y="1125733"/>
                  <a:pt x="2427465" y="1134399"/>
                  <a:pt x="2427465" y="1142265"/>
                </a:cubicBezTo>
                <a:lnTo>
                  <a:pt x="2427465" y="1145065"/>
                </a:lnTo>
                <a:lnTo>
                  <a:pt x="2347270" y="1145649"/>
                </a:lnTo>
                <a:lnTo>
                  <a:pt x="2332071" y="1145634"/>
                </a:lnTo>
                <a:cubicBezTo>
                  <a:pt x="2325938" y="1145634"/>
                  <a:pt x="2319672" y="1145910"/>
                  <a:pt x="2313272" y="1146465"/>
                </a:cubicBezTo>
                <a:cubicBezTo>
                  <a:pt x="2312072" y="1150464"/>
                  <a:pt x="2311472" y="1153197"/>
                  <a:pt x="2311472" y="1154664"/>
                </a:cubicBezTo>
                <a:lnTo>
                  <a:pt x="2311672" y="1156664"/>
                </a:lnTo>
                <a:lnTo>
                  <a:pt x="2311672" y="1158664"/>
                </a:lnTo>
                <a:lnTo>
                  <a:pt x="2311472" y="1168463"/>
                </a:lnTo>
                <a:cubicBezTo>
                  <a:pt x="2311472" y="1176596"/>
                  <a:pt x="2314039" y="1186562"/>
                  <a:pt x="2319172" y="1198361"/>
                </a:cubicBezTo>
                <a:cubicBezTo>
                  <a:pt x="2324305" y="1210161"/>
                  <a:pt x="2331638" y="1219160"/>
                  <a:pt x="2341170" y="1225360"/>
                </a:cubicBezTo>
                <a:cubicBezTo>
                  <a:pt x="2350703" y="1231559"/>
                  <a:pt x="2362603" y="1234859"/>
                  <a:pt x="2376868" y="1235259"/>
                </a:cubicBezTo>
                <a:cubicBezTo>
                  <a:pt x="2384468" y="1234859"/>
                  <a:pt x="2390534" y="1233926"/>
                  <a:pt x="2395067" y="1232459"/>
                </a:cubicBezTo>
                <a:cubicBezTo>
                  <a:pt x="2399600" y="1230993"/>
                  <a:pt x="2406000" y="1227593"/>
                  <a:pt x="2414266" y="1222260"/>
                </a:cubicBezTo>
                <a:lnTo>
                  <a:pt x="2428665" y="1210461"/>
                </a:lnTo>
                <a:lnTo>
                  <a:pt x="2429865" y="1218460"/>
                </a:lnTo>
                <a:cubicBezTo>
                  <a:pt x="2429865" y="1219394"/>
                  <a:pt x="2429799" y="1220393"/>
                  <a:pt x="2429665" y="1221460"/>
                </a:cubicBezTo>
                <a:cubicBezTo>
                  <a:pt x="2423665" y="1229060"/>
                  <a:pt x="2416066" y="1235726"/>
                  <a:pt x="2406866" y="1241459"/>
                </a:cubicBezTo>
                <a:cubicBezTo>
                  <a:pt x="2397667" y="1247192"/>
                  <a:pt x="2388334" y="1251391"/>
                  <a:pt x="2378868" y="1254058"/>
                </a:cubicBezTo>
                <a:cubicBezTo>
                  <a:pt x="2374335" y="1255258"/>
                  <a:pt x="2366869" y="1255858"/>
                  <a:pt x="2356470" y="1255858"/>
                </a:cubicBezTo>
                <a:cubicBezTo>
                  <a:pt x="2347004" y="1255858"/>
                  <a:pt x="2337671" y="1253925"/>
                  <a:pt x="2328471" y="1250058"/>
                </a:cubicBezTo>
                <a:cubicBezTo>
                  <a:pt x="2314872" y="1244192"/>
                  <a:pt x="2304173" y="1234759"/>
                  <a:pt x="2296373" y="1221760"/>
                </a:cubicBezTo>
                <a:cubicBezTo>
                  <a:pt x="2288574" y="1208761"/>
                  <a:pt x="2284674" y="1192995"/>
                  <a:pt x="2284674" y="1174463"/>
                </a:cubicBezTo>
                <a:cubicBezTo>
                  <a:pt x="2284674" y="1168597"/>
                  <a:pt x="2285774" y="1161064"/>
                  <a:pt x="2287974" y="1151864"/>
                </a:cubicBezTo>
                <a:cubicBezTo>
                  <a:pt x="2290174" y="1142665"/>
                  <a:pt x="2294140" y="1132865"/>
                  <a:pt x="2299873" y="1122466"/>
                </a:cubicBezTo>
                <a:cubicBezTo>
                  <a:pt x="2303740" y="1115400"/>
                  <a:pt x="2308473" y="1109600"/>
                  <a:pt x="2314072" y="1105067"/>
                </a:cubicBezTo>
                <a:cubicBezTo>
                  <a:pt x="2322072" y="1098667"/>
                  <a:pt x="2329071" y="1094201"/>
                  <a:pt x="2335071" y="1091668"/>
                </a:cubicBezTo>
                <a:cubicBezTo>
                  <a:pt x="2343737" y="1088068"/>
                  <a:pt x="2353803" y="1086268"/>
                  <a:pt x="2365269" y="1086268"/>
                </a:cubicBezTo>
                <a:close/>
                <a:moveTo>
                  <a:pt x="755447" y="1077669"/>
                </a:moveTo>
                <a:lnTo>
                  <a:pt x="762246" y="1077869"/>
                </a:lnTo>
                <a:cubicBezTo>
                  <a:pt x="763046" y="1084535"/>
                  <a:pt x="763446" y="1099334"/>
                  <a:pt x="763446" y="1122266"/>
                </a:cubicBezTo>
                <a:lnTo>
                  <a:pt x="763246" y="1125666"/>
                </a:lnTo>
                <a:cubicBezTo>
                  <a:pt x="763246" y="1126466"/>
                  <a:pt x="763379" y="1127732"/>
                  <a:pt x="763646" y="1129466"/>
                </a:cubicBezTo>
                <a:cubicBezTo>
                  <a:pt x="768713" y="1120266"/>
                  <a:pt x="775045" y="1111800"/>
                  <a:pt x="782645" y="1104067"/>
                </a:cubicBezTo>
                <a:lnTo>
                  <a:pt x="787245" y="1099467"/>
                </a:lnTo>
                <a:cubicBezTo>
                  <a:pt x="789111" y="1097334"/>
                  <a:pt x="790911" y="1095668"/>
                  <a:pt x="792644" y="1094468"/>
                </a:cubicBezTo>
                <a:cubicBezTo>
                  <a:pt x="801977" y="1088868"/>
                  <a:pt x="808910" y="1086068"/>
                  <a:pt x="813443" y="1086068"/>
                </a:cubicBezTo>
                <a:cubicBezTo>
                  <a:pt x="819310" y="1086068"/>
                  <a:pt x="824109" y="1088035"/>
                  <a:pt x="827843" y="1091968"/>
                </a:cubicBezTo>
                <a:cubicBezTo>
                  <a:pt x="831575" y="1095901"/>
                  <a:pt x="833442" y="1100734"/>
                  <a:pt x="833442" y="1106467"/>
                </a:cubicBezTo>
                <a:cubicBezTo>
                  <a:pt x="833442" y="1111000"/>
                  <a:pt x="832109" y="1114533"/>
                  <a:pt x="829442" y="1117066"/>
                </a:cubicBezTo>
                <a:cubicBezTo>
                  <a:pt x="825842" y="1120399"/>
                  <a:pt x="821709" y="1122066"/>
                  <a:pt x="817043" y="1122066"/>
                </a:cubicBezTo>
                <a:cubicBezTo>
                  <a:pt x="814910" y="1122066"/>
                  <a:pt x="810710" y="1120933"/>
                  <a:pt x="804444" y="1118666"/>
                </a:cubicBezTo>
                <a:cubicBezTo>
                  <a:pt x="798178" y="1116400"/>
                  <a:pt x="794044" y="1115266"/>
                  <a:pt x="792044" y="1115266"/>
                </a:cubicBezTo>
                <a:cubicBezTo>
                  <a:pt x="788311" y="1115266"/>
                  <a:pt x="785711" y="1115866"/>
                  <a:pt x="784245" y="1117066"/>
                </a:cubicBezTo>
                <a:cubicBezTo>
                  <a:pt x="780512" y="1119999"/>
                  <a:pt x="775979" y="1125999"/>
                  <a:pt x="770646" y="1135065"/>
                </a:cubicBezTo>
                <a:cubicBezTo>
                  <a:pt x="766513" y="1141865"/>
                  <a:pt x="764446" y="1148131"/>
                  <a:pt x="764446" y="1153864"/>
                </a:cubicBezTo>
                <a:lnTo>
                  <a:pt x="765446" y="1186934"/>
                </a:lnTo>
                <a:lnTo>
                  <a:pt x="765846" y="1226622"/>
                </a:lnTo>
                <a:cubicBezTo>
                  <a:pt x="766246" y="1231163"/>
                  <a:pt x="766779" y="1234103"/>
                  <a:pt x="767446" y="1235440"/>
                </a:cubicBezTo>
                <a:cubicBezTo>
                  <a:pt x="767979" y="1236376"/>
                  <a:pt x="769312" y="1237511"/>
                  <a:pt x="771446" y="1238846"/>
                </a:cubicBezTo>
                <a:cubicBezTo>
                  <a:pt x="785845" y="1240048"/>
                  <a:pt x="794378" y="1240917"/>
                  <a:pt x="797044" y="1241453"/>
                </a:cubicBezTo>
                <a:cubicBezTo>
                  <a:pt x="798911" y="1241586"/>
                  <a:pt x="800311" y="1241719"/>
                  <a:pt x="801244" y="1241853"/>
                </a:cubicBezTo>
                <a:cubicBezTo>
                  <a:pt x="806977" y="1241986"/>
                  <a:pt x="810977" y="1242788"/>
                  <a:pt x="813243" y="1244259"/>
                </a:cubicBezTo>
                <a:cubicBezTo>
                  <a:pt x="814443" y="1244925"/>
                  <a:pt x="815043" y="1245925"/>
                  <a:pt x="815043" y="1247258"/>
                </a:cubicBezTo>
                <a:cubicBezTo>
                  <a:pt x="815043" y="1248058"/>
                  <a:pt x="814510" y="1249125"/>
                  <a:pt x="813443" y="1250458"/>
                </a:cubicBezTo>
                <a:lnTo>
                  <a:pt x="791245" y="1250058"/>
                </a:lnTo>
                <a:lnTo>
                  <a:pt x="782845" y="1249858"/>
                </a:lnTo>
                <a:lnTo>
                  <a:pt x="770646" y="1250058"/>
                </a:lnTo>
                <a:lnTo>
                  <a:pt x="750247" y="1250058"/>
                </a:lnTo>
                <a:lnTo>
                  <a:pt x="739248" y="1250658"/>
                </a:lnTo>
                <a:lnTo>
                  <a:pt x="705650" y="1251258"/>
                </a:lnTo>
                <a:lnTo>
                  <a:pt x="704850" y="1248658"/>
                </a:lnTo>
                <a:cubicBezTo>
                  <a:pt x="704850" y="1247725"/>
                  <a:pt x="705450" y="1246325"/>
                  <a:pt x="706650" y="1244459"/>
                </a:cubicBezTo>
                <a:lnTo>
                  <a:pt x="718449" y="1242062"/>
                </a:lnTo>
                <a:lnTo>
                  <a:pt x="735048" y="1239068"/>
                </a:lnTo>
                <a:cubicBezTo>
                  <a:pt x="736381" y="1238402"/>
                  <a:pt x="737315" y="1237469"/>
                  <a:pt x="737848" y="1236272"/>
                </a:cubicBezTo>
                <a:cubicBezTo>
                  <a:pt x="738648" y="1234542"/>
                  <a:pt x="739048" y="1229418"/>
                  <a:pt x="739048" y="1220898"/>
                </a:cubicBezTo>
                <a:cubicBezTo>
                  <a:pt x="739048" y="1175642"/>
                  <a:pt x="738781" y="1149520"/>
                  <a:pt x="738248" y="1142532"/>
                </a:cubicBezTo>
                <a:cubicBezTo>
                  <a:pt x="737715" y="1135544"/>
                  <a:pt x="736515" y="1131118"/>
                  <a:pt x="734648" y="1129255"/>
                </a:cubicBezTo>
                <a:cubicBezTo>
                  <a:pt x="732781" y="1127391"/>
                  <a:pt x="727982" y="1125927"/>
                  <a:pt x="720249" y="1124863"/>
                </a:cubicBezTo>
                <a:cubicBezTo>
                  <a:pt x="715716" y="1124196"/>
                  <a:pt x="712116" y="1123331"/>
                  <a:pt x="709450" y="1122266"/>
                </a:cubicBezTo>
                <a:lnTo>
                  <a:pt x="710249" y="1116166"/>
                </a:lnTo>
                <a:cubicBezTo>
                  <a:pt x="724249" y="1110419"/>
                  <a:pt x="733648" y="1105473"/>
                  <a:pt x="738448" y="1101330"/>
                </a:cubicBezTo>
                <a:cubicBezTo>
                  <a:pt x="745114" y="1095314"/>
                  <a:pt x="750781" y="1087427"/>
                  <a:pt x="755447" y="1077669"/>
                </a:cubicBezTo>
                <a:close/>
                <a:moveTo>
                  <a:pt x="1992897" y="1053070"/>
                </a:moveTo>
                <a:lnTo>
                  <a:pt x="1999096" y="1053270"/>
                </a:lnTo>
                <a:lnTo>
                  <a:pt x="1999896" y="1072269"/>
                </a:lnTo>
                <a:lnTo>
                  <a:pt x="1999496" y="1096868"/>
                </a:lnTo>
                <a:cubicBezTo>
                  <a:pt x="2002029" y="1097001"/>
                  <a:pt x="2003629" y="1097068"/>
                  <a:pt x="2004296" y="1097068"/>
                </a:cubicBezTo>
                <a:cubicBezTo>
                  <a:pt x="2007762" y="1097068"/>
                  <a:pt x="2014362" y="1096801"/>
                  <a:pt x="2024095" y="1096268"/>
                </a:cubicBezTo>
                <a:cubicBezTo>
                  <a:pt x="2030361" y="1095868"/>
                  <a:pt x="2036361" y="1095668"/>
                  <a:pt x="2042094" y="1095668"/>
                </a:cubicBezTo>
                <a:cubicBezTo>
                  <a:pt x="2044760" y="1095668"/>
                  <a:pt x="2048760" y="1095734"/>
                  <a:pt x="2054093" y="1095868"/>
                </a:cubicBezTo>
                <a:cubicBezTo>
                  <a:pt x="2054360" y="1098534"/>
                  <a:pt x="2054493" y="1100667"/>
                  <a:pt x="2054493" y="1102267"/>
                </a:cubicBezTo>
                <a:cubicBezTo>
                  <a:pt x="2054493" y="1104000"/>
                  <a:pt x="2054093" y="1106734"/>
                  <a:pt x="2053293" y="1110467"/>
                </a:cubicBezTo>
                <a:lnTo>
                  <a:pt x="2049893" y="1110467"/>
                </a:lnTo>
                <a:lnTo>
                  <a:pt x="2018895" y="1111467"/>
                </a:lnTo>
                <a:lnTo>
                  <a:pt x="2003496" y="1111867"/>
                </a:lnTo>
                <a:lnTo>
                  <a:pt x="1999896" y="1112267"/>
                </a:lnTo>
                <a:cubicBezTo>
                  <a:pt x="1998830" y="1115600"/>
                  <a:pt x="1998296" y="1119466"/>
                  <a:pt x="1998296" y="1123866"/>
                </a:cubicBezTo>
                <a:lnTo>
                  <a:pt x="1998896" y="1153864"/>
                </a:lnTo>
                <a:lnTo>
                  <a:pt x="1998496" y="1206661"/>
                </a:lnTo>
                <a:cubicBezTo>
                  <a:pt x="1998496" y="1220527"/>
                  <a:pt x="2000296" y="1229726"/>
                  <a:pt x="2003896" y="1234259"/>
                </a:cubicBezTo>
                <a:cubicBezTo>
                  <a:pt x="2007363" y="1238926"/>
                  <a:pt x="2012562" y="1241259"/>
                  <a:pt x="2019495" y="1241259"/>
                </a:cubicBezTo>
                <a:cubicBezTo>
                  <a:pt x="2022962" y="1241259"/>
                  <a:pt x="2029494" y="1240192"/>
                  <a:pt x="2039094" y="1238059"/>
                </a:cubicBezTo>
                <a:cubicBezTo>
                  <a:pt x="2042027" y="1237392"/>
                  <a:pt x="2045960" y="1235192"/>
                  <a:pt x="2050893" y="1231459"/>
                </a:cubicBezTo>
                <a:lnTo>
                  <a:pt x="2052693" y="1231459"/>
                </a:lnTo>
                <a:cubicBezTo>
                  <a:pt x="2053893" y="1231459"/>
                  <a:pt x="2054860" y="1231826"/>
                  <a:pt x="2055593" y="1232559"/>
                </a:cubicBezTo>
                <a:cubicBezTo>
                  <a:pt x="2056326" y="1233293"/>
                  <a:pt x="2056693" y="1234259"/>
                  <a:pt x="2056693" y="1235459"/>
                </a:cubicBezTo>
                <a:lnTo>
                  <a:pt x="2056493" y="1236859"/>
                </a:lnTo>
                <a:cubicBezTo>
                  <a:pt x="2050760" y="1243125"/>
                  <a:pt x="2044194" y="1247692"/>
                  <a:pt x="2036794" y="1250558"/>
                </a:cubicBezTo>
                <a:cubicBezTo>
                  <a:pt x="2029394" y="1253425"/>
                  <a:pt x="2019562" y="1254858"/>
                  <a:pt x="2007296" y="1254858"/>
                </a:cubicBezTo>
                <a:cubicBezTo>
                  <a:pt x="1998630" y="1254858"/>
                  <a:pt x="1991464" y="1252858"/>
                  <a:pt x="1985797" y="1248858"/>
                </a:cubicBezTo>
                <a:cubicBezTo>
                  <a:pt x="1980131" y="1244859"/>
                  <a:pt x="1976498" y="1240125"/>
                  <a:pt x="1974898" y="1234659"/>
                </a:cubicBezTo>
                <a:cubicBezTo>
                  <a:pt x="1973298" y="1229193"/>
                  <a:pt x="1972498" y="1217260"/>
                  <a:pt x="1972498" y="1198861"/>
                </a:cubicBezTo>
                <a:lnTo>
                  <a:pt x="1973298" y="1153864"/>
                </a:lnTo>
                <a:lnTo>
                  <a:pt x="1973098" y="1132265"/>
                </a:lnTo>
                <a:lnTo>
                  <a:pt x="1973098" y="1124266"/>
                </a:lnTo>
                <a:cubicBezTo>
                  <a:pt x="1973098" y="1120533"/>
                  <a:pt x="1972965" y="1116800"/>
                  <a:pt x="1972698" y="1113067"/>
                </a:cubicBezTo>
                <a:lnTo>
                  <a:pt x="1969298" y="1112867"/>
                </a:lnTo>
                <a:lnTo>
                  <a:pt x="1952899" y="1113467"/>
                </a:lnTo>
                <a:lnTo>
                  <a:pt x="1951299" y="1113667"/>
                </a:lnTo>
                <a:cubicBezTo>
                  <a:pt x="1949833" y="1113667"/>
                  <a:pt x="1948733" y="1113333"/>
                  <a:pt x="1947999" y="1112667"/>
                </a:cubicBezTo>
                <a:cubicBezTo>
                  <a:pt x="1947266" y="1112000"/>
                  <a:pt x="1946900" y="1111200"/>
                  <a:pt x="1946900" y="1110267"/>
                </a:cubicBezTo>
                <a:cubicBezTo>
                  <a:pt x="1946900" y="1108667"/>
                  <a:pt x="1947400" y="1107367"/>
                  <a:pt x="1948399" y="1106367"/>
                </a:cubicBezTo>
                <a:cubicBezTo>
                  <a:pt x="1949399" y="1105367"/>
                  <a:pt x="1952433" y="1103800"/>
                  <a:pt x="1957499" y="1101667"/>
                </a:cubicBezTo>
                <a:cubicBezTo>
                  <a:pt x="1960965" y="1100201"/>
                  <a:pt x="1964998" y="1097434"/>
                  <a:pt x="1969598" y="1093368"/>
                </a:cubicBezTo>
                <a:cubicBezTo>
                  <a:pt x="1974198" y="1089301"/>
                  <a:pt x="1978098" y="1084802"/>
                  <a:pt x="1981297" y="1079869"/>
                </a:cubicBezTo>
                <a:cubicBezTo>
                  <a:pt x="1982897" y="1077202"/>
                  <a:pt x="1985164" y="1072136"/>
                  <a:pt x="1988097" y="1064670"/>
                </a:cubicBezTo>
                <a:cubicBezTo>
                  <a:pt x="1990230" y="1059203"/>
                  <a:pt x="1991830" y="1055337"/>
                  <a:pt x="1992897" y="1053070"/>
                </a:cubicBezTo>
                <a:close/>
                <a:moveTo>
                  <a:pt x="2111522" y="984274"/>
                </a:moveTo>
                <a:lnTo>
                  <a:pt x="2121321" y="984274"/>
                </a:lnTo>
                <a:cubicBezTo>
                  <a:pt x="2121588" y="988010"/>
                  <a:pt x="2121721" y="999815"/>
                  <a:pt x="2121721" y="1019691"/>
                </a:cubicBezTo>
                <a:lnTo>
                  <a:pt x="2121521" y="1045102"/>
                </a:lnTo>
                <a:lnTo>
                  <a:pt x="2121721" y="1077916"/>
                </a:lnTo>
                <a:lnTo>
                  <a:pt x="2120921" y="1118335"/>
                </a:lnTo>
                <a:cubicBezTo>
                  <a:pt x="2120921" y="1120735"/>
                  <a:pt x="2121055" y="1123402"/>
                  <a:pt x="2121321" y="1126338"/>
                </a:cubicBezTo>
                <a:cubicBezTo>
                  <a:pt x="2129736" y="1116586"/>
                  <a:pt x="2135879" y="1110107"/>
                  <a:pt x="2139752" y="1106901"/>
                </a:cubicBezTo>
                <a:cubicBezTo>
                  <a:pt x="2146697" y="1101291"/>
                  <a:pt x="2154110" y="1096850"/>
                  <a:pt x="2161989" y="1093577"/>
                </a:cubicBezTo>
                <a:cubicBezTo>
                  <a:pt x="2169869" y="1090304"/>
                  <a:pt x="2178150" y="1088668"/>
                  <a:pt x="2186833" y="1088668"/>
                </a:cubicBezTo>
                <a:cubicBezTo>
                  <a:pt x="2203261" y="1088668"/>
                  <a:pt x="2216683" y="1095593"/>
                  <a:pt x="2227099" y="1109442"/>
                </a:cubicBezTo>
                <a:cubicBezTo>
                  <a:pt x="2233109" y="1117564"/>
                  <a:pt x="2236114" y="1129081"/>
                  <a:pt x="2236114" y="1143993"/>
                </a:cubicBezTo>
                <a:lnTo>
                  <a:pt x="2235514" y="1164367"/>
                </a:lnTo>
                <a:lnTo>
                  <a:pt x="2235714" y="1175750"/>
                </a:lnTo>
                <a:lnTo>
                  <a:pt x="2234914" y="1195524"/>
                </a:lnTo>
                <a:cubicBezTo>
                  <a:pt x="2234381" y="1211902"/>
                  <a:pt x="2234115" y="1221624"/>
                  <a:pt x="2234115" y="1224688"/>
                </a:cubicBezTo>
                <a:cubicBezTo>
                  <a:pt x="2234115" y="1228148"/>
                  <a:pt x="2234248" y="1232808"/>
                  <a:pt x="2234515" y="1238668"/>
                </a:cubicBezTo>
                <a:lnTo>
                  <a:pt x="2245914" y="1241265"/>
                </a:lnTo>
                <a:cubicBezTo>
                  <a:pt x="2253513" y="1242863"/>
                  <a:pt x="2259380" y="1244327"/>
                  <a:pt x="2263513" y="1245659"/>
                </a:cubicBezTo>
                <a:lnTo>
                  <a:pt x="2263313" y="1251858"/>
                </a:lnTo>
                <a:lnTo>
                  <a:pt x="2220715" y="1250658"/>
                </a:lnTo>
                <a:cubicBezTo>
                  <a:pt x="2218315" y="1250658"/>
                  <a:pt x="2211782" y="1250925"/>
                  <a:pt x="2201117" y="1251458"/>
                </a:cubicBezTo>
                <a:cubicBezTo>
                  <a:pt x="2194584" y="1251725"/>
                  <a:pt x="2190784" y="1251858"/>
                  <a:pt x="2189717" y="1251858"/>
                </a:cubicBezTo>
                <a:lnTo>
                  <a:pt x="2185318" y="1251858"/>
                </a:lnTo>
                <a:cubicBezTo>
                  <a:pt x="2184651" y="1250658"/>
                  <a:pt x="2184318" y="1249658"/>
                  <a:pt x="2184318" y="1248858"/>
                </a:cubicBezTo>
                <a:lnTo>
                  <a:pt x="2184318" y="1247059"/>
                </a:lnTo>
                <a:cubicBezTo>
                  <a:pt x="2186184" y="1244659"/>
                  <a:pt x="2189651" y="1243060"/>
                  <a:pt x="2194717" y="1242262"/>
                </a:cubicBezTo>
                <a:lnTo>
                  <a:pt x="2206716" y="1239465"/>
                </a:lnTo>
                <a:cubicBezTo>
                  <a:pt x="2208316" y="1238134"/>
                  <a:pt x="2209249" y="1236736"/>
                  <a:pt x="2209516" y="1235272"/>
                </a:cubicBezTo>
                <a:cubicBezTo>
                  <a:pt x="2210049" y="1231809"/>
                  <a:pt x="2210649" y="1214635"/>
                  <a:pt x="2211316" y="1183750"/>
                </a:cubicBezTo>
                <a:lnTo>
                  <a:pt x="2211716" y="1168973"/>
                </a:lnTo>
                <a:cubicBezTo>
                  <a:pt x="2212249" y="1153396"/>
                  <a:pt x="2211046" y="1140483"/>
                  <a:pt x="2208107" y="1130231"/>
                </a:cubicBezTo>
                <a:cubicBezTo>
                  <a:pt x="2206236" y="1123175"/>
                  <a:pt x="2201994" y="1117551"/>
                  <a:pt x="2195379" y="1113357"/>
                </a:cubicBezTo>
                <a:cubicBezTo>
                  <a:pt x="2188765" y="1109164"/>
                  <a:pt x="2181116" y="1107067"/>
                  <a:pt x="2172431" y="1107067"/>
                </a:cubicBezTo>
                <a:cubicBezTo>
                  <a:pt x="2165217" y="1107067"/>
                  <a:pt x="2158403" y="1108598"/>
                  <a:pt x="2151988" y="1111661"/>
                </a:cubicBezTo>
                <a:cubicBezTo>
                  <a:pt x="2147578" y="1113923"/>
                  <a:pt x="2142300" y="1117850"/>
                  <a:pt x="2136153" y="1123443"/>
                </a:cubicBezTo>
                <a:cubicBezTo>
                  <a:pt x="2130007" y="1129035"/>
                  <a:pt x="2125731" y="1133828"/>
                  <a:pt x="2123324" y="1137821"/>
                </a:cubicBezTo>
                <a:cubicBezTo>
                  <a:pt x="2121722" y="1140479"/>
                  <a:pt x="2120921" y="1144865"/>
                  <a:pt x="2120921" y="1150977"/>
                </a:cubicBezTo>
                <a:lnTo>
                  <a:pt x="2121121" y="1164926"/>
                </a:lnTo>
                <a:lnTo>
                  <a:pt x="2120721" y="1179478"/>
                </a:lnTo>
                <a:cubicBezTo>
                  <a:pt x="2120721" y="1180674"/>
                  <a:pt x="2120921" y="1188978"/>
                  <a:pt x="2121321" y="1204389"/>
                </a:cubicBezTo>
                <a:lnTo>
                  <a:pt x="2121121" y="1217145"/>
                </a:lnTo>
                <a:lnTo>
                  <a:pt x="2121521" y="1231097"/>
                </a:lnTo>
                <a:cubicBezTo>
                  <a:pt x="2121655" y="1233091"/>
                  <a:pt x="2121855" y="1234552"/>
                  <a:pt x="2122121" y="1235481"/>
                </a:cubicBezTo>
                <a:lnTo>
                  <a:pt x="2150320" y="1242259"/>
                </a:lnTo>
                <a:cubicBezTo>
                  <a:pt x="2151786" y="1242669"/>
                  <a:pt x="2153986" y="1243490"/>
                  <a:pt x="2156919" y="1244721"/>
                </a:cubicBezTo>
                <a:lnTo>
                  <a:pt x="2157519" y="1246977"/>
                </a:lnTo>
                <a:cubicBezTo>
                  <a:pt x="2157519" y="1247660"/>
                  <a:pt x="2157186" y="1248754"/>
                  <a:pt x="2156519" y="1250258"/>
                </a:cubicBezTo>
                <a:cubicBezTo>
                  <a:pt x="2152653" y="1250392"/>
                  <a:pt x="2149720" y="1250458"/>
                  <a:pt x="2147720" y="1250458"/>
                </a:cubicBezTo>
                <a:lnTo>
                  <a:pt x="2132121" y="1250258"/>
                </a:lnTo>
                <a:lnTo>
                  <a:pt x="2097723" y="1250658"/>
                </a:lnTo>
                <a:lnTo>
                  <a:pt x="2071924" y="1251458"/>
                </a:lnTo>
                <a:cubicBezTo>
                  <a:pt x="2070591" y="1251325"/>
                  <a:pt x="2068591" y="1251191"/>
                  <a:pt x="2065925" y="1251058"/>
                </a:cubicBezTo>
                <a:lnTo>
                  <a:pt x="2065725" y="1249658"/>
                </a:lnTo>
                <a:cubicBezTo>
                  <a:pt x="2065725" y="1248592"/>
                  <a:pt x="2066258" y="1247258"/>
                  <a:pt x="2067325" y="1245659"/>
                </a:cubicBezTo>
                <a:cubicBezTo>
                  <a:pt x="2082924" y="1242861"/>
                  <a:pt x="2091923" y="1240730"/>
                  <a:pt x="2094323" y="1239265"/>
                </a:cubicBezTo>
                <a:cubicBezTo>
                  <a:pt x="2095790" y="1238332"/>
                  <a:pt x="2096523" y="1236200"/>
                  <a:pt x="2096523" y="1232869"/>
                </a:cubicBezTo>
                <a:lnTo>
                  <a:pt x="2096323" y="1219682"/>
                </a:lnTo>
                <a:lnTo>
                  <a:pt x="2096523" y="1196302"/>
                </a:lnTo>
                <a:lnTo>
                  <a:pt x="2096123" y="1136756"/>
                </a:lnTo>
                <a:lnTo>
                  <a:pt x="2096323" y="1114576"/>
                </a:lnTo>
                <a:lnTo>
                  <a:pt x="2096323" y="1098789"/>
                </a:lnTo>
                <a:lnTo>
                  <a:pt x="2096923" y="1079406"/>
                </a:lnTo>
                <a:cubicBezTo>
                  <a:pt x="2096923" y="1049033"/>
                  <a:pt x="2096623" y="1030883"/>
                  <a:pt x="2096023" y="1024955"/>
                </a:cubicBezTo>
                <a:cubicBezTo>
                  <a:pt x="2095423" y="1019027"/>
                  <a:pt x="2094256" y="1015330"/>
                  <a:pt x="2092523" y="1013863"/>
                </a:cubicBezTo>
                <a:cubicBezTo>
                  <a:pt x="2089323" y="1010801"/>
                  <a:pt x="2080524" y="1007604"/>
                  <a:pt x="2066125" y="1004273"/>
                </a:cubicBezTo>
                <a:lnTo>
                  <a:pt x="2066125" y="1003273"/>
                </a:lnTo>
                <a:cubicBezTo>
                  <a:pt x="2066125" y="1002340"/>
                  <a:pt x="2066258" y="1001007"/>
                  <a:pt x="2066525" y="999274"/>
                </a:cubicBezTo>
                <a:cubicBezTo>
                  <a:pt x="2068391" y="999007"/>
                  <a:pt x="2070191" y="998674"/>
                  <a:pt x="2071924" y="998274"/>
                </a:cubicBezTo>
                <a:cubicBezTo>
                  <a:pt x="2073658" y="997874"/>
                  <a:pt x="2075324" y="997607"/>
                  <a:pt x="2076924" y="997474"/>
                </a:cubicBezTo>
                <a:cubicBezTo>
                  <a:pt x="2092790" y="992941"/>
                  <a:pt x="2104322" y="988541"/>
                  <a:pt x="2111522" y="984274"/>
                </a:cubicBezTo>
                <a:close/>
                <a:moveTo>
                  <a:pt x="1781142" y="982675"/>
                </a:moveTo>
                <a:cubicBezTo>
                  <a:pt x="1793808" y="982675"/>
                  <a:pt x="1803074" y="984728"/>
                  <a:pt x="1808941" y="988834"/>
                </a:cubicBezTo>
                <a:cubicBezTo>
                  <a:pt x="1812940" y="991615"/>
                  <a:pt x="1814940" y="995190"/>
                  <a:pt x="1814940" y="999561"/>
                </a:cubicBezTo>
                <a:cubicBezTo>
                  <a:pt x="1814940" y="1003271"/>
                  <a:pt x="1813540" y="1006451"/>
                  <a:pt x="1810740" y="1009099"/>
                </a:cubicBezTo>
                <a:cubicBezTo>
                  <a:pt x="1807941" y="1011748"/>
                  <a:pt x="1804474" y="1013073"/>
                  <a:pt x="1800341" y="1013073"/>
                </a:cubicBezTo>
                <a:cubicBezTo>
                  <a:pt x="1795275" y="1013073"/>
                  <a:pt x="1789808" y="1011806"/>
                  <a:pt x="1783942" y="1009273"/>
                </a:cubicBezTo>
                <a:cubicBezTo>
                  <a:pt x="1772876" y="1004873"/>
                  <a:pt x="1766610" y="1002473"/>
                  <a:pt x="1765143" y="1002073"/>
                </a:cubicBezTo>
                <a:cubicBezTo>
                  <a:pt x="1762610" y="1001407"/>
                  <a:pt x="1760010" y="1001074"/>
                  <a:pt x="1757344" y="1001074"/>
                </a:cubicBezTo>
                <a:cubicBezTo>
                  <a:pt x="1750011" y="1001074"/>
                  <a:pt x="1743311" y="1003417"/>
                  <a:pt x="1737245" y="1008103"/>
                </a:cubicBezTo>
                <a:cubicBezTo>
                  <a:pt x="1731179" y="1012789"/>
                  <a:pt x="1727346" y="1018546"/>
                  <a:pt x="1725746" y="1025375"/>
                </a:cubicBezTo>
                <a:cubicBezTo>
                  <a:pt x="1724146" y="1032204"/>
                  <a:pt x="1723346" y="1047534"/>
                  <a:pt x="1723346" y="1071366"/>
                </a:cubicBezTo>
                <a:cubicBezTo>
                  <a:pt x="1723346" y="1079934"/>
                  <a:pt x="1723412" y="1087766"/>
                  <a:pt x="1723546" y="1094861"/>
                </a:cubicBezTo>
                <a:cubicBezTo>
                  <a:pt x="1756744" y="1095666"/>
                  <a:pt x="1774409" y="1096068"/>
                  <a:pt x="1776543" y="1096068"/>
                </a:cubicBezTo>
                <a:cubicBezTo>
                  <a:pt x="1776809" y="1099001"/>
                  <a:pt x="1776942" y="1101201"/>
                  <a:pt x="1776942" y="1102667"/>
                </a:cubicBezTo>
                <a:cubicBezTo>
                  <a:pt x="1776942" y="1104400"/>
                  <a:pt x="1776743" y="1107000"/>
                  <a:pt x="1776343" y="1110467"/>
                </a:cubicBezTo>
                <a:cubicBezTo>
                  <a:pt x="1773009" y="1111000"/>
                  <a:pt x="1769610" y="1111267"/>
                  <a:pt x="1766143" y="1111267"/>
                </a:cubicBezTo>
                <a:lnTo>
                  <a:pt x="1758544" y="1111267"/>
                </a:lnTo>
                <a:cubicBezTo>
                  <a:pt x="1742011" y="1111267"/>
                  <a:pt x="1730545" y="1111867"/>
                  <a:pt x="1724146" y="1113067"/>
                </a:cubicBezTo>
                <a:cubicBezTo>
                  <a:pt x="1723879" y="1116133"/>
                  <a:pt x="1723746" y="1118466"/>
                  <a:pt x="1723746" y="1120066"/>
                </a:cubicBezTo>
                <a:cubicBezTo>
                  <a:pt x="1723746" y="1120733"/>
                  <a:pt x="1723812" y="1121733"/>
                  <a:pt x="1723946" y="1123066"/>
                </a:cubicBezTo>
                <a:cubicBezTo>
                  <a:pt x="1724612" y="1143998"/>
                  <a:pt x="1724946" y="1156664"/>
                  <a:pt x="1724946" y="1161064"/>
                </a:cubicBezTo>
                <a:lnTo>
                  <a:pt x="1724546" y="1212461"/>
                </a:lnTo>
                <a:cubicBezTo>
                  <a:pt x="1724546" y="1220060"/>
                  <a:pt x="1725812" y="1226393"/>
                  <a:pt x="1728345" y="1231459"/>
                </a:cubicBezTo>
                <a:cubicBezTo>
                  <a:pt x="1729812" y="1234392"/>
                  <a:pt x="1732545" y="1236726"/>
                  <a:pt x="1736545" y="1238459"/>
                </a:cubicBezTo>
                <a:cubicBezTo>
                  <a:pt x="1739078" y="1239659"/>
                  <a:pt x="1745211" y="1240859"/>
                  <a:pt x="1754944" y="1242059"/>
                </a:cubicBezTo>
                <a:cubicBezTo>
                  <a:pt x="1762277" y="1243125"/>
                  <a:pt x="1767210" y="1243859"/>
                  <a:pt x="1769743" y="1244259"/>
                </a:cubicBezTo>
                <a:cubicBezTo>
                  <a:pt x="1769743" y="1247059"/>
                  <a:pt x="1769543" y="1249192"/>
                  <a:pt x="1769143" y="1250658"/>
                </a:cubicBezTo>
                <a:lnTo>
                  <a:pt x="1766343" y="1250858"/>
                </a:lnTo>
                <a:cubicBezTo>
                  <a:pt x="1759944" y="1250458"/>
                  <a:pt x="1751611" y="1250125"/>
                  <a:pt x="1741345" y="1249858"/>
                </a:cubicBezTo>
                <a:lnTo>
                  <a:pt x="1726546" y="1249258"/>
                </a:lnTo>
                <a:lnTo>
                  <a:pt x="1676149" y="1250858"/>
                </a:lnTo>
                <a:lnTo>
                  <a:pt x="1669549" y="1250858"/>
                </a:lnTo>
                <a:lnTo>
                  <a:pt x="1669349" y="1244659"/>
                </a:lnTo>
                <a:cubicBezTo>
                  <a:pt x="1671349" y="1244259"/>
                  <a:pt x="1672815" y="1243925"/>
                  <a:pt x="1673749" y="1243659"/>
                </a:cubicBezTo>
                <a:cubicBezTo>
                  <a:pt x="1685215" y="1241525"/>
                  <a:pt x="1692614" y="1239125"/>
                  <a:pt x="1695947" y="1236459"/>
                </a:cubicBezTo>
                <a:cubicBezTo>
                  <a:pt x="1697281" y="1235392"/>
                  <a:pt x="1698214" y="1233459"/>
                  <a:pt x="1698747" y="1230659"/>
                </a:cubicBezTo>
                <a:cubicBezTo>
                  <a:pt x="1699014" y="1229060"/>
                  <a:pt x="1699147" y="1221593"/>
                  <a:pt x="1699147" y="1208261"/>
                </a:cubicBezTo>
                <a:cubicBezTo>
                  <a:pt x="1699147" y="1170263"/>
                  <a:pt x="1698814" y="1139932"/>
                  <a:pt x="1698147" y="1117266"/>
                </a:cubicBezTo>
                <a:cubicBezTo>
                  <a:pt x="1694681" y="1116200"/>
                  <a:pt x="1689348" y="1115533"/>
                  <a:pt x="1682148" y="1115266"/>
                </a:cubicBezTo>
                <a:cubicBezTo>
                  <a:pt x="1679482" y="1115266"/>
                  <a:pt x="1675282" y="1115000"/>
                  <a:pt x="1669549" y="1114467"/>
                </a:cubicBezTo>
                <a:lnTo>
                  <a:pt x="1669149" y="1112232"/>
                </a:lnTo>
                <a:cubicBezTo>
                  <a:pt x="1669149" y="1110605"/>
                  <a:pt x="1669816" y="1109250"/>
                  <a:pt x="1671149" y="1108167"/>
                </a:cubicBezTo>
                <a:cubicBezTo>
                  <a:pt x="1671682" y="1107638"/>
                  <a:pt x="1677282" y="1104856"/>
                  <a:pt x="1687948" y="1099821"/>
                </a:cubicBezTo>
                <a:cubicBezTo>
                  <a:pt x="1692081" y="1097967"/>
                  <a:pt x="1695014" y="1095649"/>
                  <a:pt x="1696747" y="1092868"/>
                </a:cubicBezTo>
                <a:cubicBezTo>
                  <a:pt x="1697681" y="1091399"/>
                  <a:pt x="1698214" y="1088327"/>
                  <a:pt x="1698347" y="1083653"/>
                </a:cubicBezTo>
                <a:cubicBezTo>
                  <a:pt x="1698481" y="1081515"/>
                  <a:pt x="1698881" y="1077842"/>
                  <a:pt x="1699547" y="1072632"/>
                </a:cubicBezTo>
                <a:cubicBezTo>
                  <a:pt x="1701147" y="1058874"/>
                  <a:pt x="1702414" y="1050392"/>
                  <a:pt x="1703347" y="1047186"/>
                </a:cubicBezTo>
                <a:cubicBezTo>
                  <a:pt x="1705747" y="1038239"/>
                  <a:pt x="1709780" y="1029324"/>
                  <a:pt x="1715446" y="1020441"/>
                </a:cubicBezTo>
                <a:cubicBezTo>
                  <a:pt x="1721112" y="1011558"/>
                  <a:pt x="1727945" y="1003777"/>
                  <a:pt x="1735945" y="997099"/>
                </a:cubicBezTo>
                <a:cubicBezTo>
                  <a:pt x="1741811" y="992291"/>
                  <a:pt x="1748444" y="988685"/>
                  <a:pt x="1755844" y="986281"/>
                </a:cubicBezTo>
                <a:cubicBezTo>
                  <a:pt x="1763243" y="983877"/>
                  <a:pt x="1771676" y="982675"/>
                  <a:pt x="1781142" y="982675"/>
                </a:cubicBezTo>
                <a:close/>
                <a:moveTo>
                  <a:pt x="2573894" y="671963"/>
                </a:moveTo>
                <a:cubicBezTo>
                  <a:pt x="2564930" y="675163"/>
                  <a:pt x="2555432" y="680029"/>
                  <a:pt x="2545399" y="686562"/>
                </a:cubicBezTo>
                <a:cubicBezTo>
                  <a:pt x="2535366" y="693095"/>
                  <a:pt x="2527406" y="700628"/>
                  <a:pt x="2521519" y="709161"/>
                </a:cubicBezTo>
                <a:cubicBezTo>
                  <a:pt x="2517238" y="715294"/>
                  <a:pt x="2515097" y="721094"/>
                  <a:pt x="2515097" y="726560"/>
                </a:cubicBezTo>
                <a:cubicBezTo>
                  <a:pt x="2515097" y="731760"/>
                  <a:pt x="2516870" y="736093"/>
                  <a:pt x="2520416" y="739559"/>
                </a:cubicBezTo>
                <a:cubicBezTo>
                  <a:pt x="2523961" y="743026"/>
                  <a:pt x="2528409" y="744759"/>
                  <a:pt x="2533759" y="744759"/>
                </a:cubicBezTo>
                <a:cubicBezTo>
                  <a:pt x="2537906" y="744759"/>
                  <a:pt x="2542924" y="743292"/>
                  <a:pt x="2548811" y="740359"/>
                </a:cubicBezTo>
                <a:cubicBezTo>
                  <a:pt x="2556569" y="736493"/>
                  <a:pt x="2564662" y="730493"/>
                  <a:pt x="2573091" y="722360"/>
                </a:cubicBezTo>
                <a:cubicBezTo>
                  <a:pt x="2574026" y="705428"/>
                  <a:pt x="2574494" y="693495"/>
                  <a:pt x="2574494" y="686562"/>
                </a:cubicBezTo>
                <a:cubicBezTo>
                  <a:pt x="2574494" y="682963"/>
                  <a:pt x="2574294" y="678096"/>
                  <a:pt x="2573894" y="671963"/>
                </a:cubicBezTo>
                <a:close/>
                <a:moveTo>
                  <a:pt x="909535" y="607967"/>
                </a:moveTo>
                <a:cubicBezTo>
                  <a:pt x="894261" y="607967"/>
                  <a:pt x="881311" y="613900"/>
                  <a:pt x="870686" y="625766"/>
                </a:cubicBezTo>
                <a:cubicBezTo>
                  <a:pt x="860060" y="637632"/>
                  <a:pt x="854748" y="655164"/>
                  <a:pt x="854748" y="678363"/>
                </a:cubicBezTo>
                <a:cubicBezTo>
                  <a:pt x="854748" y="698762"/>
                  <a:pt x="860492" y="715027"/>
                  <a:pt x="871981" y="727160"/>
                </a:cubicBezTo>
                <a:cubicBezTo>
                  <a:pt x="883470" y="739292"/>
                  <a:pt x="897780" y="745359"/>
                  <a:pt x="914913" y="745359"/>
                </a:cubicBezTo>
                <a:cubicBezTo>
                  <a:pt x="924741" y="745359"/>
                  <a:pt x="933706" y="744026"/>
                  <a:pt x="941808" y="741359"/>
                </a:cubicBezTo>
                <a:cubicBezTo>
                  <a:pt x="949909" y="738692"/>
                  <a:pt x="955288" y="736159"/>
                  <a:pt x="957944" y="733760"/>
                </a:cubicBezTo>
                <a:cubicBezTo>
                  <a:pt x="958476" y="724827"/>
                  <a:pt x="958741" y="706428"/>
                  <a:pt x="958741" y="678563"/>
                </a:cubicBezTo>
                <a:cubicBezTo>
                  <a:pt x="958741" y="654964"/>
                  <a:pt x="957646" y="640065"/>
                  <a:pt x="955454" y="633866"/>
                </a:cubicBezTo>
                <a:cubicBezTo>
                  <a:pt x="953262" y="627666"/>
                  <a:pt x="947784" y="621800"/>
                  <a:pt x="939017" y="616267"/>
                </a:cubicBezTo>
                <a:cubicBezTo>
                  <a:pt x="930251" y="610734"/>
                  <a:pt x="920424" y="607967"/>
                  <a:pt x="909535" y="607967"/>
                </a:cubicBezTo>
                <a:close/>
                <a:moveTo>
                  <a:pt x="3478294" y="600368"/>
                </a:moveTo>
                <a:cubicBezTo>
                  <a:pt x="3462828" y="600368"/>
                  <a:pt x="3450429" y="606167"/>
                  <a:pt x="3441097" y="617767"/>
                </a:cubicBezTo>
                <a:cubicBezTo>
                  <a:pt x="3433897" y="626566"/>
                  <a:pt x="3430297" y="634832"/>
                  <a:pt x="3430297" y="642565"/>
                </a:cubicBezTo>
                <a:lnTo>
                  <a:pt x="3439697" y="642565"/>
                </a:lnTo>
                <a:cubicBezTo>
                  <a:pt x="3446496" y="642565"/>
                  <a:pt x="3466762" y="641498"/>
                  <a:pt x="3500493" y="639365"/>
                </a:cubicBezTo>
                <a:cubicBezTo>
                  <a:pt x="3505826" y="639099"/>
                  <a:pt x="3509093" y="638565"/>
                  <a:pt x="3510292" y="637765"/>
                </a:cubicBezTo>
                <a:cubicBezTo>
                  <a:pt x="3512692" y="635232"/>
                  <a:pt x="3513892" y="632966"/>
                  <a:pt x="3513892" y="630966"/>
                </a:cubicBezTo>
                <a:cubicBezTo>
                  <a:pt x="3513892" y="626833"/>
                  <a:pt x="3512559" y="622133"/>
                  <a:pt x="3509892" y="616867"/>
                </a:cubicBezTo>
                <a:cubicBezTo>
                  <a:pt x="3507226" y="611600"/>
                  <a:pt x="3503126" y="607534"/>
                  <a:pt x="3497593" y="604667"/>
                </a:cubicBezTo>
                <a:cubicBezTo>
                  <a:pt x="3492060" y="601801"/>
                  <a:pt x="3485627" y="600368"/>
                  <a:pt x="3478294" y="600368"/>
                </a:cubicBezTo>
                <a:close/>
                <a:moveTo>
                  <a:pt x="2878219" y="600368"/>
                </a:moveTo>
                <a:cubicBezTo>
                  <a:pt x="2862754" y="600368"/>
                  <a:pt x="2850355" y="606167"/>
                  <a:pt x="2841022" y="617767"/>
                </a:cubicBezTo>
                <a:cubicBezTo>
                  <a:pt x="2833822" y="626566"/>
                  <a:pt x="2830222" y="634832"/>
                  <a:pt x="2830222" y="642565"/>
                </a:cubicBezTo>
                <a:lnTo>
                  <a:pt x="2839622" y="642565"/>
                </a:lnTo>
                <a:cubicBezTo>
                  <a:pt x="2846421" y="642565"/>
                  <a:pt x="2866687" y="641498"/>
                  <a:pt x="2900418" y="639365"/>
                </a:cubicBezTo>
                <a:cubicBezTo>
                  <a:pt x="2905751" y="639099"/>
                  <a:pt x="2909018" y="638565"/>
                  <a:pt x="2910217" y="637765"/>
                </a:cubicBezTo>
                <a:cubicBezTo>
                  <a:pt x="2912617" y="635232"/>
                  <a:pt x="2913817" y="632966"/>
                  <a:pt x="2913817" y="630966"/>
                </a:cubicBezTo>
                <a:cubicBezTo>
                  <a:pt x="2913817" y="626833"/>
                  <a:pt x="2912484" y="622133"/>
                  <a:pt x="2909817" y="616867"/>
                </a:cubicBezTo>
                <a:cubicBezTo>
                  <a:pt x="2907151" y="611600"/>
                  <a:pt x="2903051" y="607534"/>
                  <a:pt x="2897518" y="604667"/>
                </a:cubicBezTo>
                <a:cubicBezTo>
                  <a:pt x="2891985" y="601801"/>
                  <a:pt x="2885552" y="600368"/>
                  <a:pt x="2878219" y="600368"/>
                </a:cubicBezTo>
                <a:close/>
                <a:moveTo>
                  <a:pt x="2392444" y="600368"/>
                </a:moveTo>
                <a:cubicBezTo>
                  <a:pt x="2376978" y="600368"/>
                  <a:pt x="2364579" y="606167"/>
                  <a:pt x="2355247" y="617767"/>
                </a:cubicBezTo>
                <a:cubicBezTo>
                  <a:pt x="2348047" y="626566"/>
                  <a:pt x="2344447" y="634832"/>
                  <a:pt x="2344447" y="642565"/>
                </a:cubicBezTo>
                <a:lnTo>
                  <a:pt x="2353847" y="642565"/>
                </a:lnTo>
                <a:cubicBezTo>
                  <a:pt x="2360646" y="642565"/>
                  <a:pt x="2380912" y="641498"/>
                  <a:pt x="2414643" y="639365"/>
                </a:cubicBezTo>
                <a:cubicBezTo>
                  <a:pt x="2419976" y="639099"/>
                  <a:pt x="2423243" y="638565"/>
                  <a:pt x="2424442" y="637765"/>
                </a:cubicBezTo>
                <a:cubicBezTo>
                  <a:pt x="2426842" y="635232"/>
                  <a:pt x="2428042" y="632966"/>
                  <a:pt x="2428042" y="630966"/>
                </a:cubicBezTo>
                <a:cubicBezTo>
                  <a:pt x="2428042" y="626833"/>
                  <a:pt x="2426709" y="622133"/>
                  <a:pt x="2424042" y="616867"/>
                </a:cubicBezTo>
                <a:cubicBezTo>
                  <a:pt x="2421376" y="611600"/>
                  <a:pt x="2417276" y="607534"/>
                  <a:pt x="2411743" y="604667"/>
                </a:cubicBezTo>
                <a:cubicBezTo>
                  <a:pt x="2406210" y="601801"/>
                  <a:pt x="2399777" y="600368"/>
                  <a:pt x="2392444" y="600368"/>
                </a:cubicBezTo>
                <a:close/>
                <a:moveTo>
                  <a:pt x="220745" y="600368"/>
                </a:moveTo>
                <a:cubicBezTo>
                  <a:pt x="205279" y="600368"/>
                  <a:pt x="192880" y="606167"/>
                  <a:pt x="183547" y="617767"/>
                </a:cubicBezTo>
                <a:cubicBezTo>
                  <a:pt x="176347" y="626566"/>
                  <a:pt x="172747" y="634832"/>
                  <a:pt x="172747" y="642565"/>
                </a:cubicBezTo>
                <a:lnTo>
                  <a:pt x="182147" y="642565"/>
                </a:lnTo>
                <a:cubicBezTo>
                  <a:pt x="188946" y="642565"/>
                  <a:pt x="209212" y="641498"/>
                  <a:pt x="242943" y="639365"/>
                </a:cubicBezTo>
                <a:cubicBezTo>
                  <a:pt x="248276" y="639099"/>
                  <a:pt x="251543" y="638565"/>
                  <a:pt x="252743" y="637765"/>
                </a:cubicBezTo>
                <a:cubicBezTo>
                  <a:pt x="255142" y="635232"/>
                  <a:pt x="256342" y="632966"/>
                  <a:pt x="256342" y="630966"/>
                </a:cubicBezTo>
                <a:cubicBezTo>
                  <a:pt x="256342" y="626833"/>
                  <a:pt x="255009" y="622133"/>
                  <a:pt x="252343" y="616867"/>
                </a:cubicBezTo>
                <a:cubicBezTo>
                  <a:pt x="249676" y="611600"/>
                  <a:pt x="245576" y="607534"/>
                  <a:pt x="240043" y="604667"/>
                </a:cubicBezTo>
                <a:cubicBezTo>
                  <a:pt x="234510" y="601801"/>
                  <a:pt x="228077" y="600368"/>
                  <a:pt x="220745" y="600368"/>
                </a:cubicBezTo>
                <a:close/>
                <a:moveTo>
                  <a:pt x="1488344" y="599168"/>
                </a:moveTo>
                <a:cubicBezTo>
                  <a:pt x="1479530" y="599168"/>
                  <a:pt x="1470549" y="601234"/>
                  <a:pt x="1461400" y="605367"/>
                </a:cubicBezTo>
                <a:cubicBezTo>
                  <a:pt x="1452252" y="609500"/>
                  <a:pt x="1444506" y="617433"/>
                  <a:pt x="1438162" y="629166"/>
                </a:cubicBezTo>
                <a:cubicBezTo>
                  <a:pt x="1431819" y="640898"/>
                  <a:pt x="1428647" y="657564"/>
                  <a:pt x="1428647" y="679163"/>
                </a:cubicBezTo>
                <a:cubicBezTo>
                  <a:pt x="1428647" y="703428"/>
                  <a:pt x="1434156" y="721794"/>
                  <a:pt x="1445175" y="734259"/>
                </a:cubicBezTo>
                <a:cubicBezTo>
                  <a:pt x="1456193" y="746725"/>
                  <a:pt x="1469915" y="752958"/>
                  <a:pt x="1486341" y="752958"/>
                </a:cubicBezTo>
                <a:cubicBezTo>
                  <a:pt x="1496492" y="752958"/>
                  <a:pt x="1506276" y="750225"/>
                  <a:pt x="1515691" y="744759"/>
                </a:cubicBezTo>
                <a:cubicBezTo>
                  <a:pt x="1525106" y="739292"/>
                  <a:pt x="1532618" y="730526"/>
                  <a:pt x="1538227" y="718460"/>
                </a:cubicBezTo>
                <a:cubicBezTo>
                  <a:pt x="1543836" y="706394"/>
                  <a:pt x="1546640" y="692429"/>
                  <a:pt x="1546640" y="676563"/>
                </a:cubicBezTo>
                <a:cubicBezTo>
                  <a:pt x="1546640" y="666164"/>
                  <a:pt x="1544470" y="654098"/>
                  <a:pt x="1540130" y="640365"/>
                </a:cubicBezTo>
                <a:cubicBezTo>
                  <a:pt x="1535789" y="626633"/>
                  <a:pt x="1529112" y="616333"/>
                  <a:pt x="1520097" y="609467"/>
                </a:cubicBezTo>
                <a:cubicBezTo>
                  <a:pt x="1511082" y="602601"/>
                  <a:pt x="1500497" y="599168"/>
                  <a:pt x="1488344" y="599168"/>
                </a:cubicBezTo>
                <a:close/>
                <a:moveTo>
                  <a:pt x="573944" y="599168"/>
                </a:moveTo>
                <a:cubicBezTo>
                  <a:pt x="565130" y="599168"/>
                  <a:pt x="556148" y="601234"/>
                  <a:pt x="547000" y="605367"/>
                </a:cubicBezTo>
                <a:cubicBezTo>
                  <a:pt x="537852" y="609500"/>
                  <a:pt x="530106" y="617433"/>
                  <a:pt x="523762" y="629166"/>
                </a:cubicBezTo>
                <a:cubicBezTo>
                  <a:pt x="517419" y="640898"/>
                  <a:pt x="514248" y="657564"/>
                  <a:pt x="514248" y="679163"/>
                </a:cubicBezTo>
                <a:cubicBezTo>
                  <a:pt x="514248" y="703428"/>
                  <a:pt x="519756" y="721794"/>
                  <a:pt x="530774" y="734259"/>
                </a:cubicBezTo>
                <a:cubicBezTo>
                  <a:pt x="541793" y="746725"/>
                  <a:pt x="555515" y="752958"/>
                  <a:pt x="571941" y="752958"/>
                </a:cubicBezTo>
                <a:cubicBezTo>
                  <a:pt x="582092" y="752958"/>
                  <a:pt x="591876" y="750225"/>
                  <a:pt x="601291" y="744759"/>
                </a:cubicBezTo>
                <a:cubicBezTo>
                  <a:pt x="610706" y="739292"/>
                  <a:pt x="618218" y="730526"/>
                  <a:pt x="623827" y="718460"/>
                </a:cubicBezTo>
                <a:cubicBezTo>
                  <a:pt x="629436" y="706394"/>
                  <a:pt x="632240" y="692429"/>
                  <a:pt x="632240" y="676563"/>
                </a:cubicBezTo>
                <a:cubicBezTo>
                  <a:pt x="632240" y="666164"/>
                  <a:pt x="630070" y="654098"/>
                  <a:pt x="625730" y="640365"/>
                </a:cubicBezTo>
                <a:cubicBezTo>
                  <a:pt x="621389" y="626633"/>
                  <a:pt x="614712" y="616333"/>
                  <a:pt x="605697" y="609467"/>
                </a:cubicBezTo>
                <a:cubicBezTo>
                  <a:pt x="596681" y="602601"/>
                  <a:pt x="586097" y="599168"/>
                  <a:pt x="573944" y="599168"/>
                </a:cubicBezTo>
                <a:close/>
                <a:moveTo>
                  <a:pt x="2099644" y="592168"/>
                </a:moveTo>
                <a:cubicBezTo>
                  <a:pt x="2118309" y="592168"/>
                  <a:pt x="2132508" y="595368"/>
                  <a:pt x="2142241" y="601768"/>
                </a:cubicBezTo>
                <a:cubicBezTo>
                  <a:pt x="2147707" y="605501"/>
                  <a:pt x="2150441" y="610300"/>
                  <a:pt x="2150441" y="616167"/>
                </a:cubicBezTo>
                <a:cubicBezTo>
                  <a:pt x="2150441" y="620433"/>
                  <a:pt x="2149041" y="623966"/>
                  <a:pt x="2146241" y="626766"/>
                </a:cubicBezTo>
                <a:cubicBezTo>
                  <a:pt x="2143441" y="629566"/>
                  <a:pt x="2139841" y="630966"/>
                  <a:pt x="2135441" y="630966"/>
                </a:cubicBezTo>
                <a:cubicBezTo>
                  <a:pt x="2128775" y="630966"/>
                  <a:pt x="2121442" y="626833"/>
                  <a:pt x="2113443" y="618567"/>
                </a:cubicBezTo>
                <a:cubicBezTo>
                  <a:pt x="2108510" y="613500"/>
                  <a:pt x="2104043" y="610000"/>
                  <a:pt x="2100044" y="608067"/>
                </a:cubicBezTo>
                <a:cubicBezTo>
                  <a:pt x="2096044" y="606134"/>
                  <a:pt x="2091578" y="605167"/>
                  <a:pt x="2086644" y="605167"/>
                </a:cubicBezTo>
                <a:cubicBezTo>
                  <a:pt x="2074779" y="605167"/>
                  <a:pt x="2064912" y="610034"/>
                  <a:pt x="2057046" y="619766"/>
                </a:cubicBezTo>
                <a:cubicBezTo>
                  <a:pt x="2046114" y="633632"/>
                  <a:pt x="2040647" y="651031"/>
                  <a:pt x="2040647" y="671963"/>
                </a:cubicBezTo>
                <a:cubicBezTo>
                  <a:pt x="2040647" y="693562"/>
                  <a:pt x="2046247" y="710761"/>
                  <a:pt x="2057446" y="723560"/>
                </a:cubicBezTo>
                <a:cubicBezTo>
                  <a:pt x="2068646" y="736359"/>
                  <a:pt x="2081711" y="742759"/>
                  <a:pt x="2096644" y="742759"/>
                </a:cubicBezTo>
                <a:cubicBezTo>
                  <a:pt x="2107043" y="742759"/>
                  <a:pt x="2116276" y="741059"/>
                  <a:pt x="2124342" y="737659"/>
                </a:cubicBezTo>
                <a:cubicBezTo>
                  <a:pt x="2132408" y="734259"/>
                  <a:pt x="2141841" y="727960"/>
                  <a:pt x="2152640" y="718760"/>
                </a:cubicBezTo>
                <a:lnTo>
                  <a:pt x="2152840" y="731760"/>
                </a:lnTo>
                <a:cubicBezTo>
                  <a:pt x="2142441" y="742826"/>
                  <a:pt x="2132175" y="750558"/>
                  <a:pt x="2122042" y="754958"/>
                </a:cubicBezTo>
                <a:cubicBezTo>
                  <a:pt x="2111909" y="759358"/>
                  <a:pt x="2099977" y="761558"/>
                  <a:pt x="2086244" y="761558"/>
                </a:cubicBezTo>
                <a:cubicBezTo>
                  <a:pt x="2071312" y="761558"/>
                  <a:pt x="2057846" y="757658"/>
                  <a:pt x="2045847" y="749858"/>
                </a:cubicBezTo>
                <a:cubicBezTo>
                  <a:pt x="2033848" y="742059"/>
                  <a:pt x="2024615" y="731026"/>
                  <a:pt x="2018149" y="716761"/>
                </a:cubicBezTo>
                <a:cubicBezTo>
                  <a:pt x="2011682" y="702495"/>
                  <a:pt x="2008449" y="688496"/>
                  <a:pt x="2008449" y="674763"/>
                </a:cubicBezTo>
                <a:cubicBezTo>
                  <a:pt x="2008449" y="659697"/>
                  <a:pt x="2012349" y="645465"/>
                  <a:pt x="2020149" y="632066"/>
                </a:cubicBezTo>
                <a:cubicBezTo>
                  <a:pt x="2027948" y="618667"/>
                  <a:pt x="2038281" y="608667"/>
                  <a:pt x="2051147" y="602068"/>
                </a:cubicBezTo>
                <a:cubicBezTo>
                  <a:pt x="2064012" y="595468"/>
                  <a:pt x="2080178" y="592168"/>
                  <a:pt x="2099644" y="592168"/>
                </a:cubicBezTo>
                <a:close/>
                <a:moveTo>
                  <a:pt x="404194" y="592168"/>
                </a:moveTo>
                <a:cubicBezTo>
                  <a:pt x="422859" y="592168"/>
                  <a:pt x="437058" y="595368"/>
                  <a:pt x="446791" y="601768"/>
                </a:cubicBezTo>
                <a:cubicBezTo>
                  <a:pt x="452257" y="605501"/>
                  <a:pt x="454991" y="610300"/>
                  <a:pt x="454991" y="616167"/>
                </a:cubicBezTo>
                <a:cubicBezTo>
                  <a:pt x="454991" y="620433"/>
                  <a:pt x="453591" y="623966"/>
                  <a:pt x="450791" y="626766"/>
                </a:cubicBezTo>
                <a:cubicBezTo>
                  <a:pt x="447991" y="629566"/>
                  <a:pt x="444391" y="630966"/>
                  <a:pt x="439992" y="630966"/>
                </a:cubicBezTo>
                <a:cubicBezTo>
                  <a:pt x="433325" y="630966"/>
                  <a:pt x="425992" y="626833"/>
                  <a:pt x="417993" y="618567"/>
                </a:cubicBezTo>
                <a:cubicBezTo>
                  <a:pt x="413060" y="613500"/>
                  <a:pt x="408594" y="610000"/>
                  <a:pt x="404594" y="608067"/>
                </a:cubicBezTo>
                <a:cubicBezTo>
                  <a:pt x="400594" y="606134"/>
                  <a:pt x="396128" y="605167"/>
                  <a:pt x="391195" y="605167"/>
                </a:cubicBezTo>
                <a:cubicBezTo>
                  <a:pt x="379329" y="605167"/>
                  <a:pt x="369463" y="610034"/>
                  <a:pt x="361596" y="619766"/>
                </a:cubicBezTo>
                <a:cubicBezTo>
                  <a:pt x="350664" y="633632"/>
                  <a:pt x="345197" y="651031"/>
                  <a:pt x="345197" y="671963"/>
                </a:cubicBezTo>
                <a:cubicBezTo>
                  <a:pt x="345197" y="693562"/>
                  <a:pt x="350797" y="710761"/>
                  <a:pt x="361996" y="723560"/>
                </a:cubicBezTo>
                <a:cubicBezTo>
                  <a:pt x="373196" y="736359"/>
                  <a:pt x="386262" y="742759"/>
                  <a:pt x="401194" y="742759"/>
                </a:cubicBezTo>
                <a:cubicBezTo>
                  <a:pt x="411593" y="742759"/>
                  <a:pt x="420826" y="741059"/>
                  <a:pt x="428892" y="737659"/>
                </a:cubicBezTo>
                <a:cubicBezTo>
                  <a:pt x="436958" y="734259"/>
                  <a:pt x="446391" y="727960"/>
                  <a:pt x="457191" y="718760"/>
                </a:cubicBezTo>
                <a:lnTo>
                  <a:pt x="457390" y="731760"/>
                </a:lnTo>
                <a:cubicBezTo>
                  <a:pt x="446991" y="742826"/>
                  <a:pt x="436725" y="750558"/>
                  <a:pt x="426592" y="754958"/>
                </a:cubicBezTo>
                <a:cubicBezTo>
                  <a:pt x="416460" y="759358"/>
                  <a:pt x="404527" y="761558"/>
                  <a:pt x="390795" y="761558"/>
                </a:cubicBezTo>
                <a:cubicBezTo>
                  <a:pt x="375862" y="761558"/>
                  <a:pt x="362396" y="757658"/>
                  <a:pt x="350397" y="749858"/>
                </a:cubicBezTo>
                <a:cubicBezTo>
                  <a:pt x="338398" y="742059"/>
                  <a:pt x="329165" y="731026"/>
                  <a:pt x="322699" y="716761"/>
                </a:cubicBezTo>
                <a:cubicBezTo>
                  <a:pt x="316232" y="702495"/>
                  <a:pt x="312999" y="688496"/>
                  <a:pt x="312999" y="674763"/>
                </a:cubicBezTo>
                <a:cubicBezTo>
                  <a:pt x="312999" y="659697"/>
                  <a:pt x="316899" y="645465"/>
                  <a:pt x="324699" y="632066"/>
                </a:cubicBezTo>
                <a:cubicBezTo>
                  <a:pt x="332498" y="618667"/>
                  <a:pt x="342831" y="608667"/>
                  <a:pt x="355697" y="602068"/>
                </a:cubicBezTo>
                <a:cubicBezTo>
                  <a:pt x="368563" y="595468"/>
                  <a:pt x="384728" y="592168"/>
                  <a:pt x="404194" y="592168"/>
                </a:cubicBezTo>
                <a:close/>
                <a:moveTo>
                  <a:pt x="2550895" y="591968"/>
                </a:moveTo>
                <a:cubicBezTo>
                  <a:pt x="2562361" y="591968"/>
                  <a:pt x="2570894" y="593001"/>
                  <a:pt x="2576494" y="595068"/>
                </a:cubicBezTo>
                <a:cubicBezTo>
                  <a:pt x="2582093" y="597134"/>
                  <a:pt x="2587026" y="600768"/>
                  <a:pt x="2591293" y="605967"/>
                </a:cubicBezTo>
                <a:cubicBezTo>
                  <a:pt x="2595559" y="611167"/>
                  <a:pt x="2598159" y="616833"/>
                  <a:pt x="2599092" y="622966"/>
                </a:cubicBezTo>
                <a:cubicBezTo>
                  <a:pt x="2599626" y="625899"/>
                  <a:pt x="2599892" y="636365"/>
                  <a:pt x="2599892" y="654364"/>
                </a:cubicBezTo>
                <a:lnTo>
                  <a:pt x="2599292" y="686162"/>
                </a:lnTo>
                <a:lnTo>
                  <a:pt x="2599492" y="709361"/>
                </a:lnTo>
                <a:cubicBezTo>
                  <a:pt x="2599492" y="712427"/>
                  <a:pt x="2599426" y="715027"/>
                  <a:pt x="2599292" y="717161"/>
                </a:cubicBezTo>
                <a:cubicBezTo>
                  <a:pt x="2599159" y="721027"/>
                  <a:pt x="2599092" y="723893"/>
                  <a:pt x="2599092" y="725760"/>
                </a:cubicBezTo>
                <a:cubicBezTo>
                  <a:pt x="2599092" y="730160"/>
                  <a:pt x="2600359" y="733693"/>
                  <a:pt x="2602892" y="736359"/>
                </a:cubicBezTo>
                <a:cubicBezTo>
                  <a:pt x="2605425" y="739026"/>
                  <a:pt x="2608425" y="740359"/>
                  <a:pt x="2611891" y="740359"/>
                </a:cubicBezTo>
                <a:cubicBezTo>
                  <a:pt x="2616958" y="740359"/>
                  <a:pt x="2621291" y="737826"/>
                  <a:pt x="2624891" y="732760"/>
                </a:cubicBezTo>
                <a:lnTo>
                  <a:pt x="2627291" y="729560"/>
                </a:lnTo>
                <a:cubicBezTo>
                  <a:pt x="2627957" y="729160"/>
                  <a:pt x="2629424" y="728693"/>
                  <a:pt x="2631690" y="728160"/>
                </a:cubicBezTo>
                <a:cubicBezTo>
                  <a:pt x="2632490" y="729893"/>
                  <a:pt x="2632890" y="731160"/>
                  <a:pt x="2632890" y="731960"/>
                </a:cubicBezTo>
                <a:cubicBezTo>
                  <a:pt x="2632890" y="733959"/>
                  <a:pt x="2631290" y="737492"/>
                  <a:pt x="2628090" y="742559"/>
                </a:cubicBezTo>
                <a:cubicBezTo>
                  <a:pt x="2623957" y="749225"/>
                  <a:pt x="2619358" y="754091"/>
                  <a:pt x="2614291" y="757158"/>
                </a:cubicBezTo>
                <a:cubicBezTo>
                  <a:pt x="2611092" y="759158"/>
                  <a:pt x="2606692" y="760158"/>
                  <a:pt x="2601092" y="760158"/>
                </a:cubicBezTo>
                <a:cubicBezTo>
                  <a:pt x="2591493" y="760158"/>
                  <a:pt x="2584293" y="757225"/>
                  <a:pt x="2579493" y="751358"/>
                </a:cubicBezTo>
                <a:cubicBezTo>
                  <a:pt x="2576560" y="747892"/>
                  <a:pt x="2574494" y="741692"/>
                  <a:pt x="2573294" y="732760"/>
                </a:cubicBezTo>
                <a:lnTo>
                  <a:pt x="2550895" y="748359"/>
                </a:lnTo>
                <a:cubicBezTo>
                  <a:pt x="2543029" y="752892"/>
                  <a:pt x="2537029" y="755758"/>
                  <a:pt x="2532896" y="756958"/>
                </a:cubicBezTo>
                <a:cubicBezTo>
                  <a:pt x="2526230" y="758691"/>
                  <a:pt x="2518231" y="759558"/>
                  <a:pt x="2508898" y="759558"/>
                </a:cubicBezTo>
                <a:cubicBezTo>
                  <a:pt x="2502098" y="759558"/>
                  <a:pt x="2496732" y="757525"/>
                  <a:pt x="2492799" y="753458"/>
                </a:cubicBezTo>
                <a:cubicBezTo>
                  <a:pt x="2488866" y="749392"/>
                  <a:pt x="2486899" y="744159"/>
                  <a:pt x="2486899" y="737759"/>
                </a:cubicBezTo>
                <a:cubicBezTo>
                  <a:pt x="2486899" y="728560"/>
                  <a:pt x="2492545" y="717560"/>
                  <a:pt x="2503837" y="704761"/>
                </a:cubicBezTo>
                <a:cubicBezTo>
                  <a:pt x="2515129" y="691962"/>
                  <a:pt x="2530463" y="681496"/>
                  <a:pt x="2549839" y="673363"/>
                </a:cubicBezTo>
                <a:cubicBezTo>
                  <a:pt x="2563469" y="667630"/>
                  <a:pt x="2571821" y="663964"/>
                  <a:pt x="2574894" y="662364"/>
                </a:cubicBezTo>
                <a:cubicBezTo>
                  <a:pt x="2575160" y="657964"/>
                  <a:pt x="2575294" y="653164"/>
                  <a:pt x="2575294" y="647965"/>
                </a:cubicBezTo>
                <a:cubicBezTo>
                  <a:pt x="2575294" y="631032"/>
                  <a:pt x="2572920" y="619566"/>
                  <a:pt x="2568172" y="613567"/>
                </a:cubicBezTo>
                <a:cubicBezTo>
                  <a:pt x="2563425" y="607567"/>
                  <a:pt x="2556638" y="604567"/>
                  <a:pt x="2547811" y="604567"/>
                </a:cubicBezTo>
                <a:cubicBezTo>
                  <a:pt x="2538583" y="604567"/>
                  <a:pt x="2529956" y="608167"/>
                  <a:pt x="2521931" y="615367"/>
                </a:cubicBezTo>
                <a:cubicBezTo>
                  <a:pt x="2516984" y="619900"/>
                  <a:pt x="2513239" y="628433"/>
                  <a:pt x="2510698" y="640965"/>
                </a:cubicBezTo>
                <a:cubicBezTo>
                  <a:pt x="2509898" y="644432"/>
                  <a:pt x="2508364" y="648165"/>
                  <a:pt x="2506098" y="652164"/>
                </a:cubicBezTo>
                <a:cubicBezTo>
                  <a:pt x="2500365" y="655898"/>
                  <a:pt x="2495765" y="657764"/>
                  <a:pt x="2492299" y="657764"/>
                </a:cubicBezTo>
                <a:cubicBezTo>
                  <a:pt x="2489366" y="657764"/>
                  <a:pt x="2486699" y="656897"/>
                  <a:pt x="2484299" y="655164"/>
                </a:cubicBezTo>
                <a:cubicBezTo>
                  <a:pt x="2482966" y="654231"/>
                  <a:pt x="2482299" y="653164"/>
                  <a:pt x="2482299" y="651964"/>
                </a:cubicBezTo>
                <a:cubicBezTo>
                  <a:pt x="2482299" y="648498"/>
                  <a:pt x="2485999" y="640665"/>
                  <a:pt x="2493399" y="628466"/>
                </a:cubicBezTo>
                <a:cubicBezTo>
                  <a:pt x="2500798" y="616267"/>
                  <a:pt x="2510131" y="607134"/>
                  <a:pt x="2521397" y="601068"/>
                </a:cubicBezTo>
                <a:cubicBezTo>
                  <a:pt x="2532663" y="595001"/>
                  <a:pt x="2542496" y="591968"/>
                  <a:pt x="2550895" y="591968"/>
                </a:cubicBezTo>
                <a:close/>
                <a:moveTo>
                  <a:pt x="1489844" y="591368"/>
                </a:moveTo>
                <a:cubicBezTo>
                  <a:pt x="1514776" y="591368"/>
                  <a:pt x="1535608" y="599901"/>
                  <a:pt x="1552340" y="616967"/>
                </a:cubicBezTo>
                <a:cubicBezTo>
                  <a:pt x="1569072" y="634032"/>
                  <a:pt x="1577438" y="654564"/>
                  <a:pt x="1577438" y="678563"/>
                </a:cubicBezTo>
                <a:cubicBezTo>
                  <a:pt x="1577438" y="699895"/>
                  <a:pt x="1568672" y="718927"/>
                  <a:pt x="1551140" y="735659"/>
                </a:cubicBezTo>
                <a:cubicBezTo>
                  <a:pt x="1533608" y="752392"/>
                  <a:pt x="1511443" y="760758"/>
                  <a:pt x="1484644" y="760758"/>
                </a:cubicBezTo>
                <a:cubicBezTo>
                  <a:pt x="1468112" y="760758"/>
                  <a:pt x="1452513" y="756425"/>
                  <a:pt x="1437847" y="747759"/>
                </a:cubicBezTo>
                <a:cubicBezTo>
                  <a:pt x="1426914" y="741226"/>
                  <a:pt x="1417515" y="731560"/>
                  <a:pt x="1409649" y="718760"/>
                </a:cubicBezTo>
                <a:cubicBezTo>
                  <a:pt x="1401782" y="705961"/>
                  <a:pt x="1397849" y="691362"/>
                  <a:pt x="1397849" y="674963"/>
                </a:cubicBezTo>
                <a:cubicBezTo>
                  <a:pt x="1397849" y="665897"/>
                  <a:pt x="1399749" y="656197"/>
                  <a:pt x="1403549" y="645865"/>
                </a:cubicBezTo>
                <a:cubicBezTo>
                  <a:pt x="1407349" y="635532"/>
                  <a:pt x="1413115" y="626266"/>
                  <a:pt x="1420848" y="618067"/>
                </a:cubicBezTo>
                <a:cubicBezTo>
                  <a:pt x="1428581" y="609867"/>
                  <a:pt x="1436780" y="603767"/>
                  <a:pt x="1445447" y="599768"/>
                </a:cubicBezTo>
                <a:cubicBezTo>
                  <a:pt x="1457579" y="594168"/>
                  <a:pt x="1472378" y="591368"/>
                  <a:pt x="1489844" y="591368"/>
                </a:cubicBezTo>
                <a:close/>
                <a:moveTo>
                  <a:pt x="575444" y="591368"/>
                </a:moveTo>
                <a:cubicBezTo>
                  <a:pt x="600375" y="591368"/>
                  <a:pt x="621208" y="599901"/>
                  <a:pt x="637940" y="616967"/>
                </a:cubicBezTo>
                <a:cubicBezTo>
                  <a:pt x="654672" y="634032"/>
                  <a:pt x="663038" y="654564"/>
                  <a:pt x="663038" y="678563"/>
                </a:cubicBezTo>
                <a:cubicBezTo>
                  <a:pt x="663038" y="699895"/>
                  <a:pt x="654272" y="718927"/>
                  <a:pt x="636740" y="735659"/>
                </a:cubicBezTo>
                <a:cubicBezTo>
                  <a:pt x="619208" y="752392"/>
                  <a:pt x="597043" y="760758"/>
                  <a:pt x="570244" y="760758"/>
                </a:cubicBezTo>
                <a:cubicBezTo>
                  <a:pt x="553712" y="760758"/>
                  <a:pt x="538113" y="756425"/>
                  <a:pt x="523447" y="747759"/>
                </a:cubicBezTo>
                <a:cubicBezTo>
                  <a:pt x="512514" y="741226"/>
                  <a:pt x="503115" y="731560"/>
                  <a:pt x="495249" y="718760"/>
                </a:cubicBezTo>
                <a:cubicBezTo>
                  <a:pt x="487383" y="705961"/>
                  <a:pt x="483449" y="691362"/>
                  <a:pt x="483449" y="674963"/>
                </a:cubicBezTo>
                <a:cubicBezTo>
                  <a:pt x="483449" y="665897"/>
                  <a:pt x="485349" y="656197"/>
                  <a:pt x="489149" y="645865"/>
                </a:cubicBezTo>
                <a:cubicBezTo>
                  <a:pt x="492949" y="635532"/>
                  <a:pt x="498715" y="626266"/>
                  <a:pt x="506448" y="618067"/>
                </a:cubicBezTo>
                <a:cubicBezTo>
                  <a:pt x="514181" y="609867"/>
                  <a:pt x="522380" y="603767"/>
                  <a:pt x="531047" y="599768"/>
                </a:cubicBezTo>
                <a:cubicBezTo>
                  <a:pt x="543179" y="594168"/>
                  <a:pt x="557978" y="591368"/>
                  <a:pt x="575444" y="591368"/>
                </a:cubicBezTo>
                <a:close/>
                <a:moveTo>
                  <a:pt x="3479694" y="590968"/>
                </a:moveTo>
                <a:cubicBezTo>
                  <a:pt x="3492094" y="590968"/>
                  <a:pt x="3502226" y="593235"/>
                  <a:pt x="3510092" y="597768"/>
                </a:cubicBezTo>
                <a:cubicBezTo>
                  <a:pt x="3520759" y="603767"/>
                  <a:pt x="3528724" y="611500"/>
                  <a:pt x="3533991" y="620966"/>
                </a:cubicBezTo>
                <a:cubicBezTo>
                  <a:pt x="3539258" y="630432"/>
                  <a:pt x="3541891" y="639099"/>
                  <a:pt x="3541891" y="646965"/>
                </a:cubicBezTo>
                <a:lnTo>
                  <a:pt x="3541891" y="649765"/>
                </a:lnTo>
                <a:lnTo>
                  <a:pt x="3461695" y="650349"/>
                </a:lnTo>
                <a:lnTo>
                  <a:pt x="3446496" y="650333"/>
                </a:lnTo>
                <a:cubicBezTo>
                  <a:pt x="3440364" y="650333"/>
                  <a:pt x="3434097" y="650610"/>
                  <a:pt x="3427697" y="651165"/>
                </a:cubicBezTo>
                <a:cubicBezTo>
                  <a:pt x="3426498" y="655164"/>
                  <a:pt x="3425898" y="657897"/>
                  <a:pt x="3425898" y="659364"/>
                </a:cubicBezTo>
                <a:lnTo>
                  <a:pt x="3426098" y="661364"/>
                </a:lnTo>
                <a:lnTo>
                  <a:pt x="3426098" y="663364"/>
                </a:lnTo>
                <a:lnTo>
                  <a:pt x="3425898" y="673163"/>
                </a:lnTo>
                <a:cubicBezTo>
                  <a:pt x="3425898" y="681296"/>
                  <a:pt x="3428464" y="691262"/>
                  <a:pt x="3433597" y="703061"/>
                </a:cubicBezTo>
                <a:cubicBezTo>
                  <a:pt x="3438730" y="714861"/>
                  <a:pt x="3446063" y="723860"/>
                  <a:pt x="3455596" y="730060"/>
                </a:cubicBezTo>
                <a:cubicBezTo>
                  <a:pt x="3465128" y="736259"/>
                  <a:pt x="3477028" y="739559"/>
                  <a:pt x="3491294" y="739959"/>
                </a:cubicBezTo>
                <a:cubicBezTo>
                  <a:pt x="3498893" y="739559"/>
                  <a:pt x="3504960" y="738626"/>
                  <a:pt x="3509492" y="737159"/>
                </a:cubicBezTo>
                <a:cubicBezTo>
                  <a:pt x="3514025" y="735693"/>
                  <a:pt x="3520425" y="732293"/>
                  <a:pt x="3528691" y="726960"/>
                </a:cubicBezTo>
                <a:lnTo>
                  <a:pt x="3543090" y="715161"/>
                </a:lnTo>
                <a:lnTo>
                  <a:pt x="3544290" y="723160"/>
                </a:lnTo>
                <a:cubicBezTo>
                  <a:pt x="3544290" y="724093"/>
                  <a:pt x="3544224" y="725093"/>
                  <a:pt x="3544090" y="726160"/>
                </a:cubicBezTo>
                <a:cubicBezTo>
                  <a:pt x="3538091" y="733760"/>
                  <a:pt x="3530491" y="740426"/>
                  <a:pt x="3521292" y="746159"/>
                </a:cubicBezTo>
                <a:cubicBezTo>
                  <a:pt x="3512092" y="751892"/>
                  <a:pt x="3502760" y="756091"/>
                  <a:pt x="3493293" y="758758"/>
                </a:cubicBezTo>
                <a:cubicBezTo>
                  <a:pt x="3488761" y="759958"/>
                  <a:pt x="3481294" y="760558"/>
                  <a:pt x="3470895" y="760558"/>
                </a:cubicBezTo>
                <a:cubicBezTo>
                  <a:pt x="3461429" y="760558"/>
                  <a:pt x="3452096" y="758625"/>
                  <a:pt x="3442897" y="754758"/>
                </a:cubicBezTo>
                <a:cubicBezTo>
                  <a:pt x="3429297" y="748892"/>
                  <a:pt x="3418598" y="739459"/>
                  <a:pt x="3410799" y="726460"/>
                </a:cubicBezTo>
                <a:cubicBezTo>
                  <a:pt x="3402999" y="713461"/>
                  <a:pt x="3399099" y="697695"/>
                  <a:pt x="3399099" y="679163"/>
                </a:cubicBezTo>
                <a:cubicBezTo>
                  <a:pt x="3399099" y="673296"/>
                  <a:pt x="3400199" y="665764"/>
                  <a:pt x="3402399" y="656564"/>
                </a:cubicBezTo>
                <a:cubicBezTo>
                  <a:pt x="3404599" y="647365"/>
                  <a:pt x="3408566" y="637565"/>
                  <a:pt x="3414298" y="627166"/>
                </a:cubicBezTo>
                <a:cubicBezTo>
                  <a:pt x="3418165" y="620100"/>
                  <a:pt x="3422898" y="614300"/>
                  <a:pt x="3428497" y="609767"/>
                </a:cubicBezTo>
                <a:cubicBezTo>
                  <a:pt x="3436497" y="603367"/>
                  <a:pt x="3443497" y="598901"/>
                  <a:pt x="3449496" y="596368"/>
                </a:cubicBezTo>
                <a:cubicBezTo>
                  <a:pt x="3458162" y="592768"/>
                  <a:pt x="3468228" y="590968"/>
                  <a:pt x="3479694" y="590968"/>
                </a:cubicBezTo>
                <a:close/>
                <a:moveTo>
                  <a:pt x="2879619" y="590968"/>
                </a:moveTo>
                <a:cubicBezTo>
                  <a:pt x="2892019" y="590968"/>
                  <a:pt x="2902151" y="593235"/>
                  <a:pt x="2910017" y="597768"/>
                </a:cubicBezTo>
                <a:cubicBezTo>
                  <a:pt x="2920683" y="603767"/>
                  <a:pt x="2928650" y="611500"/>
                  <a:pt x="2933916" y="620966"/>
                </a:cubicBezTo>
                <a:cubicBezTo>
                  <a:pt x="2939182" y="630432"/>
                  <a:pt x="2941816" y="639099"/>
                  <a:pt x="2941816" y="646965"/>
                </a:cubicBezTo>
                <a:lnTo>
                  <a:pt x="2941816" y="649765"/>
                </a:lnTo>
                <a:lnTo>
                  <a:pt x="2861620" y="650349"/>
                </a:lnTo>
                <a:lnTo>
                  <a:pt x="2846421" y="650333"/>
                </a:lnTo>
                <a:cubicBezTo>
                  <a:pt x="2840288" y="650333"/>
                  <a:pt x="2834022" y="650610"/>
                  <a:pt x="2827622" y="651165"/>
                </a:cubicBezTo>
                <a:cubicBezTo>
                  <a:pt x="2826423" y="655164"/>
                  <a:pt x="2825823" y="657897"/>
                  <a:pt x="2825823" y="659364"/>
                </a:cubicBezTo>
                <a:lnTo>
                  <a:pt x="2826023" y="661364"/>
                </a:lnTo>
                <a:lnTo>
                  <a:pt x="2826023" y="663364"/>
                </a:lnTo>
                <a:lnTo>
                  <a:pt x="2825823" y="673163"/>
                </a:lnTo>
                <a:cubicBezTo>
                  <a:pt x="2825823" y="681296"/>
                  <a:pt x="2828389" y="691262"/>
                  <a:pt x="2833522" y="703061"/>
                </a:cubicBezTo>
                <a:cubicBezTo>
                  <a:pt x="2838655" y="714861"/>
                  <a:pt x="2845988" y="723860"/>
                  <a:pt x="2855521" y="730060"/>
                </a:cubicBezTo>
                <a:cubicBezTo>
                  <a:pt x="2865054" y="736259"/>
                  <a:pt x="2876953" y="739559"/>
                  <a:pt x="2891219" y="739959"/>
                </a:cubicBezTo>
                <a:cubicBezTo>
                  <a:pt x="2898818" y="739559"/>
                  <a:pt x="2904885" y="738626"/>
                  <a:pt x="2909417" y="737159"/>
                </a:cubicBezTo>
                <a:cubicBezTo>
                  <a:pt x="2913951" y="735693"/>
                  <a:pt x="2920350" y="732293"/>
                  <a:pt x="2928616" y="726960"/>
                </a:cubicBezTo>
                <a:lnTo>
                  <a:pt x="2943015" y="715161"/>
                </a:lnTo>
                <a:lnTo>
                  <a:pt x="2944215" y="723160"/>
                </a:lnTo>
                <a:cubicBezTo>
                  <a:pt x="2944215" y="724093"/>
                  <a:pt x="2944149" y="725093"/>
                  <a:pt x="2944015" y="726160"/>
                </a:cubicBezTo>
                <a:cubicBezTo>
                  <a:pt x="2938016" y="733760"/>
                  <a:pt x="2930416" y="740426"/>
                  <a:pt x="2921217" y="746159"/>
                </a:cubicBezTo>
                <a:cubicBezTo>
                  <a:pt x="2912017" y="751892"/>
                  <a:pt x="2902685" y="756091"/>
                  <a:pt x="2893218" y="758758"/>
                </a:cubicBezTo>
                <a:cubicBezTo>
                  <a:pt x="2888685" y="759958"/>
                  <a:pt x="2881219" y="760558"/>
                  <a:pt x="2870820" y="760558"/>
                </a:cubicBezTo>
                <a:cubicBezTo>
                  <a:pt x="2861354" y="760558"/>
                  <a:pt x="2852021" y="758625"/>
                  <a:pt x="2842822" y="754758"/>
                </a:cubicBezTo>
                <a:cubicBezTo>
                  <a:pt x="2829222" y="748892"/>
                  <a:pt x="2818523" y="739459"/>
                  <a:pt x="2810724" y="726460"/>
                </a:cubicBezTo>
                <a:cubicBezTo>
                  <a:pt x="2802924" y="713461"/>
                  <a:pt x="2799024" y="697695"/>
                  <a:pt x="2799024" y="679163"/>
                </a:cubicBezTo>
                <a:cubicBezTo>
                  <a:pt x="2799024" y="673296"/>
                  <a:pt x="2800124" y="665764"/>
                  <a:pt x="2802324" y="656564"/>
                </a:cubicBezTo>
                <a:cubicBezTo>
                  <a:pt x="2804524" y="647365"/>
                  <a:pt x="2808491" y="637565"/>
                  <a:pt x="2814223" y="627166"/>
                </a:cubicBezTo>
                <a:cubicBezTo>
                  <a:pt x="2818090" y="620100"/>
                  <a:pt x="2822823" y="614300"/>
                  <a:pt x="2828422" y="609767"/>
                </a:cubicBezTo>
                <a:cubicBezTo>
                  <a:pt x="2836422" y="603367"/>
                  <a:pt x="2843422" y="598901"/>
                  <a:pt x="2849421" y="596368"/>
                </a:cubicBezTo>
                <a:cubicBezTo>
                  <a:pt x="2858087" y="592768"/>
                  <a:pt x="2868153" y="590968"/>
                  <a:pt x="2879619" y="590968"/>
                </a:cubicBezTo>
                <a:close/>
                <a:moveTo>
                  <a:pt x="2393844" y="590968"/>
                </a:moveTo>
                <a:cubicBezTo>
                  <a:pt x="2406244" y="590968"/>
                  <a:pt x="2416376" y="593235"/>
                  <a:pt x="2424242" y="597768"/>
                </a:cubicBezTo>
                <a:cubicBezTo>
                  <a:pt x="2434909" y="603767"/>
                  <a:pt x="2442875" y="611500"/>
                  <a:pt x="2448141" y="620966"/>
                </a:cubicBezTo>
                <a:cubicBezTo>
                  <a:pt x="2453408" y="630432"/>
                  <a:pt x="2456041" y="639099"/>
                  <a:pt x="2456041" y="646965"/>
                </a:cubicBezTo>
                <a:lnTo>
                  <a:pt x="2456041" y="649765"/>
                </a:lnTo>
                <a:lnTo>
                  <a:pt x="2375845" y="650349"/>
                </a:lnTo>
                <a:lnTo>
                  <a:pt x="2360646" y="650333"/>
                </a:lnTo>
                <a:cubicBezTo>
                  <a:pt x="2354513" y="650333"/>
                  <a:pt x="2348247" y="650610"/>
                  <a:pt x="2341847" y="651165"/>
                </a:cubicBezTo>
                <a:cubicBezTo>
                  <a:pt x="2340648" y="655164"/>
                  <a:pt x="2340048" y="657897"/>
                  <a:pt x="2340048" y="659364"/>
                </a:cubicBezTo>
                <a:lnTo>
                  <a:pt x="2340248" y="661364"/>
                </a:lnTo>
                <a:lnTo>
                  <a:pt x="2340248" y="663364"/>
                </a:lnTo>
                <a:lnTo>
                  <a:pt x="2340048" y="673163"/>
                </a:lnTo>
                <a:cubicBezTo>
                  <a:pt x="2340048" y="681296"/>
                  <a:pt x="2342614" y="691262"/>
                  <a:pt x="2347747" y="703061"/>
                </a:cubicBezTo>
                <a:cubicBezTo>
                  <a:pt x="2352880" y="714861"/>
                  <a:pt x="2360213" y="723860"/>
                  <a:pt x="2369746" y="730060"/>
                </a:cubicBezTo>
                <a:cubicBezTo>
                  <a:pt x="2379278" y="736259"/>
                  <a:pt x="2391178" y="739559"/>
                  <a:pt x="2405444" y="739959"/>
                </a:cubicBezTo>
                <a:cubicBezTo>
                  <a:pt x="2413043" y="739559"/>
                  <a:pt x="2419109" y="738626"/>
                  <a:pt x="2423642" y="737159"/>
                </a:cubicBezTo>
                <a:cubicBezTo>
                  <a:pt x="2428175" y="735693"/>
                  <a:pt x="2434575" y="732293"/>
                  <a:pt x="2442841" y="726960"/>
                </a:cubicBezTo>
                <a:lnTo>
                  <a:pt x="2457240" y="715161"/>
                </a:lnTo>
                <a:lnTo>
                  <a:pt x="2458440" y="723160"/>
                </a:lnTo>
                <a:cubicBezTo>
                  <a:pt x="2458440" y="724093"/>
                  <a:pt x="2458374" y="725093"/>
                  <a:pt x="2458240" y="726160"/>
                </a:cubicBezTo>
                <a:cubicBezTo>
                  <a:pt x="2452241" y="733760"/>
                  <a:pt x="2444641" y="740426"/>
                  <a:pt x="2435442" y="746159"/>
                </a:cubicBezTo>
                <a:cubicBezTo>
                  <a:pt x="2426242" y="751892"/>
                  <a:pt x="2416909" y="756091"/>
                  <a:pt x="2407443" y="758758"/>
                </a:cubicBezTo>
                <a:cubicBezTo>
                  <a:pt x="2402910" y="759958"/>
                  <a:pt x="2395444" y="760558"/>
                  <a:pt x="2385045" y="760558"/>
                </a:cubicBezTo>
                <a:cubicBezTo>
                  <a:pt x="2375579" y="760558"/>
                  <a:pt x="2366246" y="758625"/>
                  <a:pt x="2357047" y="754758"/>
                </a:cubicBezTo>
                <a:cubicBezTo>
                  <a:pt x="2343447" y="748892"/>
                  <a:pt x="2332748" y="739459"/>
                  <a:pt x="2324949" y="726460"/>
                </a:cubicBezTo>
                <a:cubicBezTo>
                  <a:pt x="2317149" y="713461"/>
                  <a:pt x="2313249" y="697695"/>
                  <a:pt x="2313249" y="679163"/>
                </a:cubicBezTo>
                <a:cubicBezTo>
                  <a:pt x="2313249" y="673296"/>
                  <a:pt x="2314349" y="665764"/>
                  <a:pt x="2316549" y="656564"/>
                </a:cubicBezTo>
                <a:cubicBezTo>
                  <a:pt x="2318749" y="647365"/>
                  <a:pt x="2322715" y="637565"/>
                  <a:pt x="2328448" y="627166"/>
                </a:cubicBezTo>
                <a:cubicBezTo>
                  <a:pt x="2332315" y="620100"/>
                  <a:pt x="2337048" y="614300"/>
                  <a:pt x="2342647" y="609767"/>
                </a:cubicBezTo>
                <a:cubicBezTo>
                  <a:pt x="2350647" y="603367"/>
                  <a:pt x="2357647" y="598901"/>
                  <a:pt x="2363646" y="596368"/>
                </a:cubicBezTo>
                <a:cubicBezTo>
                  <a:pt x="2372312" y="592768"/>
                  <a:pt x="2382378" y="590968"/>
                  <a:pt x="2393844" y="590968"/>
                </a:cubicBezTo>
                <a:close/>
                <a:moveTo>
                  <a:pt x="222144" y="590968"/>
                </a:moveTo>
                <a:cubicBezTo>
                  <a:pt x="234544" y="590968"/>
                  <a:pt x="244676" y="593235"/>
                  <a:pt x="252543" y="597768"/>
                </a:cubicBezTo>
                <a:cubicBezTo>
                  <a:pt x="263209" y="603767"/>
                  <a:pt x="271175" y="611500"/>
                  <a:pt x="276441" y="620966"/>
                </a:cubicBezTo>
                <a:cubicBezTo>
                  <a:pt x="281707" y="630432"/>
                  <a:pt x="284341" y="639099"/>
                  <a:pt x="284341" y="646965"/>
                </a:cubicBezTo>
                <a:lnTo>
                  <a:pt x="284341" y="649765"/>
                </a:lnTo>
                <a:lnTo>
                  <a:pt x="204146" y="650349"/>
                </a:lnTo>
                <a:lnTo>
                  <a:pt x="188946" y="650333"/>
                </a:lnTo>
                <a:cubicBezTo>
                  <a:pt x="182813" y="650333"/>
                  <a:pt x="176547" y="650610"/>
                  <a:pt x="170148" y="651165"/>
                </a:cubicBezTo>
                <a:cubicBezTo>
                  <a:pt x="168948" y="655164"/>
                  <a:pt x="168348" y="657897"/>
                  <a:pt x="168348" y="659364"/>
                </a:cubicBezTo>
                <a:lnTo>
                  <a:pt x="168548" y="661364"/>
                </a:lnTo>
                <a:lnTo>
                  <a:pt x="168548" y="663364"/>
                </a:lnTo>
                <a:lnTo>
                  <a:pt x="168348" y="673163"/>
                </a:lnTo>
                <a:cubicBezTo>
                  <a:pt x="168348" y="681296"/>
                  <a:pt x="170914" y="691262"/>
                  <a:pt x="176047" y="703061"/>
                </a:cubicBezTo>
                <a:cubicBezTo>
                  <a:pt x="181180" y="714861"/>
                  <a:pt x="188513" y="723860"/>
                  <a:pt x="198046" y="730060"/>
                </a:cubicBezTo>
                <a:cubicBezTo>
                  <a:pt x="207579" y="736259"/>
                  <a:pt x="219478" y="739559"/>
                  <a:pt x="233744" y="739959"/>
                </a:cubicBezTo>
                <a:cubicBezTo>
                  <a:pt x="241343" y="739559"/>
                  <a:pt x="247410" y="738626"/>
                  <a:pt x="251943" y="737159"/>
                </a:cubicBezTo>
                <a:cubicBezTo>
                  <a:pt x="256476" y="735693"/>
                  <a:pt x="262875" y="732293"/>
                  <a:pt x="271141" y="726960"/>
                </a:cubicBezTo>
                <a:lnTo>
                  <a:pt x="285541" y="715161"/>
                </a:lnTo>
                <a:lnTo>
                  <a:pt x="286741" y="723160"/>
                </a:lnTo>
                <a:cubicBezTo>
                  <a:pt x="286741" y="724093"/>
                  <a:pt x="286674" y="725093"/>
                  <a:pt x="286540" y="726160"/>
                </a:cubicBezTo>
                <a:cubicBezTo>
                  <a:pt x="280541" y="733760"/>
                  <a:pt x="272941" y="740426"/>
                  <a:pt x="263742" y="746159"/>
                </a:cubicBezTo>
                <a:cubicBezTo>
                  <a:pt x="254542" y="751892"/>
                  <a:pt x="245210" y="756091"/>
                  <a:pt x="235744" y="758758"/>
                </a:cubicBezTo>
                <a:cubicBezTo>
                  <a:pt x="231211" y="759958"/>
                  <a:pt x="223744" y="760558"/>
                  <a:pt x="213345" y="760558"/>
                </a:cubicBezTo>
                <a:cubicBezTo>
                  <a:pt x="203879" y="760558"/>
                  <a:pt x="194546" y="758625"/>
                  <a:pt x="185347" y="754758"/>
                </a:cubicBezTo>
                <a:cubicBezTo>
                  <a:pt x="171748" y="748892"/>
                  <a:pt x="161048" y="739459"/>
                  <a:pt x="153249" y="726460"/>
                </a:cubicBezTo>
                <a:cubicBezTo>
                  <a:pt x="145449" y="713461"/>
                  <a:pt x="141549" y="697695"/>
                  <a:pt x="141549" y="679163"/>
                </a:cubicBezTo>
                <a:cubicBezTo>
                  <a:pt x="141549" y="673296"/>
                  <a:pt x="142649" y="665764"/>
                  <a:pt x="144849" y="656564"/>
                </a:cubicBezTo>
                <a:cubicBezTo>
                  <a:pt x="147049" y="647365"/>
                  <a:pt x="151015" y="637565"/>
                  <a:pt x="156748" y="627166"/>
                </a:cubicBezTo>
                <a:cubicBezTo>
                  <a:pt x="160615" y="620100"/>
                  <a:pt x="165348" y="614300"/>
                  <a:pt x="170948" y="609767"/>
                </a:cubicBezTo>
                <a:cubicBezTo>
                  <a:pt x="178947" y="603367"/>
                  <a:pt x="185947" y="598901"/>
                  <a:pt x="191946" y="596368"/>
                </a:cubicBezTo>
                <a:cubicBezTo>
                  <a:pt x="200612" y="592768"/>
                  <a:pt x="210679" y="590968"/>
                  <a:pt x="222144" y="590968"/>
                </a:cubicBezTo>
                <a:close/>
                <a:moveTo>
                  <a:pt x="2705221" y="589768"/>
                </a:moveTo>
                <a:cubicBezTo>
                  <a:pt x="2714687" y="589768"/>
                  <a:pt x="2723186" y="590502"/>
                  <a:pt x="2730719" y="591968"/>
                </a:cubicBezTo>
                <a:cubicBezTo>
                  <a:pt x="2738252" y="593435"/>
                  <a:pt x="2744752" y="595701"/>
                  <a:pt x="2750218" y="598768"/>
                </a:cubicBezTo>
                <a:cubicBezTo>
                  <a:pt x="2751284" y="605567"/>
                  <a:pt x="2752151" y="615567"/>
                  <a:pt x="2752818" y="628766"/>
                </a:cubicBezTo>
                <a:lnTo>
                  <a:pt x="2753218" y="635166"/>
                </a:lnTo>
                <a:cubicBezTo>
                  <a:pt x="2751484" y="635299"/>
                  <a:pt x="2750018" y="635365"/>
                  <a:pt x="2748818" y="635365"/>
                </a:cubicBezTo>
                <a:lnTo>
                  <a:pt x="2746018" y="635365"/>
                </a:lnTo>
                <a:cubicBezTo>
                  <a:pt x="2742018" y="624299"/>
                  <a:pt x="2735919" y="615533"/>
                  <a:pt x="2727719" y="609067"/>
                </a:cubicBezTo>
                <a:cubicBezTo>
                  <a:pt x="2719520" y="602601"/>
                  <a:pt x="2711420" y="599368"/>
                  <a:pt x="2703421" y="599368"/>
                </a:cubicBezTo>
                <a:cubicBezTo>
                  <a:pt x="2695421" y="599368"/>
                  <a:pt x="2688955" y="601801"/>
                  <a:pt x="2684022" y="606667"/>
                </a:cubicBezTo>
                <a:cubicBezTo>
                  <a:pt x="2679089" y="611534"/>
                  <a:pt x="2676622" y="617900"/>
                  <a:pt x="2676622" y="625766"/>
                </a:cubicBezTo>
                <a:cubicBezTo>
                  <a:pt x="2676622" y="631766"/>
                  <a:pt x="2678622" y="637099"/>
                  <a:pt x="2682622" y="641765"/>
                </a:cubicBezTo>
                <a:cubicBezTo>
                  <a:pt x="2686622" y="646431"/>
                  <a:pt x="2695988" y="651751"/>
                  <a:pt x="2710720" y="657724"/>
                </a:cubicBezTo>
                <a:cubicBezTo>
                  <a:pt x="2725453" y="663696"/>
                  <a:pt x="2736185" y="669251"/>
                  <a:pt x="2742918" y="674388"/>
                </a:cubicBezTo>
                <a:cubicBezTo>
                  <a:pt x="2749651" y="679525"/>
                  <a:pt x="2754618" y="685763"/>
                  <a:pt x="2757817" y="693103"/>
                </a:cubicBezTo>
                <a:cubicBezTo>
                  <a:pt x="2761017" y="700442"/>
                  <a:pt x="2762617" y="707448"/>
                  <a:pt x="2762617" y="714120"/>
                </a:cubicBezTo>
                <a:cubicBezTo>
                  <a:pt x="2762617" y="723328"/>
                  <a:pt x="2759584" y="731935"/>
                  <a:pt x="2753518" y="739940"/>
                </a:cubicBezTo>
                <a:cubicBezTo>
                  <a:pt x="2747452" y="747946"/>
                  <a:pt x="2739852" y="753584"/>
                  <a:pt x="2730719" y="756853"/>
                </a:cubicBezTo>
                <a:cubicBezTo>
                  <a:pt x="2721586" y="760123"/>
                  <a:pt x="2713420" y="761758"/>
                  <a:pt x="2706221" y="761758"/>
                </a:cubicBezTo>
                <a:cubicBezTo>
                  <a:pt x="2689288" y="761758"/>
                  <a:pt x="2673689" y="758625"/>
                  <a:pt x="2659423" y="752358"/>
                </a:cubicBezTo>
                <a:cubicBezTo>
                  <a:pt x="2658090" y="751292"/>
                  <a:pt x="2657357" y="749292"/>
                  <a:pt x="2657224" y="746359"/>
                </a:cubicBezTo>
                <a:cubicBezTo>
                  <a:pt x="2657224" y="745159"/>
                  <a:pt x="2657090" y="743226"/>
                  <a:pt x="2656824" y="740559"/>
                </a:cubicBezTo>
                <a:cubicBezTo>
                  <a:pt x="2654690" y="722560"/>
                  <a:pt x="2653624" y="711894"/>
                  <a:pt x="2653624" y="708561"/>
                </a:cubicBezTo>
                <a:cubicBezTo>
                  <a:pt x="2653624" y="706961"/>
                  <a:pt x="2653957" y="705894"/>
                  <a:pt x="2654624" y="705361"/>
                </a:cubicBezTo>
                <a:cubicBezTo>
                  <a:pt x="2655290" y="704828"/>
                  <a:pt x="2657024" y="704561"/>
                  <a:pt x="2659823" y="704561"/>
                </a:cubicBezTo>
                <a:cubicBezTo>
                  <a:pt x="2664757" y="717227"/>
                  <a:pt x="2668489" y="725427"/>
                  <a:pt x="2671023" y="729160"/>
                </a:cubicBezTo>
                <a:cubicBezTo>
                  <a:pt x="2676089" y="736759"/>
                  <a:pt x="2682155" y="742659"/>
                  <a:pt x="2689222" y="746859"/>
                </a:cubicBezTo>
                <a:cubicBezTo>
                  <a:pt x="2696288" y="751058"/>
                  <a:pt x="2703954" y="753158"/>
                  <a:pt x="2712220" y="753158"/>
                </a:cubicBezTo>
                <a:cubicBezTo>
                  <a:pt x="2719820" y="753158"/>
                  <a:pt x="2727353" y="749892"/>
                  <a:pt x="2734819" y="743359"/>
                </a:cubicBezTo>
                <a:cubicBezTo>
                  <a:pt x="2740152" y="738426"/>
                  <a:pt x="2742818" y="732693"/>
                  <a:pt x="2742818" y="726160"/>
                </a:cubicBezTo>
                <a:cubicBezTo>
                  <a:pt x="2742818" y="717494"/>
                  <a:pt x="2739685" y="709494"/>
                  <a:pt x="2733419" y="702161"/>
                </a:cubicBezTo>
                <a:cubicBezTo>
                  <a:pt x="2727153" y="694962"/>
                  <a:pt x="2715253" y="688062"/>
                  <a:pt x="2697721" y="681463"/>
                </a:cubicBezTo>
                <a:cubicBezTo>
                  <a:pt x="2680189" y="674863"/>
                  <a:pt x="2668423" y="667830"/>
                  <a:pt x="2662423" y="660364"/>
                </a:cubicBezTo>
                <a:cubicBezTo>
                  <a:pt x="2656424" y="652898"/>
                  <a:pt x="2653424" y="644365"/>
                  <a:pt x="2653424" y="634766"/>
                </a:cubicBezTo>
                <a:cubicBezTo>
                  <a:pt x="2653424" y="625699"/>
                  <a:pt x="2655890" y="617700"/>
                  <a:pt x="2660823" y="610767"/>
                </a:cubicBezTo>
                <a:cubicBezTo>
                  <a:pt x="2665756" y="603834"/>
                  <a:pt x="2672556" y="598601"/>
                  <a:pt x="2681222" y="595068"/>
                </a:cubicBezTo>
                <a:cubicBezTo>
                  <a:pt x="2689888" y="591535"/>
                  <a:pt x="2697888" y="589768"/>
                  <a:pt x="2705221" y="589768"/>
                </a:cubicBezTo>
                <a:close/>
                <a:moveTo>
                  <a:pt x="1095496" y="589768"/>
                </a:moveTo>
                <a:cubicBezTo>
                  <a:pt x="1104962" y="589768"/>
                  <a:pt x="1113461" y="590502"/>
                  <a:pt x="1120994" y="591968"/>
                </a:cubicBezTo>
                <a:cubicBezTo>
                  <a:pt x="1128527" y="593435"/>
                  <a:pt x="1135027" y="595701"/>
                  <a:pt x="1140493" y="598768"/>
                </a:cubicBezTo>
                <a:cubicBezTo>
                  <a:pt x="1141560" y="605567"/>
                  <a:pt x="1142426" y="615567"/>
                  <a:pt x="1143093" y="628766"/>
                </a:cubicBezTo>
                <a:lnTo>
                  <a:pt x="1143493" y="635166"/>
                </a:lnTo>
                <a:cubicBezTo>
                  <a:pt x="1141760" y="635299"/>
                  <a:pt x="1140293" y="635365"/>
                  <a:pt x="1139093" y="635365"/>
                </a:cubicBezTo>
                <a:lnTo>
                  <a:pt x="1136293" y="635365"/>
                </a:lnTo>
                <a:cubicBezTo>
                  <a:pt x="1132293" y="624299"/>
                  <a:pt x="1126194" y="615533"/>
                  <a:pt x="1117994" y="609067"/>
                </a:cubicBezTo>
                <a:cubicBezTo>
                  <a:pt x="1109795" y="602601"/>
                  <a:pt x="1101695" y="599368"/>
                  <a:pt x="1093696" y="599368"/>
                </a:cubicBezTo>
                <a:cubicBezTo>
                  <a:pt x="1085696" y="599368"/>
                  <a:pt x="1079230" y="601801"/>
                  <a:pt x="1074297" y="606667"/>
                </a:cubicBezTo>
                <a:cubicBezTo>
                  <a:pt x="1069364" y="611534"/>
                  <a:pt x="1066898" y="617900"/>
                  <a:pt x="1066898" y="625766"/>
                </a:cubicBezTo>
                <a:cubicBezTo>
                  <a:pt x="1066898" y="631766"/>
                  <a:pt x="1068897" y="637099"/>
                  <a:pt x="1072897" y="641765"/>
                </a:cubicBezTo>
                <a:cubicBezTo>
                  <a:pt x="1076897" y="646431"/>
                  <a:pt x="1086263" y="651751"/>
                  <a:pt x="1100995" y="657724"/>
                </a:cubicBezTo>
                <a:cubicBezTo>
                  <a:pt x="1115728" y="663696"/>
                  <a:pt x="1126461" y="669251"/>
                  <a:pt x="1133194" y="674388"/>
                </a:cubicBezTo>
                <a:cubicBezTo>
                  <a:pt x="1139926" y="679525"/>
                  <a:pt x="1144893" y="685763"/>
                  <a:pt x="1148093" y="693103"/>
                </a:cubicBezTo>
                <a:cubicBezTo>
                  <a:pt x="1151292" y="700442"/>
                  <a:pt x="1152892" y="707448"/>
                  <a:pt x="1152892" y="714120"/>
                </a:cubicBezTo>
                <a:cubicBezTo>
                  <a:pt x="1152892" y="723328"/>
                  <a:pt x="1149859" y="731935"/>
                  <a:pt x="1143793" y="739940"/>
                </a:cubicBezTo>
                <a:cubicBezTo>
                  <a:pt x="1137726" y="747946"/>
                  <a:pt x="1130127" y="753584"/>
                  <a:pt x="1120994" y="756853"/>
                </a:cubicBezTo>
                <a:cubicBezTo>
                  <a:pt x="1111861" y="760123"/>
                  <a:pt x="1103695" y="761758"/>
                  <a:pt x="1096496" y="761758"/>
                </a:cubicBezTo>
                <a:cubicBezTo>
                  <a:pt x="1079563" y="761758"/>
                  <a:pt x="1063964" y="758625"/>
                  <a:pt x="1049699" y="752358"/>
                </a:cubicBezTo>
                <a:cubicBezTo>
                  <a:pt x="1048365" y="751292"/>
                  <a:pt x="1047632" y="749292"/>
                  <a:pt x="1047499" y="746359"/>
                </a:cubicBezTo>
                <a:cubicBezTo>
                  <a:pt x="1047499" y="745159"/>
                  <a:pt x="1047365" y="743226"/>
                  <a:pt x="1047099" y="740559"/>
                </a:cubicBezTo>
                <a:cubicBezTo>
                  <a:pt x="1044966" y="722560"/>
                  <a:pt x="1043899" y="711894"/>
                  <a:pt x="1043899" y="708561"/>
                </a:cubicBezTo>
                <a:cubicBezTo>
                  <a:pt x="1043899" y="706961"/>
                  <a:pt x="1044232" y="705894"/>
                  <a:pt x="1044899" y="705361"/>
                </a:cubicBezTo>
                <a:cubicBezTo>
                  <a:pt x="1045565" y="704828"/>
                  <a:pt x="1047299" y="704561"/>
                  <a:pt x="1050098" y="704561"/>
                </a:cubicBezTo>
                <a:cubicBezTo>
                  <a:pt x="1055032" y="717227"/>
                  <a:pt x="1058765" y="725427"/>
                  <a:pt x="1061298" y="729160"/>
                </a:cubicBezTo>
                <a:cubicBezTo>
                  <a:pt x="1066364" y="736759"/>
                  <a:pt x="1072430" y="742659"/>
                  <a:pt x="1079497" y="746859"/>
                </a:cubicBezTo>
                <a:cubicBezTo>
                  <a:pt x="1086563" y="751058"/>
                  <a:pt x="1094229" y="753158"/>
                  <a:pt x="1102495" y="753158"/>
                </a:cubicBezTo>
                <a:cubicBezTo>
                  <a:pt x="1110095" y="753158"/>
                  <a:pt x="1117628" y="749892"/>
                  <a:pt x="1125094" y="743359"/>
                </a:cubicBezTo>
                <a:cubicBezTo>
                  <a:pt x="1130427" y="738426"/>
                  <a:pt x="1133093" y="732693"/>
                  <a:pt x="1133093" y="726160"/>
                </a:cubicBezTo>
                <a:cubicBezTo>
                  <a:pt x="1133093" y="717494"/>
                  <a:pt x="1129960" y="709494"/>
                  <a:pt x="1123694" y="702161"/>
                </a:cubicBezTo>
                <a:cubicBezTo>
                  <a:pt x="1117428" y="694962"/>
                  <a:pt x="1105529" y="688062"/>
                  <a:pt x="1087996" y="681463"/>
                </a:cubicBezTo>
                <a:cubicBezTo>
                  <a:pt x="1070464" y="674863"/>
                  <a:pt x="1058698" y="667830"/>
                  <a:pt x="1052698" y="660364"/>
                </a:cubicBezTo>
                <a:cubicBezTo>
                  <a:pt x="1046699" y="652898"/>
                  <a:pt x="1043699" y="644365"/>
                  <a:pt x="1043699" y="634766"/>
                </a:cubicBezTo>
                <a:cubicBezTo>
                  <a:pt x="1043699" y="625699"/>
                  <a:pt x="1046165" y="617700"/>
                  <a:pt x="1051098" y="610767"/>
                </a:cubicBezTo>
                <a:cubicBezTo>
                  <a:pt x="1056031" y="603834"/>
                  <a:pt x="1062831" y="598601"/>
                  <a:pt x="1071497" y="595068"/>
                </a:cubicBezTo>
                <a:cubicBezTo>
                  <a:pt x="1080164" y="591535"/>
                  <a:pt x="1088163" y="589768"/>
                  <a:pt x="1095496" y="589768"/>
                </a:cubicBezTo>
                <a:close/>
                <a:moveTo>
                  <a:pt x="1838697" y="586768"/>
                </a:moveTo>
                <a:lnTo>
                  <a:pt x="1845496" y="586968"/>
                </a:lnTo>
                <a:cubicBezTo>
                  <a:pt x="1845896" y="593256"/>
                  <a:pt x="1846096" y="597737"/>
                  <a:pt x="1846096" y="600411"/>
                </a:cubicBezTo>
                <a:lnTo>
                  <a:pt x="1846096" y="613654"/>
                </a:lnTo>
                <a:lnTo>
                  <a:pt x="1846296" y="617267"/>
                </a:lnTo>
                <a:cubicBezTo>
                  <a:pt x="1847896" y="616196"/>
                  <a:pt x="1849763" y="614857"/>
                  <a:pt x="1851896" y="613251"/>
                </a:cubicBezTo>
                <a:cubicBezTo>
                  <a:pt x="1859896" y="607231"/>
                  <a:pt x="1868095" y="602314"/>
                  <a:pt x="1876495" y="598501"/>
                </a:cubicBezTo>
                <a:cubicBezTo>
                  <a:pt x="1884894" y="594687"/>
                  <a:pt x="1892360" y="592045"/>
                  <a:pt x="1898893" y="590574"/>
                </a:cubicBezTo>
                <a:cubicBezTo>
                  <a:pt x="1903026" y="589504"/>
                  <a:pt x="1907693" y="588968"/>
                  <a:pt x="1912892" y="588968"/>
                </a:cubicBezTo>
                <a:cubicBezTo>
                  <a:pt x="1923825" y="588968"/>
                  <a:pt x="1933224" y="591905"/>
                  <a:pt x="1941091" y="597779"/>
                </a:cubicBezTo>
                <a:cubicBezTo>
                  <a:pt x="1948957" y="603652"/>
                  <a:pt x="1954057" y="610561"/>
                  <a:pt x="1956390" y="618504"/>
                </a:cubicBezTo>
                <a:cubicBezTo>
                  <a:pt x="1958723" y="626447"/>
                  <a:pt x="1959889" y="642233"/>
                  <a:pt x="1959889" y="665861"/>
                </a:cubicBezTo>
                <a:lnTo>
                  <a:pt x="1959889" y="696096"/>
                </a:lnTo>
                <a:cubicBezTo>
                  <a:pt x="1959889" y="696896"/>
                  <a:pt x="1959789" y="699566"/>
                  <a:pt x="1959589" y="704105"/>
                </a:cubicBezTo>
                <a:cubicBezTo>
                  <a:pt x="1959389" y="708644"/>
                  <a:pt x="1959290" y="713850"/>
                  <a:pt x="1959290" y="719723"/>
                </a:cubicBezTo>
                <a:cubicBezTo>
                  <a:pt x="1959290" y="729068"/>
                  <a:pt x="1959689" y="735008"/>
                  <a:pt x="1960489" y="737544"/>
                </a:cubicBezTo>
                <a:cubicBezTo>
                  <a:pt x="1961156" y="739279"/>
                  <a:pt x="1962889" y="741015"/>
                  <a:pt x="1965689" y="742753"/>
                </a:cubicBezTo>
                <a:cubicBezTo>
                  <a:pt x="1978488" y="744488"/>
                  <a:pt x="1985955" y="746557"/>
                  <a:pt x="1988088" y="748959"/>
                </a:cubicBezTo>
                <a:lnTo>
                  <a:pt x="1988088" y="750558"/>
                </a:lnTo>
                <a:cubicBezTo>
                  <a:pt x="1988088" y="751892"/>
                  <a:pt x="1987688" y="753558"/>
                  <a:pt x="1986888" y="755558"/>
                </a:cubicBezTo>
                <a:lnTo>
                  <a:pt x="1983088" y="755558"/>
                </a:lnTo>
                <a:lnTo>
                  <a:pt x="1956690" y="755158"/>
                </a:lnTo>
                <a:lnTo>
                  <a:pt x="1930691" y="755758"/>
                </a:lnTo>
                <a:cubicBezTo>
                  <a:pt x="1921092" y="756025"/>
                  <a:pt x="1912226" y="755958"/>
                  <a:pt x="1904093" y="755558"/>
                </a:cubicBezTo>
                <a:lnTo>
                  <a:pt x="1902893" y="751358"/>
                </a:lnTo>
                <a:cubicBezTo>
                  <a:pt x="1902893" y="750558"/>
                  <a:pt x="1903360" y="749492"/>
                  <a:pt x="1904293" y="748159"/>
                </a:cubicBezTo>
                <a:cubicBezTo>
                  <a:pt x="1907893" y="746557"/>
                  <a:pt x="1912959" y="745489"/>
                  <a:pt x="1919492" y="744956"/>
                </a:cubicBezTo>
                <a:cubicBezTo>
                  <a:pt x="1923358" y="744687"/>
                  <a:pt x="1926025" y="744286"/>
                  <a:pt x="1927491" y="743753"/>
                </a:cubicBezTo>
                <a:cubicBezTo>
                  <a:pt x="1928958" y="743219"/>
                  <a:pt x="1930758" y="742151"/>
                  <a:pt x="1932891" y="740547"/>
                </a:cubicBezTo>
                <a:cubicBezTo>
                  <a:pt x="1934491" y="737343"/>
                  <a:pt x="1935291" y="734673"/>
                  <a:pt x="1935291" y="732538"/>
                </a:cubicBezTo>
                <a:cubicBezTo>
                  <a:pt x="1935291" y="731602"/>
                  <a:pt x="1935158" y="729733"/>
                  <a:pt x="1934891" y="726929"/>
                </a:cubicBezTo>
                <a:cubicBezTo>
                  <a:pt x="1934491" y="720787"/>
                  <a:pt x="1934224" y="705500"/>
                  <a:pt x="1934091" y="681066"/>
                </a:cubicBezTo>
                <a:lnTo>
                  <a:pt x="1934091" y="670651"/>
                </a:lnTo>
                <a:lnTo>
                  <a:pt x="1934491" y="654630"/>
                </a:lnTo>
                <a:cubicBezTo>
                  <a:pt x="1934491" y="637406"/>
                  <a:pt x="1931025" y="625523"/>
                  <a:pt x="1924092" y="618982"/>
                </a:cubicBezTo>
                <a:cubicBezTo>
                  <a:pt x="1917159" y="612439"/>
                  <a:pt x="1907893" y="609167"/>
                  <a:pt x="1896293" y="609167"/>
                </a:cubicBezTo>
                <a:cubicBezTo>
                  <a:pt x="1887361" y="609167"/>
                  <a:pt x="1878628" y="611134"/>
                  <a:pt x="1870095" y="615067"/>
                </a:cubicBezTo>
                <a:cubicBezTo>
                  <a:pt x="1861562" y="619000"/>
                  <a:pt x="1853296" y="624899"/>
                  <a:pt x="1845296" y="632766"/>
                </a:cubicBezTo>
                <a:cubicBezTo>
                  <a:pt x="1845030" y="639165"/>
                  <a:pt x="1844896" y="644632"/>
                  <a:pt x="1844896" y="649165"/>
                </a:cubicBezTo>
                <a:lnTo>
                  <a:pt x="1845496" y="693362"/>
                </a:lnTo>
                <a:cubicBezTo>
                  <a:pt x="1845496" y="716427"/>
                  <a:pt x="1845830" y="730560"/>
                  <a:pt x="1846496" y="735759"/>
                </a:cubicBezTo>
                <a:cubicBezTo>
                  <a:pt x="1846763" y="737892"/>
                  <a:pt x="1847230" y="739359"/>
                  <a:pt x="1847896" y="740159"/>
                </a:cubicBezTo>
                <a:cubicBezTo>
                  <a:pt x="1848963" y="741226"/>
                  <a:pt x="1851096" y="742092"/>
                  <a:pt x="1854296" y="742759"/>
                </a:cubicBezTo>
                <a:cubicBezTo>
                  <a:pt x="1857496" y="743425"/>
                  <a:pt x="1861195" y="744359"/>
                  <a:pt x="1865395" y="745559"/>
                </a:cubicBezTo>
                <a:cubicBezTo>
                  <a:pt x="1869595" y="746759"/>
                  <a:pt x="1872362" y="747492"/>
                  <a:pt x="1873695" y="747759"/>
                </a:cubicBezTo>
                <a:cubicBezTo>
                  <a:pt x="1876361" y="748425"/>
                  <a:pt x="1878161" y="749759"/>
                  <a:pt x="1879094" y="751758"/>
                </a:cubicBezTo>
                <a:lnTo>
                  <a:pt x="1878894" y="755758"/>
                </a:lnTo>
                <a:lnTo>
                  <a:pt x="1857896" y="755758"/>
                </a:lnTo>
                <a:lnTo>
                  <a:pt x="1814698" y="755158"/>
                </a:lnTo>
                <a:cubicBezTo>
                  <a:pt x="1804699" y="755291"/>
                  <a:pt x="1798366" y="755358"/>
                  <a:pt x="1795699" y="755358"/>
                </a:cubicBezTo>
                <a:lnTo>
                  <a:pt x="1790700" y="755358"/>
                </a:lnTo>
                <a:lnTo>
                  <a:pt x="1790300" y="752758"/>
                </a:lnTo>
                <a:cubicBezTo>
                  <a:pt x="1790300" y="751825"/>
                  <a:pt x="1790500" y="750492"/>
                  <a:pt x="1790900" y="748759"/>
                </a:cubicBezTo>
                <a:cubicBezTo>
                  <a:pt x="1794233" y="747827"/>
                  <a:pt x="1798099" y="747031"/>
                  <a:pt x="1802499" y="746368"/>
                </a:cubicBezTo>
                <a:cubicBezTo>
                  <a:pt x="1810899" y="745170"/>
                  <a:pt x="1815932" y="743775"/>
                  <a:pt x="1817598" y="742181"/>
                </a:cubicBezTo>
                <a:cubicBezTo>
                  <a:pt x="1819265" y="740587"/>
                  <a:pt x="1820098" y="736933"/>
                  <a:pt x="1820098" y="731219"/>
                </a:cubicBezTo>
                <a:lnTo>
                  <a:pt x="1820498" y="724041"/>
                </a:lnTo>
                <a:cubicBezTo>
                  <a:pt x="1820631" y="721385"/>
                  <a:pt x="1820698" y="717997"/>
                  <a:pt x="1820698" y="713876"/>
                </a:cubicBezTo>
                <a:lnTo>
                  <a:pt x="1820298" y="652686"/>
                </a:lnTo>
                <a:cubicBezTo>
                  <a:pt x="1820298" y="644447"/>
                  <a:pt x="1819231" y="639132"/>
                  <a:pt x="1817098" y="636740"/>
                </a:cubicBezTo>
                <a:cubicBezTo>
                  <a:pt x="1813498" y="633020"/>
                  <a:pt x="1806832" y="630428"/>
                  <a:pt x="1797099" y="628966"/>
                </a:cubicBezTo>
                <a:lnTo>
                  <a:pt x="1797099" y="621666"/>
                </a:lnTo>
                <a:cubicBezTo>
                  <a:pt x="1806832" y="618992"/>
                  <a:pt x="1814298" y="615515"/>
                  <a:pt x="1819498" y="611236"/>
                </a:cubicBezTo>
                <a:cubicBezTo>
                  <a:pt x="1827098" y="605219"/>
                  <a:pt x="1833497" y="597064"/>
                  <a:pt x="1838697" y="586768"/>
                </a:cubicBezTo>
                <a:close/>
                <a:moveTo>
                  <a:pt x="2222297" y="582369"/>
                </a:moveTo>
                <a:lnTo>
                  <a:pt x="2229096" y="582569"/>
                </a:lnTo>
                <a:cubicBezTo>
                  <a:pt x="2229896" y="589235"/>
                  <a:pt x="2230296" y="604034"/>
                  <a:pt x="2230296" y="626966"/>
                </a:cubicBezTo>
                <a:lnTo>
                  <a:pt x="2230096" y="630366"/>
                </a:lnTo>
                <a:cubicBezTo>
                  <a:pt x="2230096" y="631166"/>
                  <a:pt x="2230229" y="632432"/>
                  <a:pt x="2230496" y="634166"/>
                </a:cubicBezTo>
                <a:cubicBezTo>
                  <a:pt x="2235563" y="624966"/>
                  <a:pt x="2241895" y="616500"/>
                  <a:pt x="2249495" y="608767"/>
                </a:cubicBezTo>
                <a:lnTo>
                  <a:pt x="2254095" y="604167"/>
                </a:lnTo>
                <a:cubicBezTo>
                  <a:pt x="2255961" y="602034"/>
                  <a:pt x="2257761" y="600368"/>
                  <a:pt x="2259494" y="599168"/>
                </a:cubicBezTo>
                <a:cubicBezTo>
                  <a:pt x="2268827" y="593568"/>
                  <a:pt x="2275760" y="590768"/>
                  <a:pt x="2280293" y="590768"/>
                </a:cubicBezTo>
                <a:cubicBezTo>
                  <a:pt x="2286159" y="590768"/>
                  <a:pt x="2290959" y="592735"/>
                  <a:pt x="2294692" y="596668"/>
                </a:cubicBezTo>
                <a:cubicBezTo>
                  <a:pt x="2298425" y="600601"/>
                  <a:pt x="2300292" y="605434"/>
                  <a:pt x="2300292" y="611167"/>
                </a:cubicBezTo>
                <a:cubicBezTo>
                  <a:pt x="2300292" y="615700"/>
                  <a:pt x="2298959" y="619233"/>
                  <a:pt x="2296292" y="621766"/>
                </a:cubicBezTo>
                <a:cubicBezTo>
                  <a:pt x="2292692" y="625099"/>
                  <a:pt x="2288559" y="626766"/>
                  <a:pt x="2283893" y="626766"/>
                </a:cubicBezTo>
                <a:cubicBezTo>
                  <a:pt x="2281760" y="626766"/>
                  <a:pt x="2277560" y="625633"/>
                  <a:pt x="2271294" y="623366"/>
                </a:cubicBezTo>
                <a:cubicBezTo>
                  <a:pt x="2265027" y="621100"/>
                  <a:pt x="2260894" y="619966"/>
                  <a:pt x="2258894" y="619966"/>
                </a:cubicBezTo>
                <a:cubicBezTo>
                  <a:pt x="2255161" y="619966"/>
                  <a:pt x="2252562" y="620566"/>
                  <a:pt x="2251095" y="621766"/>
                </a:cubicBezTo>
                <a:cubicBezTo>
                  <a:pt x="2247362" y="624699"/>
                  <a:pt x="2242829" y="630699"/>
                  <a:pt x="2237496" y="639765"/>
                </a:cubicBezTo>
                <a:cubicBezTo>
                  <a:pt x="2233363" y="646565"/>
                  <a:pt x="2231296" y="652831"/>
                  <a:pt x="2231296" y="658564"/>
                </a:cubicBezTo>
                <a:lnTo>
                  <a:pt x="2232296" y="691634"/>
                </a:lnTo>
                <a:lnTo>
                  <a:pt x="2232696" y="731322"/>
                </a:lnTo>
                <a:cubicBezTo>
                  <a:pt x="2233096" y="735864"/>
                  <a:pt x="2233629" y="738803"/>
                  <a:pt x="2234296" y="740140"/>
                </a:cubicBezTo>
                <a:cubicBezTo>
                  <a:pt x="2234829" y="741076"/>
                  <a:pt x="2236163" y="742211"/>
                  <a:pt x="2238296" y="743546"/>
                </a:cubicBezTo>
                <a:cubicBezTo>
                  <a:pt x="2252695" y="744748"/>
                  <a:pt x="2261228" y="745617"/>
                  <a:pt x="2263894" y="746152"/>
                </a:cubicBezTo>
                <a:cubicBezTo>
                  <a:pt x="2265761" y="746286"/>
                  <a:pt x="2267161" y="746419"/>
                  <a:pt x="2268094" y="746552"/>
                </a:cubicBezTo>
                <a:cubicBezTo>
                  <a:pt x="2273827" y="746686"/>
                  <a:pt x="2277827" y="747488"/>
                  <a:pt x="2280093" y="748959"/>
                </a:cubicBezTo>
                <a:cubicBezTo>
                  <a:pt x="2281293" y="749625"/>
                  <a:pt x="2281893" y="750625"/>
                  <a:pt x="2281893" y="751958"/>
                </a:cubicBezTo>
                <a:cubicBezTo>
                  <a:pt x="2281893" y="752758"/>
                  <a:pt x="2281360" y="753825"/>
                  <a:pt x="2280293" y="755158"/>
                </a:cubicBezTo>
                <a:lnTo>
                  <a:pt x="2258094" y="754758"/>
                </a:lnTo>
                <a:lnTo>
                  <a:pt x="2249695" y="754558"/>
                </a:lnTo>
                <a:lnTo>
                  <a:pt x="2237496" y="754758"/>
                </a:lnTo>
                <a:lnTo>
                  <a:pt x="2217097" y="754758"/>
                </a:lnTo>
                <a:lnTo>
                  <a:pt x="2206098" y="755358"/>
                </a:lnTo>
                <a:lnTo>
                  <a:pt x="2172500" y="755958"/>
                </a:lnTo>
                <a:lnTo>
                  <a:pt x="2171700" y="753358"/>
                </a:lnTo>
                <a:cubicBezTo>
                  <a:pt x="2171700" y="752425"/>
                  <a:pt x="2172300" y="751025"/>
                  <a:pt x="2173500" y="749159"/>
                </a:cubicBezTo>
                <a:lnTo>
                  <a:pt x="2185299" y="746762"/>
                </a:lnTo>
                <a:lnTo>
                  <a:pt x="2201898" y="743768"/>
                </a:lnTo>
                <a:cubicBezTo>
                  <a:pt x="2203231" y="743102"/>
                  <a:pt x="2204164" y="742169"/>
                  <a:pt x="2204698" y="740972"/>
                </a:cubicBezTo>
                <a:cubicBezTo>
                  <a:pt x="2205498" y="739242"/>
                  <a:pt x="2205898" y="734118"/>
                  <a:pt x="2205898" y="725598"/>
                </a:cubicBezTo>
                <a:cubicBezTo>
                  <a:pt x="2205898" y="680342"/>
                  <a:pt x="2205631" y="654220"/>
                  <a:pt x="2205098" y="647232"/>
                </a:cubicBezTo>
                <a:cubicBezTo>
                  <a:pt x="2204564" y="640244"/>
                  <a:pt x="2203365" y="635818"/>
                  <a:pt x="2201498" y="633955"/>
                </a:cubicBezTo>
                <a:cubicBezTo>
                  <a:pt x="2199631" y="632091"/>
                  <a:pt x="2194832" y="630627"/>
                  <a:pt x="2187099" y="629563"/>
                </a:cubicBezTo>
                <a:cubicBezTo>
                  <a:pt x="2182566" y="628896"/>
                  <a:pt x="2178966" y="628030"/>
                  <a:pt x="2176299" y="626966"/>
                </a:cubicBezTo>
                <a:lnTo>
                  <a:pt x="2177099" y="620866"/>
                </a:lnTo>
                <a:cubicBezTo>
                  <a:pt x="2191099" y="615119"/>
                  <a:pt x="2200498" y="610173"/>
                  <a:pt x="2205298" y="606030"/>
                </a:cubicBezTo>
                <a:cubicBezTo>
                  <a:pt x="2211964" y="600013"/>
                  <a:pt x="2217630" y="592126"/>
                  <a:pt x="2222297" y="582369"/>
                </a:cubicBezTo>
                <a:close/>
                <a:moveTo>
                  <a:pt x="736397" y="582369"/>
                </a:moveTo>
                <a:lnTo>
                  <a:pt x="743196" y="582569"/>
                </a:lnTo>
                <a:cubicBezTo>
                  <a:pt x="743996" y="589235"/>
                  <a:pt x="744396" y="604034"/>
                  <a:pt x="744396" y="626966"/>
                </a:cubicBezTo>
                <a:lnTo>
                  <a:pt x="744196" y="630366"/>
                </a:lnTo>
                <a:cubicBezTo>
                  <a:pt x="744196" y="631166"/>
                  <a:pt x="744330" y="632432"/>
                  <a:pt x="744596" y="634166"/>
                </a:cubicBezTo>
                <a:cubicBezTo>
                  <a:pt x="749663" y="624966"/>
                  <a:pt x="755995" y="616500"/>
                  <a:pt x="763595" y="608767"/>
                </a:cubicBezTo>
                <a:lnTo>
                  <a:pt x="768195" y="604167"/>
                </a:lnTo>
                <a:cubicBezTo>
                  <a:pt x="770061" y="602034"/>
                  <a:pt x="771861" y="600368"/>
                  <a:pt x="773595" y="599168"/>
                </a:cubicBezTo>
                <a:cubicBezTo>
                  <a:pt x="782927" y="593568"/>
                  <a:pt x="789860" y="590768"/>
                  <a:pt x="794393" y="590768"/>
                </a:cubicBezTo>
                <a:cubicBezTo>
                  <a:pt x="800259" y="590768"/>
                  <a:pt x="805059" y="592735"/>
                  <a:pt x="808792" y="596668"/>
                </a:cubicBezTo>
                <a:cubicBezTo>
                  <a:pt x="812526" y="600601"/>
                  <a:pt x="814392" y="605434"/>
                  <a:pt x="814392" y="611167"/>
                </a:cubicBezTo>
                <a:cubicBezTo>
                  <a:pt x="814392" y="615700"/>
                  <a:pt x="813059" y="619233"/>
                  <a:pt x="810392" y="621766"/>
                </a:cubicBezTo>
                <a:cubicBezTo>
                  <a:pt x="806792" y="625099"/>
                  <a:pt x="802659" y="626766"/>
                  <a:pt x="797993" y="626766"/>
                </a:cubicBezTo>
                <a:cubicBezTo>
                  <a:pt x="795860" y="626766"/>
                  <a:pt x="791660" y="625633"/>
                  <a:pt x="785394" y="623366"/>
                </a:cubicBezTo>
                <a:cubicBezTo>
                  <a:pt x="779127" y="621100"/>
                  <a:pt x="774994" y="619966"/>
                  <a:pt x="772994" y="619966"/>
                </a:cubicBezTo>
                <a:cubicBezTo>
                  <a:pt x="769262" y="619966"/>
                  <a:pt x="766661" y="620566"/>
                  <a:pt x="765195" y="621766"/>
                </a:cubicBezTo>
                <a:cubicBezTo>
                  <a:pt x="761462" y="624699"/>
                  <a:pt x="756929" y="630699"/>
                  <a:pt x="751596" y="639765"/>
                </a:cubicBezTo>
                <a:cubicBezTo>
                  <a:pt x="747463" y="646565"/>
                  <a:pt x="745396" y="652831"/>
                  <a:pt x="745396" y="658564"/>
                </a:cubicBezTo>
                <a:lnTo>
                  <a:pt x="746396" y="691634"/>
                </a:lnTo>
                <a:lnTo>
                  <a:pt x="746796" y="731322"/>
                </a:lnTo>
                <a:cubicBezTo>
                  <a:pt x="747196" y="735864"/>
                  <a:pt x="747729" y="738803"/>
                  <a:pt x="748396" y="740140"/>
                </a:cubicBezTo>
                <a:cubicBezTo>
                  <a:pt x="748929" y="741076"/>
                  <a:pt x="750263" y="742211"/>
                  <a:pt x="752396" y="743546"/>
                </a:cubicBezTo>
                <a:cubicBezTo>
                  <a:pt x="766795" y="744748"/>
                  <a:pt x="775328" y="745617"/>
                  <a:pt x="777994" y="746152"/>
                </a:cubicBezTo>
                <a:cubicBezTo>
                  <a:pt x="779861" y="746286"/>
                  <a:pt x="781261" y="746419"/>
                  <a:pt x="782194" y="746552"/>
                </a:cubicBezTo>
                <a:cubicBezTo>
                  <a:pt x="787927" y="746686"/>
                  <a:pt x="791927" y="747488"/>
                  <a:pt x="794193" y="748959"/>
                </a:cubicBezTo>
                <a:cubicBezTo>
                  <a:pt x="795393" y="749625"/>
                  <a:pt x="795993" y="750625"/>
                  <a:pt x="795993" y="751958"/>
                </a:cubicBezTo>
                <a:cubicBezTo>
                  <a:pt x="795993" y="752758"/>
                  <a:pt x="795460" y="753825"/>
                  <a:pt x="794393" y="755158"/>
                </a:cubicBezTo>
                <a:lnTo>
                  <a:pt x="772194" y="754758"/>
                </a:lnTo>
                <a:lnTo>
                  <a:pt x="763795" y="754558"/>
                </a:lnTo>
                <a:lnTo>
                  <a:pt x="751596" y="754758"/>
                </a:lnTo>
                <a:lnTo>
                  <a:pt x="731197" y="754758"/>
                </a:lnTo>
                <a:lnTo>
                  <a:pt x="720198" y="755358"/>
                </a:lnTo>
                <a:lnTo>
                  <a:pt x="686600" y="755958"/>
                </a:lnTo>
                <a:lnTo>
                  <a:pt x="685800" y="753358"/>
                </a:lnTo>
                <a:cubicBezTo>
                  <a:pt x="685800" y="752425"/>
                  <a:pt x="686400" y="751025"/>
                  <a:pt x="687600" y="749159"/>
                </a:cubicBezTo>
                <a:lnTo>
                  <a:pt x="699399" y="746762"/>
                </a:lnTo>
                <a:lnTo>
                  <a:pt x="715998" y="743768"/>
                </a:lnTo>
                <a:cubicBezTo>
                  <a:pt x="717331" y="743102"/>
                  <a:pt x="718264" y="742169"/>
                  <a:pt x="718798" y="740972"/>
                </a:cubicBezTo>
                <a:cubicBezTo>
                  <a:pt x="719598" y="739242"/>
                  <a:pt x="719998" y="734118"/>
                  <a:pt x="719998" y="725598"/>
                </a:cubicBezTo>
                <a:cubicBezTo>
                  <a:pt x="719998" y="680342"/>
                  <a:pt x="719731" y="654220"/>
                  <a:pt x="719198" y="647232"/>
                </a:cubicBezTo>
                <a:cubicBezTo>
                  <a:pt x="718664" y="640244"/>
                  <a:pt x="717465" y="635818"/>
                  <a:pt x="715598" y="633955"/>
                </a:cubicBezTo>
                <a:cubicBezTo>
                  <a:pt x="713732" y="632091"/>
                  <a:pt x="708932" y="630627"/>
                  <a:pt x="701199" y="629563"/>
                </a:cubicBezTo>
                <a:cubicBezTo>
                  <a:pt x="696666" y="628896"/>
                  <a:pt x="693066" y="628030"/>
                  <a:pt x="690399" y="626966"/>
                </a:cubicBezTo>
                <a:lnTo>
                  <a:pt x="691199" y="620866"/>
                </a:lnTo>
                <a:cubicBezTo>
                  <a:pt x="705199" y="615119"/>
                  <a:pt x="714598" y="610173"/>
                  <a:pt x="719398" y="606030"/>
                </a:cubicBezTo>
                <a:cubicBezTo>
                  <a:pt x="726064" y="600013"/>
                  <a:pt x="731730" y="592126"/>
                  <a:pt x="736397" y="582369"/>
                </a:cubicBezTo>
                <a:close/>
                <a:moveTo>
                  <a:pt x="50597" y="582369"/>
                </a:moveTo>
                <a:lnTo>
                  <a:pt x="57396" y="582569"/>
                </a:lnTo>
                <a:cubicBezTo>
                  <a:pt x="58196" y="589235"/>
                  <a:pt x="58596" y="604034"/>
                  <a:pt x="58596" y="626966"/>
                </a:cubicBezTo>
                <a:lnTo>
                  <a:pt x="58396" y="630366"/>
                </a:lnTo>
                <a:cubicBezTo>
                  <a:pt x="58396" y="631166"/>
                  <a:pt x="58530" y="632432"/>
                  <a:pt x="58796" y="634166"/>
                </a:cubicBezTo>
                <a:cubicBezTo>
                  <a:pt x="63863" y="624966"/>
                  <a:pt x="70196" y="616500"/>
                  <a:pt x="77795" y="608767"/>
                </a:cubicBezTo>
                <a:lnTo>
                  <a:pt x="82395" y="604167"/>
                </a:lnTo>
                <a:cubicBezTo>
                  <a:pt x="84261" y="602034"/>
                  <a:pt x="86061" y="600368"/>
                  <a:pt x="87795" y="599168"/>
                </a:cubicBezTo>
                <a:cubicBezTo>
                  <a:pt x="97127" y="593568"/>
                  <a:pt x="104060" y="590768"/>
                  <a:pt x="108593" y="590768"/>
                </a:cubicBezTo>
                <a:cubicBezTo>
                  <a:pt x="114459" y="590768"/>
                  <a:pt x="119259" y="592735"/>
                  <a:pt x="122992" y="596668"/>
                </a:cubicBezTo>
                <a:cubicBezTo>
                  <a:pt x="126726" y="600601"/>
                  <a:pt x="128592" y="605434"/>
                  <a:pt x="128592" y="611167"/>
                </a:cubicBezTo>
                <a:cubicBezTo>
                  <a:pt x="128592" y="615700"/>
                  <a:pt x="127259" y="619233"/>
                  <a:pt x="124592" y="621766"/>
                </a:cubicBezTo>
                <a:cubicBezTo>
                  <a:pt x="120993" y="625099"/>
                  <a:pt x="116859" y="626766"/>
                  <a:pt x="112193" y="626766"/>
                </a:cubicBezTo>
                <a:cubicBezTo>
                  <a:pt x="110060" y="626766"/>
                  <a:pt x="105860" y="625633"/>
                  <a:pt x="99594" y="623366"/>
                </a:cubicBezTo>
                <a:cubicBezTo>
                  <a:pt x="93327" y="621100"/>
                  <a:pt x="89194" y="619966"/>
                  <a:pt x="87195" y="619966"/>
                </a:cubicBezTo>
                <a:cubicBezTo>
                  <a:pt x="83461" y="619966"/>
                  <a:pt x="80862" y="620566"/>
                  <a:pt x="79395" y="621766"/>
                </a:cubicBezTo>
                <a:cubicBezTo>
                  <a:pt x="75662" y="624699"/>
                  <a:pt x="71129" y="630699"/>
                  <a:pt x="65796" y="639765"/>
                </a:cubicBezTo>
                <a:cubicBezTo>
                  <a:pt x="61663" y="646565"/>
                  <a:pt x="59596" y="652831"/>
                  <a:pt x="59596" y="658564"/>
                </a:cubicBezTo>
                <a:lnTo>
                  <a:pt x="60596" y="691634"/>
                </a:lnTo>
                <a:lnTo>
                  <a:pt x="60996" y="731322"/>
                </a:lnTo>
                <a:cubicBezTo>
                  <a:pt x="61396" y="735864"/>
                  <a:pt x="61929" y="738803"/>
                  <a:pt x="62596" y="740140"/>
                </a:cubicBezTo>
                <a:cubicBezTo>
                  <a:pt x="63129" y="741076"/>
                  <a:pt x="64463" y="742211"/>
                  <a:pt x="66596" y="743546"/>
                </a:cubicBezTo>
                <a:cubicBezTo>
                  <a:pt x="80995" y="744748"/>
                  <a:pt x="89528" y="745617"/>
                  <a:pt x="92194" y="746152"/>
                </a:cubicBezTo>
                <a:cubicBezTo>
                  <a:pt x="94061" y="746286"/>
                  <a:pt x="95461" y="746419"/>
                  <a:pt x="96394" y="746552"/>
                </a:cubicBezTo>
                <a:cubicBezTo>
                  <a:pt x="102127" y="746686"/>
                  <a:pt x="106127" y="747488"/>
                  <a:pt x="108393" y="748959"/>
                </a:cubicBezTo>
                <a:cubicBezTo>
                  <a:pt x="109593" y="749625"/>
                  <a:pt x="110193" y="750625"/>
                  <a:pt x="110193" y="751958"/>
                </a:cubicBezTo>
                <a:cubicBezTo>
                  <a:pt x="110193" y="752758"/>
                  <a:pt x="109660" y="753825"/>
                  <a:pt x="108593" y="755158"/>
                </a:cubicBezTo>
                <a:lnTo>
                  <a:pt x="86395" y="754758"/>
                </a:lnTo>
                <a:lnTo>
                  <a:pt x="77995" y="754558"/>
                </a:lnTo>
                <a:lnTo>
                  <a:pt x="65796" y="754758"/>
                </a:lnTo>
                <a:lnTo>
                  <a:pt x="45397" y="754758"/>
                </a:lnTo>
                <a:lnTo>
                  <a:pt x="34398" y="755358"/>
                </a:lnTo>
                <a:lnTo>
                  <a:pt x="800" y="755958"/>
                </a:lnTo>
                <a:lnTo>
                  <a:pt x="0" y="753358"/>
                </a:lnTo>
                <a:cubicBezTo>
                  <a:pt x="0" y="752425"/>
                  <a:pt x="600" y="751025"/>
                  <a:pt x="1800" y="749159"/>
                </a:cubicBezTo>
                <a:lnTo>
                  <a:pt x="13599" y="746762"/>
                </a:lnTo>
                <a:lnTo>
                  <a:pt x="30198" y="743768"/>
                </a:lnTo>
                <a:cubicBezTo>
                  <a:pt x="31531" y="743102"/>
                  <a:pt x="32465" y="742169"/>
                  <a:pt x="32998" y="740972"/>
                </a:cubicBezTo>
                <a:cubicBezTo>
                  <a:pt x="33798" y="739242"/>
                  <a:pt x="34198" y="734118"/>
                  <a:pt x="34198" y="725598"/>
                </a:cubicBezTo>
                <a:cubicBezTo>
                  <a:pt x="34198" y="680342"/>
                  <a:pt x="33931" y="654220"/>
                  <a:pt x="33398" y="647232"/>
                </a:cubicBezTo>
                <a:cubicBezTo>
                  <a:pt x="32865" y="640244"/>
                  <a:pt x="31665" y="635818"/>
                  <a:pt x="29798" y="633955"/>
                </a:cubicBezTo>
                <a:cubicBezTo>
                  <a:pt x="27932" y="632091"/>
                  <a:pt x="23132" y="630627"/>
                  <a:pt x="15399" y="629563"/>
                </a:cubicBezTo>
                <a:cubicBezTo>
                  <a:pt x="10866" y="628896"/>
                  <a:pt x="7266" y="628030"/>
                  <a:pt x="4599" y="626966"/>
                </a:cubicBezTo>
                <a:lnTo>
                  <a:pt x="5399" y="620866"/>
                </a:lnTo>
                <a:cubicBezTo>
                  <a:pt x="19399" y="615119"/>
                  <a:pt x="28798" y="610173"/>
                  <a:pt x="33598" y="606030"/>
                </a:cubicBezTo>
                <a:cubicBezTo>
                  <a:pt x="40264" y="600013"/>
                  <a:pt x="45930" y="592126"/>
                  <a:pt x="50597" y="582369"/>
                </a:cubicBezTo>
                <a:close/>
                <a:moveTo>
                  <a:pt x="1746047" y="577969"/>
                </a:moveTo>
                <a:lnTo>
                  <a:pt x="1748447" y="578169"/>
                </a:lnTo>
                <a:cubicBezTo>
                  <a:pt x="1748980" y="584569"/>
                  <a:pt x="1749247" y="589235"/>
                  <a:pt x="1749247" y="592168"/>
                </a:cubicBezTo>
                <a:cubicBezTo>
                  <a:pt x="1749247" y="592835"/>
                  <a:pt x="1749113" y="595835"/>
                  <a:pt x="1748847" y="601168"/>
                </a:cubicBezTo>
                <a:lnTo>
                  <a:pt x="1748847" y="611767"/>
                </a:lnTo>
                <a:lnTo>
                  <a:pt x="1749047" y="669363"/>
                </a:lnTo>
                <a:lnTo>
                  <a:pt x="1748447" y="730360"/>
                </a:lnTo>
                <a:cubicBezTo>
                  <a:pt x="1748313" y="735293"/>
                  <a:pt x="1749113" y="738726"/>
                  <a:pt x="1750847" y="740659"/>
                </a:cubicBezTo>
                <a:cubicBezTo>
                  <a:pt x="1752580" y="742592"/>
                  <a:pt x="1757713" y="744759"/>
                  <a:pt x="1766245" y="747159"/>
                </a:cubicBezTo>
                <a:cubicBezTo>
                  <a:pt x="1771579" y="748625"/>
                  <a:pt x="1775578" y="749892"/>
                  <a:pt x="1778245" y="750958"/>
                </a:cubicBezTo>
                <a:cubicBezTo>
                  <a:pt x="1778645" y="751892"/>
                  <a:pt x="1778845" y="752692"/>
                  <a:pt x="1778845" y="753358"/>
                </a:cubicBezTo>
                <a:cubicBezTo>
                  <a:pt x="1778845" y="754158"/>
                  <a:pt x="1778511" y="755158"/>
                  <a:pt x="1777845" y="756358"/>
                </a:cubicBezTo>
                <a:cubicBezTo>
                  <a:pt x="1772645" y="756225"/>
                  <a:pt x="1765979" y="755891"/>
                  <a:pt x="1757846" y="755358"/>
                </a:cubicBezTo>
                <a:cubicBezTo>
                  <a:pt x="1746780" y="754425"/>
                  <a:pt x="1739447" y="753958"/>
                  <a:pt x="1735847" y="753958"/>
                </a:cubicBezTo>
                <a:cubicBezTo>
                  <a:pt x="1734114" y="753958"/>
                  <a:pt x="1723448" y="754292"/>
                  <a:pt x="1703849" y="754958"/>
                </a:cubicBezTo>
                <a:cubicBezTo>
                  <a:pt x="1699850" y="755091"/>
                  <a:pt x="1695983" y="755425"/>
                  <a:pt x="1692250" y="755958"/>
                </a:cubicBezTo>
                <a:cubicBezTo>
                  <a:pt x="1691584" y="755958"/>
                  <a:pt x="1690517" y="755758"/>
                  <a:pt x="1689050" y="755358"/>
                </a:cubicBezTo>
                <a:cubicBezTo>
                  <a:pt x="1688384" y="754425"/>
                  <a:pt x="1688050" y="753625"/>
                  <a:pt x="1688050" y="752958"/>
                </a:cubicBezTo>
                <a:cubicBezTo>
                  <a:pt x="1688050" y="751092"/>
                  <a:pt x="1689317" y="749625"/>
                  <a:pt x="1691850" y="748559"/>
                </a:cubicBezTo>
                <a:cubicBezTo>
                  <a:pt x="1692383" y="748292"/>
                  <a:pt x="1699183" y="746761"/>
                  <a:pt x="1712249" y="743965"/>
                </a:cubicBezTo>
                <a:cubicBezTo>
                  <a:pt x="1716515" y="743167"/>
                  <a:pt x="1719315" y="741836"/>
                  <a:pt x="1720648" y="739972"/>
                </a:cubicBezTo>
                <a:cubicBezTo>
                  <a:pt x="1722915" y="737176"/>
                  <a:pt x="1724048" y="732716"/>
                  <a:pt x="1724048" y="726591"/>
                </a:cubicBezTo>
                <a:cubicBezTo>
                  <a:pt x="1724315" y="716342"/>
                  <a:pt x="1724448" y="688252"/>
                  <a:pt x="1724448" y="642321"/>
                </a:cubicBezTo>
                <a:cubicBezTo>
                  <a:pt x="1724448" y="633136"/>
                  <a:pt x="1724048" y="627412"/>
                  <a:pt x="1723248" y="625147"/>
                </a:cubicBezTo>
                <a:cubicBezTo>
                  <a:pt x="1722582" y="623552"/>
                  <a:pt x="1720815" y="621722"/>
                  <a:pt x="1717948" y="619657"/>
                </a:cubicBezTo>
                <a:cubicBezTo>
                  <a:pt x="1715082" y="617593"/>
                  <a:pt x="1708982" y="615496"/>
                  <a:pt x="1699650" y="613367"/>
                </a:cubicBezTo>
                <a:lnTo>
                  <a:pt x="1699850" y="607467"/>
                </a:lnTo>
                <a:cubicBezTo>
                  <a:pt x="1708516" y="604926"/>
                  <a:pt x="1713182" y="603454"/>
                  <a:pt x="1713849" y="603052"/>
                </a:cubicBezTo>
                <a:cubicBezTo>
                  <a:pt x="1718648" y="600912"/>
                  <a:pt x="1723682" y="597635"/>
                  <a:pt x="1728948" y="593220"/>
                </a:cubicBezTo>
                <a:cubicBezTo>
                  <a:pt x="1734214" y="588804"/>
                  <a:pt x="1738647" y="583854"/>
                  <a:pt x="1742247" y="578369"/>
                </a:cubicBezTo>
                <a:cubicBezTo>
                  <a:pt x="1743847" y="578102"/>
                  <a:pt x="1745113" y="577969"/>
                  <a:pt x="1746047" y="577969"/>
                </a:cubicBezTo>
                <a:close/>
                <a:moveTo>
                  <a:pt x="3107322" y="557770"/>
                </a:moveTo>
                <a:lnTo>
                  <a:pt x="3113521" y="557970"/>
                </a:lnTo>
                <a:lnTo>
                  <a:pt x="3114321" y="576969"/>
                </a:lnTo>
                <a:lnTo>
                  <a:pt x="3113921" y="601568"/>
                </a:lnTo>
                <a:cubicBezTo>
                  <a:pt x="3116455" y="601701"/>
                  <a:pt x="3118054" y="601768"/>
                  <a:pt x="3118721" y="601768"/>
                </a:cubicBezTo>
                <a:cubicBezTo>
                  <a:pt x="3122187" y="601768"/>
                  <a:pt x="3128787" y="601501"/>
                  <a:pt x="3138520" y="600968"/>
                </a:cubicBezTo>
                <a:cubicBezTo>
                  <a:pt x="3144786" y="600568"/>
                  <a:pt x="3150786" y="600368"/>
                  <a:pt x="3156519" y="600368"/>
                </a:cubicBezTo>
                <a:cubicBezTo>
                  <a:pt x="3159185" y="600368"/>
                  <a:pt x="3163185" y="600434"/>
                  <a:pt x="3168518" y="600568"/>
                </a:cubicBezTo>
                <a:cubicBezTo>
                  <a:pt x="3168785" y="603234"/>
                  <a:pt x="3168918" y="605367"/>
                  <a:pt x="3168918" y="606967"/>
                </a:cubicBezTo>
                <a:cubicBezTo>
                  <a:pt x="3168918" y="608700"/>
                  <a:pt x="3168518" y="611434"/>
                  <a:pt x="3167718" y="615167"/>
                </a:cubicBezTo>
                <a:lnTo>
                  <a:pt x="3164318" y="615167"/>
                </a:lnTo>
                <a:lnTo>
                  <a:pt x="3133320" y="616167"/>
                </a:lnTo>
                <a:lnTo>
                  <a:pt x="3117921" y="616567"/>
                </a:lnTo>
                <a:lnTo>
                  <a:pt x="3114321" y="616967"/>
                </a:lnTo>
                <a:cubicBezTo>
                  <a:pt x="3113255" y="620300"/>
                  <a:pt x="3112721" y="624166"/>
                  <a:pt x="3112721" y="628566"/>
                </a:cubicBezTo>
                <a:lnTo>
                  <a:pt x="3113321" y="658564"/>
                </a:lnTo>
                <a:lnTo>
                  <a:pt x="3112921" y="711361"/>
                </a:lnTo>
                <a:cubicBezTo>
                  <a:pt x="3112921" y="725227"/>
                  <a:pt x="3114721" y="734426"/>
                  <a:pt x="3118321" y="738959"/>
                </a:cubicBezTo>
                <a:cubicBezTo>
                  <a:pt x="3121787" y="743626"/>
                  <a:pt x="3126987" y="745959"/>
                  <a:pt x="3133920" y="745959"/>
                </a:cubicBezTo>
                <a:cubicBezTo>
                  <a:pt x="3137386" y="745959"/>
                  <a:pt x="3143919" y="744892"/>
                  <a:pt x="3153519" y="742759"/>
                </a:cubicBezTo>
                <a:cubicBezTo>
                  <a:pt x="3156452" y="742092"/>
                  <a:pt x="3160385" y="739892"/>
                  <a:pt x="3165318" y="736159"/>
                </a:cubicBezTo>
                <a:lnTo>
                  <a:pt x="3167118" y="736159"/>
                </a:lnTo>
                <a:cubicBezTo>
                  <a:pt x="3168318" y="736159"/>
                  <a:pt x="3169284" y="736526"/>
                  <a:pt x="3170018" y="737259"/>
                </a:cubicBezTo>
                <a:cubicBezTo>
                  <a:pt x="3170751" y="737993"/>
                  <a:pt x="3171118" y="738959"/>
                  <a:pt x="3171118" y="740159"/>
                </a:cubicBezTo>
                <a:lnTo>
                  <a:pt x="3170918" y="741559"/>
                </a:lnTo>
                <a:cubicBezTo>
                  <a:pt x="3165185" y="747825"/>
                  <a:pt x="3158619" y="752392"/>
                  <a:pt x="3151219" y="755258"/>
                </a:cubicBezTo>
                <a:cubicBezTo>
                  <a:pt x="3143819" y="758125"/>
                  <a:pt x="3133987" y="759558"/>
                  <a:pt x="3121721" y="759558"/>
                </a:cubicBezTo>
                <a:cubicBezTo>
                  <a:pt x="3113055" y="759558"/>
                  <a:pt x="3105888" y="757558"/>
                  <a:pt x="3100222" y="753558"/>
                </a:cubicBezTo>
                <a:cubicBezTo>
                  <a:pt x="3094556" y="749559"/>
                  <a:pt x="3090923" y="744825"/>
                  <a:pt x="3089323" y="739359"/>
                </a:cubicBezTo>
                <a:cubicBezTo>
                  <a:pt x="3087723" y="733893"/>
                  <a:pt x="3086923" y="721960"/>
                  <a:pt x="3086923" y="703561"/>
                </a:cubicBezTo>
                <a:lnTo>
                  <a:pt x="3087723" y="658564"/>
                </a:lnTo>
                <a:lnTo>
                  <a:pt x="3087523" y="636965"/>
                </a:lnTo>
                <a:lnTo>
                  <a:pt x="3087523" y="628966"/>
                </a:lnTo>
                <a:cubicBezTo>
                  <a:pt x="3087523" y="625233"/>
                  <a:pt x="3087389" y="621500"/>
                  <a:pt x="3087123" y="617767"/>
                </a:cubicBezTo>
                <a:lnTo>
                  <a:pt x="3083723" y="617567"/>
                </a:lnTo>
                <a:lnTo>
                  <a:pt x="3067324" y="618167"/>
                </a:lnTo>
                <a:lnTo>
                  <a:pt x="3065724" y="618367"/>
                </a:lnTo>
                <a:cubicBezTo>
                  <a:pt x="3064258" y="618367"/>
                  <a:pt x="3063158" y="618033"/>
                  <a:pt x="3062424" y="617367"/>
                </a:cubicBezTo>
                <a:cubicBezTo>
                  <a:pt x="3061691" y="616700"/>
                  <a:pt x="3061324" y="615900"/>
                  <a:pt x="3061324" y="614967"/>
                </a:cubicBezTo>
                <a:cubicBezTo>
                  <a:pt x="3061324" y="613367"/>
                  <a:pt x="3061824" y="612067"/>
                  <a:pt x="3062824" y="611067"/>
                </a:cubicBezTo>
                <a:cubicBezTo>
                  <a:pt x="3063824" y="610067"/>
                  <a:pt x="3066858" y="608500"/>
                  <a:pt x="3071924" y="606367"/>
                </a:cubicBezTo>
                <a:cubicBezTo>
                  <a:pt x="3075390" y="604901"/>
                  <a:pt x="3079423" y="602134"/>
                  <a:pt x="3084023" y="598068"/>
                </a:cubicBezTo>
                <a:cubicBezTo>
                  <a:pt x="3088623" y="594001"/>
                  <a:pt x="3092523" y="589502"/>
                  <a:pt x="3095722" y="584569"/>
                </a:cubicBezTo>
                <a:cubicBezTo>
                  <a:pt x="3097322" y="581902"/>
                  <a:pt x="3099589" y="576836"/>
                  <a:pt x="3102522" y="569369"/>
                </a:cubicBezTo>
                <a:cubicBezTo>
                  <a:pt x="3104655" y="563903"/>
                  <a:pt x="3106255" y="560037"/>
                  <a:pt x="3107322" y="557770"/>
                </a:cubicBezTo>
                <a:close/>
                <a:moveTo>
                  <a:pt x="1316622" y="557770"/>
                </a:moveTo>
                <a:lnTo>
                  <a:pt x="1322822" y="557970"/>
                </a:lnTo>
                <a:lnTo>
                  <a:pt x="1323621" y="576969"/>
                </a:lnTo>
                <a:lnTo>
                  <a:pt x="1323221" y="601568"/>
                </a:lnTo>
                <a:cubicBezTo>
                  <a:pt x="1325754" y="601701"/>
                  <a:pt x="1327354" y="601768"/>
                  <a:pt x="1328021" y="601768"/>
                </a:cubicBezTo>
                <a:cubicBezTo>
                  <a:pt x="1331488" y="601768"/>
                  <a:pt x="1338087" y="601501"/>
                  <a:pt x="1347820" y="600968"/>
                </a:cubicBezTo>
                <a:cubicBezTo>
                  <a:pt x="1354086" y="600568"/>
                  <a:pt x="1360086" y="600368"/>
                  <a:pt x="1365819" y="600368"/>
                </a:cubicBezTo>
                <a:cubicBezTo>
                  <a:pt x="1368485" y="600368"/>
                  <a:pt x="1372485" y="600434"/>
                  <a:pt x="1377818" y="600568"/>
                </a:cubicBezTo>
                <a:cubicBezTo>
                  <a:pt x="1378085" y="603234"/>
                  <a:pt x="1378218" y="605367"/>
                  <a:pt x="1378218" y="606967"/>
                </a:cubicBezTo>
                <a:cubicBezTo>
                  <a:pt x="1378218" y="608700"/>
                  <a:pt x="1377818" y="611434"/>
                  <a:pt x="1377018" y="615167"/>
                </a:cubicBezTo>
                <a:lnTo>
                  <a:pt x="1373618" y="615167"/>
                </a:lnTo>
                <a:lnTo>
                  <a:pt x="1342620" y="616167"/>
                </a:lnTo>
                <a:lnTo>
                  <a:pt x="1327221" y="616567"/>
                </a:lnTo>
                <a:lnTo>
                  <a:pt x="1323621" y="616967"/>
                </a:lnTo>
                <a:cubicBezTo>
                  <a:pt x="1322555" y="620300"/>
                  <a:pt x="1322022" y="624166"/>
                  <a:pt x="1322022" y="628566"/>
                </a:cubicBezTo>
                <a:lnTo>
                  <a:pt x="1322621" y="658564"/>
                </a:lnTo>
                <a:lnTo>
                  <a:pt x="1322221" y="711361"/>
                </a:lnTo>
                <a:cubicBezTo>
                  <a:pt x="1322221" y="725227"/>
                  <a:pt x="1324021" y="734426"/>
                  <a:pt x="1327621" y="738959"/>
                </a:cubicBezTo>
                <a:cubicBezTo>
                  <a:pt x="1331088" y="743626"/>
                  <a:pt x="1336287" y="745959"/>
                  <a:pt x="1343220" y="745959"/>
                </a:cubicBezTo>
                <a:cubicBezTo>
                  <a:pt x="1346687" y="745959"/>
                  <a:pt x="1353220" y="744892"/>
                  <a:pt x="1362819" y="742759"/>
                </a:cubicBezTo>
                <a:cubicBezTo>
                  <a:pt x="1365752" y="742092"/>
                  <a:pt x="1369685" y="739892"/>
                  <a:pt x="1374619" y="736159"/>
                </a:cubicBezTo>
                <a:lnTo>
                  <a:pt x="1376418" y="736159"/>
                </a:lnTo>
                <a:cubicBezTo>
                  <a:pt x="1377618" y="736159"/>
                  <a:pt x="1378585" y="736526"/>
                  <a:pt x="1379318" y="737259"/>
                </a:cubicBezTo>
                <a:cubicBezTo>
                  <a:pt x="1380051" y="737993"/>
                  <a:pt x="1380418" y="738959"/>
                  <a:pt x="1380418" y="740159"/>
                </a:cubicBezTo>
                <a:lnTo>
                  <a:pt x="1380218" y="741559"/>
                </a:lnTo>
                <a:cubicBezTo>
                  <a:pt x="1374485" y="747825"/>
                  <a:pt x="1367919" y="752392"/>
                  <a:pt x="1360519" y="755258"/>
                </a:cubicBezTo>
                <a:cubicBezTo>
                  <a:pt x="1353120" y="758125"/>
                  <a:pt x="1343287" y="759558"/>
                  <a:pt x="1331021" y="759558"/>
                </a:cubicBezTo>
                <a:cubicBezTo>
                  <a:pt x="1322355" y="759558"/>
                  <a:pt x="1315188" y="757558"/>
                  <a:pt x="1309522" y="753558"/>
                </a:cubicBezTo>
                <a:cubicBezTo>
                  <a:pt x="1303856" y="749559"/>
                  <a:pt x="1300223" y="744825"/>
                  <a:pt x="1298623" y="739359"/>
                </a:cubicBezTo>
                <a:cubicBezTo>
                  <a:pt x="1297023" y="733893"/>
                  <a:pt x="1296223" y="721960"/>
                  <a:pt x="1296223" y="703561"/>
                </a:cubicBezTo>
                <a:lnTo>
                  <a:pt x="1297023" y="658564"/>
                </a:lnTo>
                <a:lnTo>
                  <a:pt x="1296823" y="636965"/>
                </a:lnTo>
                <a:lnTo>
                  <a:pt x="1296823" y="628966"/>
                </a:lnTo>
                <a:cubicBezTo>
                  <a:pt x="1296823" y="625233"/>
                  <a:pt x="1296690" y="621500"/>
                  <a:pt x="1296423" y="617767"/>
                </a:cubicBezTo>
                <a:lnTo>
                  <a:pt x="1293023" y="617567"/>
                </a:lnTo>
                <a:lnTo>
                  <a:pt x="1276624" y="618167"/>
                </a:lnTo>
                <a:lnTo>
                  <a:pt x="1275024" y="618367"/>
                </a:lnTo>
                <a:cubicBezTo>
                  <a:pt x="1273558" y="618367"/>
                  <a:pt x="1272458" y="618033"/>
                  <a:pt x="1271724" y="617367"/>
                </a:cubicBezTo>
                <a:cubicBezTo>
                  <a:pt x="1270991" y="616700"/>
                  <a:pt x="1270625" y="615900"/>
                  <a:pt x="1270625" y="614967"/>
                </a:cubicBezTo>
                <a:cubicBezTo>
                  <a:pt x="1270625" y="613367"/>
                  <a:pt x="1271125" y="612067"/>
                  <a:pt x="1272124" y="611067"/>
                </a:cubicBezTo>
                <a:cubicBezTo>
                  <a:pt x="1273125" y="610067"/>
                  <a:pt x="1276157" y="608500"/>
                  <a:pt x="1281224" y="606367"/>
                </a:cubicBezTo>
                <a:cubicBezTo>
                  <a:pt x="1284691" y="604901"/>
                  <a:pt x="1288724" y="602134"/>
                  <a:pt x="1293323" y="598068"/>
                </a:cubicBezTo>
                <a:cubicBezTo>
                  <a:pt x="1297923" y="594001"/>
                  <a:pt x="1301823" y="589502"/>
                  <a:pt x="1305023" y="584569"/>
                </a:cubicBezTo>
                <a:cubicBezTo>
                  <a:pt x="1306622" y="581902"/>
                  <a:pt x="1308889" y="576836"/>
                  <a:pt x="1311822" y="569369"/>
                </a:cubicBezTo>
                <a:cubicBezTo>
                  <a:pt x="1313955" y="563903"/>
                  <a:pt x="1315555" y="560037"/>
                  <a:pt x="1316622" y="557770"/>
                </a:cubicBezTo>
                <a:close/>
                <a:moveTo>
                  <a:pt x="1733847" y="493374"/>
                </a:moveTo>
                <a:cubicBezTo>
                  <a:pt x="1738781" y="493374"/>
                  <a:pt x="1743113" y="495174"/>
                  <a:pt x="1746847" y="498774"/>
                </a:cubicBezTo>
                <a:cubicBezTo>
                  <a:pt x="1750580" y="502374"/>
                  <a:pt x="1752446" y="506240"/>
                  <a:pt x="1752446" y="510373"/>
                </a:cubicBezTo>
                <a:cubicBezTo>
                  <a:pt x="1752446" y="514506"/>
                  <a:pt x="1750580" y="518406"/>
                  <a:pt x="1746847" y="522072"/>
                </a:cubicBezTo>
                <a:cubicBezTo>
                  <a:pt x="1743113" y="525739"/>
                  <a:pt x="1738781" y="527572"/>
                  <a:pt x="1733847" y="527572"/>
                </a:cubicBezTo>
                <a:cubicBezTo>
                  <a:pt x="1728914" y="527572"/>
                  <a:pt x="1724781" y="525905"/>
                  <a:pt x="1721448" y="522572"/>
                </a:cubicBezTo>
                <a:cubicBezTo>
                  <a:pt x="1718115" y="519239"/>
                  <a:pt x="1716449" y="514906"/>
                  <a:pt x="1716449" y="509573"/>
                </a:cubicBezTo>
                <a:cubicBezTo>
                  <a:pt x="1716449" y="505173"/>
                  <a:pt x="1718148" y="501374"/>
                  <a:pt x="1721548" y="498174"/>
                </a:cubicBezTo>
                <a:cubicBezTo>
                  <a:pt x="1724948" y="494974"/>
                  <a:pt x="1729048" y="493374"/>
                  <a:pt x="1733847" y="493374"/>
                </a:cubicBezTo>
                <a:close/>
                <a:moveTo>
                  <a:pt x="3225947" y="488974"/>
                </a:moveTo>
                <a:lnTo>
                  <a:pt x="3235746" y="488974"/>
                </a:lnTo>
                <a:cubicBezTo>
                  <a:pt x="3236013" y="492710"/>
                  <a:pt x="3236146" y="504515"/>
                  <a:pt x="3236146" y="524391"/>
                </a:cubicBezTo>
                <a:lnTo>
                  <a:pt x="3235946" y="549802"/>
                </a:lnTo>
                <a:lnTo>
                  <a:pt x="3236146" y="582616"/>
                </a:lnTo>
                <a:lnTo>
                  <a:pt x="3235346" y="623035"/>
                </a:lnTo>
                <a:cubicBezTo>
                  <a:pt x="3235346" y="625435"/>
                  <a:pt x="3235480" y="628102"/>
                  <a:pt x="3235746" y="631038"/>
                </a:cubicBezTo>
                <a:cubicBezTo>
                  <a:pt x="3244160" y="621286"/>
                  <a:pt x="3250304" y="614807"/>
                  <a:pt x="3254176" y="611601"/>
                </a:cubicBezTo>
                <a:cubicBezTo>
                  <a:pt x="3261122" y="605991"/>
                  <a:pt x="3268535" y="601550"/>
                  <a:pt x="3276414" y="598277"/>
                </a:cubicBezTo>
                <a:cubicBezTo>
                  <a:pt x="3284294" y="595004"/>
                  <a:pt x="3292575" y="593368"/>
                  <a:pt x="3301258" y="593368"/>
                </a:cubicBezTo>
                <a:cubicBezTo>
                  <a:pt x="3317686" y="593368"/>
                  <a:pt x="3331108" y="600293"/>
                  <a:pt x="3341524" y="614142"/>
                </a:cubicBezTo>
                <a:cubicBezTo>
                  <a:pt x="3347534" y="622264"/>
                  <a:pt x="3350539" y="633781"/>
                  <a:pt x="3350539" y="648693"/>
                </a:cubicBezTo>
                <a:lnTo>
                  <a:pt x="3349939" y="669067"/>
                </a:lnTo>
                <a:lnTo>
                  <a:pt x="3350139" y="680450"/>
                </a:lnTo>
                <a:lnTo>
                  <a:pt x="3349339" y="700224"/>
                </a:lnTo>
                <a:cubicBezTo>
                  <a:pt x="3348806" y="716602"/>
                  <a:pt x="3348540" y="726323"/>
                  <a:pt x="3348540" y="729388"/>
                </a:cubicBezTo>
                <a:cubicBezTo>
                  <a:pt x="3348540" y="732848"/>
                  <a:pt x="3348673" y="737508"/>
                  <a:pt x="3348940" y="743368"/>
                </a:cubicBezTo>
                <a:lnTo>
                  <a:pt x="3360339" y="745965"/>
                </a:lnTo>
                <a:cubicBezTo>
                  <a:pt x="3367938" y="747563"/>
                  <a:pt x="3373805" y="749027"/>
                  <a:pt x="3377938" y="750358"/>
                </a:cubicBezTo>
                <a:lnTo>
                  <a:pt x="3377738" y="756558"/>
                </a:lnTo>
                <a:lnTo>
                  <a:pt x="3335140" y="755358"/>
                </a:lnTo>
                <a:cubicBezTo>
                  <a:pt x="3332740" y="755358"/>
                  <a:pt x="3326208" y="755625"/>
                  <a:pt x="3315542" y="756158"/>
                </a:cubicBezTo>
                <a:cubicBezTo>
                  <a:pt x="3309009" y="756425"/>
                  <a:pt x="3305209" y="756558"/>
                  <a:pt x="3304142" y="756558"/>
                </a:cubicBezTo>
                <a:lnTo>
                  <a:pt x="3299743" y="756558"/>
                </a:lnTo>
                <a:cubicBezTo>
                  <a:pt x="3299076" y="755358"/>
                  <a:pt x="3298743" y="754358"/>
                  <a:pt x="3298743" y="753558"/>
                </a:cubicBezTo>
                <a:lnTo>
                  <a:pt x="3298743" y="751758"/>
                </a:lnTo>
                <a:cubicBezTo>
                  <a:pt x="3300609" y="749359"/>
                  <a:pt x="3304075" y="747760"/>
                  <a:pt x="3309142" y="746962"/>
                </a:cubicBezTo>
                <a:lnTo>
                  <a:pt x="3321141" y="744165"/>
                </a:lnTo>
                <a:cubicBezTo>
                  <a:pt x="3322741" y="742834"/>
                  <a:pt x="3323674" y="741436"/>
                  <a:pt x="3323941" y="739972"/>
                </a:cubicBezTo>
                <a:cubicBezTo>
                  <a:pt x="3324474" y="736509"/>
                  <a:pt x="3325074" y="719335"/>
                  <a:pt x="3325741" y="688450"/>
                </a:cubicBezTo>
                <a:lnTo>
                  <a:pt x="3326141" y="673673"/>
                </a:lnTo>
                <a:cubicBezTo>
                  <a:pt x="3326674" y="658096"/>
                  <a:pt x="3325471" y="645183"/>
                  <a:pt x="3322532" y="634931"/>
                </a:cubicBezTo>
                <a:cubicBezTo>
                  <a:pt x="3320661" y="627875"/>
                  <a:pt x="3316419" y="622251"/>
                  <a:pt x="3309804" y="618057"/>
                </a:cubicBezTo>
                <a:cubicBezTo>
                  <a:pt x="3303190" y="613864"/>
                  <a:pt x="3295541" y="611767"/>
                  <a:pt x="3286856" y="611767"/>
                </a:cubicBezTo>
                <a:cubicBezTo>
                  <a:pt x="3279642" y="611767"/>
                  <a:pt x="3272827" y="613298"/>
                  <a:pt x="3266413" y="616360"/>
                </a:cubicBezTo>
                <a:cubicBezTo>
                  <a:pt x="3262003" y="618623"/>
                  <a:pt x="3256725" y="622550"/>
                  <a:pt x="3250578" y="628142"/>
                </a:cubicBezTo>
                <a:cubicBezTo>
                  <a:pt x="3244432" y="633735"/>
                  <a:pt x="3240155" y="638528"/>
                  <a:pt x="3237749" y="642521"/>
                </a:cubicBezTo>
                <a:cubicBezTo>
                  <a:pt x="3236147" y="645179"/>
                  <a:pt x="3235346" y="649565"/>
                  <a:pt x="3235346" y="655677"/>
                </a:cubicBezTo>
                <a:lnTo>
                  <a:pt x="3235546" y="669626"/>
                </a:lnTo>
                <a:lnTo>
                  <a:pt x="3235146" y="684178"/>
                </a:lnTo>
                <a:cubicBezTo>
                  <a:pt x="3235146" y="685374"/>
                  <a:pt x="3235346" y="693678"/>
                  <a:pt x="3235746" y="709089"/>
                </a:cubicBezTo>
                <a:lnTo>
                  <a:pt x="3235546" y="721845"/>
                </a:lnTo>
                <a:lnTo>
                  <a:pt x="3235946" y="735797"/>
                </a:lnTo>
                <a:cubicBezTo>
                  <a:pt x="3236080" y="737791"/>
                  <a:pt x="3236280" y="739252"/>
                  <a:pt x="3236546" y="740181"/>
                </a:cubicBezTo>
                <a:lnTo>
                  <a:pt x="3264745" y="746959"/>
                </a:lnTo>
                <a:cubicBezTo>
                  <a:pt x="3266211" y="747369"/>
                  <a:pt x="3268411" y="748190"/>
                  <a:pt x="3271344" y="749421"/>
                </a:cubicBezTo>
                <a:lnTo>
                  <a:pt x="3271944" y="751677"/>
                </a:lnTo>
                <a:cubicBezTo>
                  <a:pt x="3271944" y="752360"/>
                  <a:pt x="3271611" y="753454"/>
                  <a:pt x="3270944" y="754958"/>
                </a:cubicBezTo>
                <a:cubicBezTo>
                  <a:pt x="3267078" y="755091"/>
                  <a:pt x="3264145" y="755158"/>
                  <a:pt x="3262145" y="755158"/>
                </a:cubicBezTo>
                <a:lnTo>
                  <a:pt x="3246546" y="754958"/>
                </a:lnTo>
                <a:lnTo>
                  <a:pt x="3212148" y="755358"/>
                </a:lnTo>
                <a:lnTo>
                  <a:pt x="3186349" y="756158"/>
                </a:lnTo>
                <a:cubicBezTo>
                  <a:pt x="3185016" y="756025"/>
                  <a:pt x="3183016" y="755891"/>
                  <a:pt x="3180350" y="755758"/>
                </a:cubicBezTo>
                <a:lnTo>
                  <a:pt x="3180150" y="754358"/>
                </a:lnTo>
                <a:cubicBezTo>
                  <a:pt x="3180150" y="753292"/>
                  <a:pt x="3180683" y="751958"/>
                  <a:pt x="3181750" y="750358"/>
                </a:cubicBezTo>
                <a:cubicBezTo>
                  <a:pt x="3197349" y="747561"/>
                  <a:pt x="3206348" y="745430"/>
                  <a:pt x="3208748" y="743965"/>
                </a:cubicBezTo>
                <a:cubicBezTo>
                  <a:pt x="3210215" y="743032"/>
                  <a:pt x="3210948" y="740900"/>
                  <a:pt x="3210948" y="737569"/>
                </a:cubicBezTo>
                <a:lnTo>
                  <a:pt x="3210748" y="724382"/>
                </a:lnTo>
                <a:lnTo>
                  <a:pt x="3210948" y="701002"/>
                </a:lnTo>
                <a:lnTo>
                  <a:pt x="3210548" y="641456"/>
                </a:lnTo>
                <a:lnTo>
                  <a:pt x="3210748" y="619276"/>
                </a:lnTo>
                <a:lnTo>
                  <a:pt x="3210748" y="603489"/>
                </a:lnTo>
                <a:lnTo>
                  <a:pt x="3211348" y="584106"/>
                </a:lnTo>
                <a:cubicBezTo>
                  <a:pt x="3211348" y="553733"/>
                  <a:pt x="3211048" y="535583"/>
                  <a:pt x="3210448" y="529655"/>
                </a:cubicBezTo>
                <a:cubicBezTo>
                  <a:pt x="3209848" y="523727"/>
                  <a:pt x="3208681" y="520030"/>
                  <a:pt x="3206948" y="518563"/>
                </a:cubicBezTo>
                <a:cubicBezTo>
                  <a:pt x="3203748" y="515501"/>
                  <a:pt x="3194949" y="512304"/>
                  <a:pt x="3180550" y="508973"/>
                </a:cubicBezTo>
                <a:lnTo>
                  <a:pt x="3180550" y="507973"/>
                </a:lnTo>
                <a:cubicBezTo>
                  <a:pt x="3180550" y="507040"/>
                  <a:pt x="3180683" y="505707"/>
                  <a:pt x="3180950" y="503974"/>
                </a:cubicBezTo>
                <a:cubicBezTo>
                  <a:pt x="3182816" y="503707"/>
                  <a:pt x="3184616" y="503374"/>
                  <a:pt x="3186349" y="502974"/>
                </a:cubicBezTo>
                <a:cubicBezTo>
                  <a:pt x="3188083" y="502574"/>
                  <a:pt x="3189749" y="502307"/>
                  <a:pt x="3191349" y="502174"/>
                </a:cubicBezTo>
                <a:cubicBezTo>
                  <a:pt x="3207215" y="497641"/>
                  <a:pt x="3218747" y="493241"/>
                  <a:pt x="3225947" y="488974"/>
                </a:cubicBezTo>
                <a:close/>
                <a:moveTo>
                  <a:pt x="983540" y="485775"/>
                </a:moveTo>
                <a:cubicBezTo>
                  <a:pt x="984073" y="494841"/>
                  <a:pt x="984340" y="504973"/>
                  <a:pt x="984340" y="516173"/>
                </a:cubicBezTo>
                <a:lnTo>
                  <a:pt x="983540" y="593168"/>
                </a:lnTo>
                <a:lnTo>
                  <a:pt x="984940" y="679963"/>
                </a:lnTo>
                <a:lnTo>
                  <a:pt x="984340" y="726160"/>
                </a:lnTo>
                <a:cubicBezTo>
                  <a:pt x="984340" y="735626"/>
                  <a:pt x="985006" y="740959"/>
                  <a:pt x="986340" y="742159"/>
                </a:cubicBezTo>
                <a:cubicBezTo>
                  <a:pt x="989006" y="744825"/>
                  <a:pt x="994872" y="746225"/>
                  <a:pt x="1003939" y="746359"/>
                </a:cubicBezTo>
                <a:cubicBezTo>
                  <a:pt x="1005805" y="746359"/>
                  <a:pt x="1008338" y="746492"/>
                  <a:pt x="1011538" y="746759"/>
                </a:cubicBezTo>
                <a:lnTo>
                  <a:pt x="1011538" y="750358"/>
                </a:lnTo>
                <a:cubicBezTo>
                  <a:pt x="1011538" y="751292"/>
                  <a:pt x="1011471" y="752292"/>
                  <a:pt x="1011338" y="753358"/>
                </a:cubicBezTo>
                <a:cubicBezTo>
                  <a:pt x="1007205" y="754292"/>
                  <a:pt x="1002939" y="755158"/>
                  <a:pt x="998539" y="755958"/>
                </a:cubicBezTo>
                <a:lnTo>
                  <a:pt x="969541" y="761558"/>
                </a:lnTo>
                <a:cubicBezTo>
                  <a:pt x="965274" y="762358"/>
                  <a:pt x="961874" y="762758"/>
                  <a:pt x="959341" y="762758"/>
                </a:cubicBezTo>
                <a:lnTo>
                  <a:pt x="959341" y="743559"/>
                </a:lnTo>
                <a:cubicBezTo>
                  <a:pt x="957075" y="744226"/>
                  <a:pt x="953542" y="745559"/>
                  <a:pt x="948742" y="747559"/>
                </a:cubicBezTo>
                <a:cubicBezTo>
                  <a:pt x="927943" y="756358"/>
                  <a:pt x="908811" y="760758"/>
                  <a:pt x="891345" y="760758"/>
                </a:cubicBezTo>
                <a:cubicBezTo>
                  <a:pt x="880813" y="760758"/>
                  <a:pt x="870080" y="757325"/>
                  <a:pt x="859147" y="750458"/>
                </a:cubicBezTo>
                <a:cubicBezTo>
                  <a:pt x="848215" y="743592"/>
                  <a:pt x="839815" y="734026"/>
                  <a:pt x="833949" y="721760"/>
                </a:cubicBezTo>
                <a:cubicBezTo>
                  <a:pt x="828083" y="709494"/>
                  <a:pt x="825149" y="696962"/>
                  <a:pt x="825149" y="684163"/>
                </a:cubicBezTo>
                <a:cubicBezTo>
                  <a:pt x="825149" y="672697"/>
                  <a:pt x="827083" y="661730"/>
                  <a:pt x="830949" y="651265"/>
                </a:cubicBezTo>
                <a:cubicBezTo>
                  <a:pt x="834816" y="640798"/>
                  <a:pt x="839882" y="632099"/>
                  <a:pt x="846148" y="625166"/>
                </a:cubicBezTo>
                <a:cubicBezTo>
                  <a:pt x="850148" y="620633"/>
                  <a:pt x="855814" y="616133"/>
                  <a:pt x="863147" y="611667"/>
                </a:cubicBezTo>
                <a:cubicBezTo>
                  <a:pt x="870480" y="607201"/>
                  <a:pt x="876546" y="604367"/>
                  <a:pt x="881346" y="603167"/>
                </a:cubicBezTo>
                <a:cubicBezTo>
                  <a:pt x="893212" y="600101"/>
                  <a:pt x="901145" y="598568"/>
                  <a:pt x="905144" y="598568"/>
                </a:cubicBezTo>
                <a:cubicBezTo>
                  <a:pt x="923144" y="598568"/>
                  <a:pt x="937942" y="601234"/>
                  <a:pt x="949542" y="606567"/>
                </a:cubicBezTo>
                <a:cubicBezTo>
                  <a:pt x="953142" y="608300"/>
                  <a:pt x="955875" y="609500"/>
                  <a:pt x="957741" y="610167"/>
                </a:cubicBezTo>
                <a:lnTo>
                  <a:pt x="957941" y="604367"/>
                </a:lnTo>
                <a:lnTo>
                  <a:pt x="957741" y="580969"/>
                </a:lnTo>
                <a:lnTo>
                  <a:pt x="957941" y="536772"/>
                </a:lnTo>
                <a:cubicBezTo>
                  <a:pt x="957941" y="524506"/>
                  <a:pt x="956608" y="516706"/>
                  <a:pt x="953942" y="513373"/>
                </a:cubicBezTo>
                <a:cubicBezTo>
                  <a:pt x="951275" y="510040"/>
                  <a:pt x="943475" y="506640"/>
                  <a:pt x="930543" y="503174"/>
                </a:cubicBezTo>
                <a:cubicBezTo>
                  <a:pt x="929610" y="502907"/>
                  <a:pt x="928143" y="502507"/>
                  <a:pt x="926143" y="501974"/>
                </a:cubicBezTo>
                <a:lnTo>
                  <a:pt x="926143" y="499774"/>
                </a:lnTo>
                <a:cubicBezTo>
                  <a:pt x="926143" y="498441"/>
                  <a:pt x="926277" y="496974"/>
                  <a:pt x="926543" y="495374"/>
                </a:cubicBezTo>
                <a:cubicBezTo>
                  <a:pt x="944675" y="493507"/>
                  <a:pt x="960274" y="490374"/>
                  <a:pt x="973340" y="485975"/>
                </a:cubicBezTo>
                <a:close/>
                <a:moveTo>
                  <a:pt x="3374770" y="286582"/>
                </a:moveTo>
                <a:cubicBezTo>
                  <a:pt x="3360505" y="286582"/>
                  <a:pt x="3347772" y="291382"/>
                  <a:pt x="3336573" y="300981"/>
                </a:cubicBezTo>
                <a:cubicBezTo>
                  <a:pt x="3327907" y="308447"/>
                  <a:pt x="3323573" y="317380"/>
                  <a:pt x="3323573" y="327780"/>
                </a:cubicBezTo>
                <a:cubicBezTo>
                  <a:pt x="3323573" y="337379"/>
                  <a:pt x="3328107" y="346045"/>
                  <a:pt x="3337172" y="353778"/>
                </a:cubicBezTo>
                <a:cubicBezTo>
                  <a:pt x="3349305" y="363111"/>
                  <a:pt x="3364638" y="367777"/>
                  <a:pt x="3383170" y="367777"/>
                </a:cubicBezTo>
                <a:cubicBezTo>
                  <a:pt x="3396369" y="367777"/>
                  <a:pt x="3409535" y="365677"/>
                  <a:pt x="3422667" y="361478"/>
                </a:cubicBezTo>
                <a:cubicBezTo>
                  <a:pt x="3435800" y="357278"/>
                  <a:pt x="3445400" y="351278"/>
                  <a:pt x="3451466" y="343479"/>
                </a:cubicBezTo>
                <a:cubicBezTo>
                  <a:pt x="3457532" y="335679"/>
                  <a:pt x="3460565" y="328313"/>
                  <a:pt x="3460565" y="321380"/>
                </a:cubicBezTo>
                <a:cubicBezTo>
                  <a:pt x="3460565" y="317114"/>
                  <a:pt x="3459499" y="312881"/>
                  <a:pt x="3457365" y="308681"/>
                </a:cubicBezTo>
                <a:cubicBezTo>
                  <a:pt x="3455232" y="304481"/>
                  <a:pt x="3452332" y="301015"/>
                  <a:pt x="3448666" y="298281"/>
                </a:cubicBezTo>
                <a:cubicBezTo>
                  <a:pt x="3445000" y="295548"/>
                  <a:pt x="3440166" y="293382"/>
                  <a:pt x="3434167" y="291782"/>
                </a:cubicBezTo>
                <a:cubicBezTo>
                  <a:pt x="3429901" y="290582"/>
                  <a:pt x="3423834" y="289715"/>
                  <a:pt x="3415968" y="289182"/>
                </a:cubicBezTo>
                <a:cubicBezTo>
                  <a:pt x="3393569" y="287449"/>
                  <a:pt x="3379837" y="286582"/>
                  <a:pt x="3374770" y="286582"/>
                </a:cubicBezTo>
                <a:close/>
                <a:moveTo>
                  <a:pt x="2003170" y="286582"/>
                </a:moveTo>
                <a:cubicBezTo>
                  <a:pt x="1988905" y="286582"/>
                  <a:pt x="1976172" y="291382"/>
                  <a:pt x="1964973" y="300981"/>
                </a:cubicBezTo>
                <a:cubicBezTo>
                  <a:pt x="1956307" y="308447"/>
                  <a:pt x="1951974" y="317380"/>
                  <a:pt x="1951974" y="327780"/>
                </a:cubicBezTo>
                <a:cubicBezTo>
                  <a:pt x="1951974" y="337379"/>
                  <a:pt x="1956507" y="346045"/>
                  <a:pt x="1965573" y="353778"/>
                </a:cubicBezTo>
                <a:cubicBezTo>
                  <a:pt x="1977705" y="363111"/>
                  <a:pt x="1993038" y="367777"/>
                  <a:pt x="2011570" y="367777"/>
                </a:cubicBezTo>
                <a:cubicBezTo>
                  <a:pt x="2024769" y="367777"/>
                  <a:pt x="2037935" y="365677"/>
                  <a:pt x="2051068" y="361478"/>
                </a:cubicBezTo>
                <a:cubicBezTo>
                  <a:pt x="2064200" y="357278"/>
                  <a:pt x="2073799" y="351278"/>
                  <a:pt x="2079866" y="343479"/>
                </a:cubicBezTo>
                <a:cubicBezTo>
                  <a:pt x="2085932" y="335679"/>
                  <a:pt x="2088965" y="328313"/>
                  <a:pt x="2088965" y="321380"/>
                </a:cubicBezTo>
                <a:cubicBezTo>
                  <a:pt x="2088965" y="317114"/>
                  <a:pt x="2087899" y="312881"/>
                  <a:pt x="2085765" y="308681"/>
                </a:cubicBezTo>
                <a:cubicBezTo>
                  <a:pt x="2083632" y="304481"/>
                  <a:pt x="2080732" y="301015"/>
                  <a:pt x="2077066" y="298281"/>
                </a:cubicBezTo>
                <a:cubicBezTo>
                  <a:pt x="2073399" y="295548"/>
                  <a:pt x="2068566" y="293382"/>
                  <a:pt x="2062567" y="291782"/>
                </a:cubicBezTo>
                <a:cubicBezTo>
                  <a:pt x="2058300" y="290582"/>
                  <a:pt x="2052234" y="289715"/>
                  <a:pt x="2044368" y="289182"/>
                </a:cubicBezTo>
                <a:cubicBezTo>
                  <a:pt x="2021969" y="287449"/>
                  <a:pt x="2008237" y="286582"/>
                  <a:pt x="2003170" y="286582"/>
                </a:cubicBezTo>
                <a:close/>
                <a:moveTo>
                  <a:pt x="976210" y="122192"/>
                </a:moveTo>
                <a:cubicBezTo>
                  <a:pt x="960936" y="122192"/>
                  <a:pt x="947986" y="128125"/>
                  <a:pt x="937361" y="139991"/>
                </a:cubicBezTo>
                <a:cubicBezTo>
                  <a:pt x="926735" y="151857"/>
                  <a:pt x="921423" y="169389"/>
                  <a:pt x="921423" y="192588"/>
                </a:cubicBezTo>
                <a:cubicBezTo>
                  <a:pt x="921423" y="212987"/>
                  <a:pt x="927167" y="229252"/>
                  <a:pt x="938656" y="241385"/>
                </a:cubicBezTo>
                <a:cubicBezTo>
                  <a:pt x="950145" y="253518"/>
                  <a:pt x="964455" y="259584"/>
                  <a:pt x="981588" y="259584"/>
                </a:cubicBezTo>
                <a:cubicBezTo>
                  <a:pt x="991416" y="259584"/>
                  <a:pt x="1000381" y="258251"/>
                  <a:pt x="1008483" y="255584"/>
                </a:cubicBezTo>
                <a:cubicBezTo>
                  <a:pt x="1016585" y="252917"/>
                  <a:pt x="1021963" y="250384"/>
                  <a:pt x="1024619" y="247984"/>
                </a:cubicBezTo>
                <a:cubicBezTo>
                  <a:pt x="1025151" y="239052"/>
                  <a:pt x="1025416" y="220653"/>
                  <a:pt x="1025416" y="192788"/>
                </a:cubicBezTo>
                <a:cubicBezTo>
                  <a:pt x="1025416" y="169189"/>
                  <a:pt x="1024320" y="154290"/>
                  <a:pt x="1022129" y="148091"/>
                </a:cubicBezTo>
                <a:cubicBezTo>
                  <a:pt x="1019938" y="141891"/>
                  <a:pt x="1014459" y="136025"/>
                  <a:pt x="1005693" y="130492"/>
                </a:cubicBezTo>
                <a:cubicBezTo>
                  <a:pt x="996926" y="124959"/>
                  <a:pt x="987099" y="122192"/>
                  <a:pt x="976210" y="122192"/>
                </a:cubicBezTo>
                <a:close/>
                <a:moveTo>
                  <a:pt x="2601994" y="114593"/>
                </a:moveTo>
                <a:cubicBezTo>
                  <a:pt x="2586529" y="114593"/>
                  <a:pt x="2574130" y="120392"/>
                  <a:pt x="2564797" y="131992"/>
                </a:cubicBezTo>
                <a:cubicBezTo>
                  <a:pt x="2557597" y="140791"/>
                  <a:pt x="2553997" y="149057"/>
                  <a:pt x="2553997" y="156790"/>
                </a:cubicBezTo>
                <a:lnTo>
                  <a:pt x="2563397" y="156790"/>
                </a:lnTo>
                <a:cubicBezTo>
                  <a:pt x="2570196" y="156790"/>
                  <a:pt x="2590462" y="155723"/>
                  <a:pt x="2624193" y="153590"/>
                </a:cubicBezTo>
                <a:cubicBezTo>
                  <a:pt x="2629526" y="153324"/>
                  <a:pt x="2632793" y="152790"/>
                  <a:pt x="2633992" y="151990"/>
                </a:cubicBezTo>
                <a:cubicBezTo>
                  <a:pt x="2636392" y="149457"/>
                  <a:pt x="2637592" y="147191"/>
                  <a:pt x="2637592" y="145191"/>
                </a:cubicBezTo>
                <a:cubicBezTo>
                  <a:pt x="2637592" y="141058"/>
                  <a:pt x="2636259" y="136358"/>
                  <a:pt x="2633592" y="131092"/>
                </a:cubicBezTo>
                <a:cubicBezTo>
                  <a:pt x="2630926" y="125825"/>
                  <a:pt x="2626826" y="121759"/>
                  <a:pt x="2621293" y="118892"/>
                </a:cubicBezTo>
                <a:cubicBezTo>
                  <a:pt x="2615760" y="116026"/>
                  <a:pt x="2609327" y="114593"/>
                  <a:pt x="2601994" y="114593"/>
                </a:cubicBezTo>
                <a:close/>
                <a:moveTo>
                  <a:pt x="2211469" y="114593"/>
                </a:moveTo>
                <a:cubicBezTo>
                  <a:pt x="2196004" y="114593"/>
                  <a:pt x="2183604" y="120392"/>
                  <a:pt x="2174272" y="131992"/>
                </a:cubicBezTo>
                <a:cubicBezTo>
                  <a:pt x="2167072" y="140791"/>
                  <a:pt x="2163472" y="149057"/>
                  <a:pt x="2163472" y="156790"/>
                </a:cubicBezTo>
                <a:lnTo>
                  <a:pt x="2172872" y="156790"/>
                </a:lnTo>
                <a:cubicBezTo>
                  <a:pt x="2179671" y="156790"/>
                  <a:pt x="2199937" y="155723"/>
                  <a:pt x="2233668" y="153590"/>
                </a:cubicBezTo>
                <a:cubicBezTo>
                  <a:pt x="2239001" y="153324"/>
                  <a:pt x="2242268" y="152790"/>
                  <a:pt x="2243467" y="151990"/>
                </a:cubicBezTo>
                <a:cubicBezTo>
                  <a:pt x="2245867" y="149457"/>
                  <a:pt x="2247067" y="147191"/>
                  <a:pt x="2247067" y="145191"/>
                </a:cubicBezTo>
                <a:cubicBezTo>
                  <a:pt x="2247067" y="141058"/>
                  <a:pt x="2245734" y="136358"/>
                  <a:pt x="2243067" y="131092"/>
                </a:cubicBezTo>
                <a:cubicBezTo>
                  <a:pt x="2240401" y="125825"/>
                  <a:pt x="2236301" y="121759"/>
                  <a:pt x="2230768" y="118892"/>
                </a:cubicBezTo>
                <a:cubicBezTo>
                  <a:pt x="2225235" y="116026"/>
                  <a:pt x="2218802" y="114593"/>
                  <a:pt x="2211469" y="114593"/>
                </a:cubicBezTo>
                <a:close/>
                <a:moveTo>
                  <a:pt x="1754269" y="114593"/>
                </a:moveTo>
                <a:cubicBezTo>
                  <a:pt x="1738804" y="114593"/>
                  <a:pt x="1726405" y="120392"/>
                  <a:pt x="1717072" y="131992"/>
                </a:cubicBezTo>
                <a:cubicBezTo>
                  <a:pt x="1709872" y="140791"/>
                  <a:pt x="1706272" y="149057"/>
                  <a:pt x="1706272" y="156790"/>
                </a:cubicBezTo>
                <a:lnTo>
                  <a:pt x="1715672" y="156790"/>
                </a:lnTo>
                <a:cubicBezTo>
                  <a:pt x="1722471" y="156790"/>
                  <a:pt x="1742737" y="155723"/>
                  <a:pt x="1776468" y="153590"/>
                </a:cubicBezTo>
                <a:cubicBezTo>
                  <a:pt x="1781801" y="153324"/>
                  <a:pt x="1785068" y="152790"/>
                  <a:pt x="1786268" y="151990"/>
                </a:cubicBezTo>
                <a:cubicBezTo>
                  <a:pt x="1788667" y="149457"/>
                  <a:pt x="1789867" y="147191"/>
                  <a:pt x="1789867" y="145191"/>
                </a:cubicBezTo>
                <a:cubicBezTo>
                  <a:pt x="1789867" y="141058"/>
                  <a:pt x="1788534" y="136358"/>
                  <a:pt x="1785868" y="131092"/>
                </a:cubicBezTo>
                <a:cubicBezTo>
                  <a:pt x="1783201" y="125825"/>
                  <a:pt x="1779101" y="121759"/>
                  <a:pt x="1773568" y="118892"/>
                </a:cubicBezTo>
                <a:cubicBezTo>
                  <a:pt x="1768035" y="116026"/>
                  <a:pt x="1761602" y="114593"/>
                  <a:pt x="1754269" y="114593"/>
                </a:cubicBezTo>
                <a:close/>
                <a:moveTo>
                  <a:pt x="2993294" y="113393"/>
                </a:moveTo>
                <a:cubicBezTo>
                  <a:pt x="2984480" y="113393"/>
                  <a:pt x="2975499" y="115459"/>
                  <a:pt x="2966350" y="119592"/>
                </a:cubicBezTo>
                <a:cubicBezTo>
                  <a:pt x="2957202" y="123725"/>
                  <a:pt x="2949456" y="131658"/>
                  <a:pt x="2943113" y="143391"/>
                </a:cubicBezTo>
                <a:cubicBezTo>
                  <a:pt x="2936769" y="155123"/>
                  <a:pt x="2933597" y="171789"/>
                  <a:pt x="2933597" y="193388"/>
                </a:cubicBezTo>
                <a:cubicBezTo>
                  <a:pt x="2933597" y="217653"/>
                  <a:pt x="2939106" y="236019"/>
                  <a:pt x="2950125" y="248484"/>
                </a:cubicBezTo>
                <a:cubicBezTo>
                  <a:pt x="2961143" y="260950"/>
                  <a:pt x="2974865" y="267183"/>
                  <a:pt x="2991291" y="267183"/>
                </a:cubicBezTo>
                <a:cubicBezTo>
                  <a:pt x="3001442" y="267183"/>
                  <a:pt x="3011226" y="264450"/>
                  <a:pt x="3020641" y="258984"/>
                </a:cubicBezTo>
                <a:cubicBezTo>
                  <a:pt x="3030055" y="253518"/>
                  <a:pt x="3037568" y="244751"/>
                  <a:pt x="3043177" y="232685"/>
                </a:cubicBezTo>
                <a:cubicBezTo>
                  <a:pt x="3048786" y="220619"/>
                  <a:pt x="3051590" y="206654"/>
                  <a:pt x="3051590" y="190788"/>
                </a:cubicBezTo>
                <a:cubicBezTo>
                  <a:pt x="3051590" y="180389"/>
                  <a:pt x="3049420" y="168323"/>
                  <a:pt x="3045080" y="154590"/>
                </a:cubicBezTo>
                <a:cubicBezTo>
                  <a:pt x="3040739" y="140858"/>
                  <a:pt x="3034062" y="130558"/>
                  <a:pt x="3025046" y="123692"/>
                </a:cubicBezTo>
                <a:cubicBezTo>
                  <a:pt x="3016031" y="116826"/>
                  <a:pt x="3005447" y="113393"/>
                  <a:pt x="2993294" y="113393"/>
                </a:cubicBezTo>
                <a:close/>
                <a:moveTo>
                  <a:pt x="1193069" y="113393"/>
                </a:moveTo>
                <a:cubicBezTo>
                  <a:pt x="1184255" y="113393"/>
                  <a:pt x="1175274" y="115459"/>
                  <a:pt x="1166125" y="119592"/>
                </a:cubicBezTo>
                <a:cubicBezTo>
                  <a:pt x="1156977" y="123725"/>
                  <a:pt x="1149231" y="131658"/>
                  <a:pt x="1142888" y="143391"/>
                </a:cubicBezTo>
                <a:cubicBezTo>
                  <a:pt x="1136544" y="155123"/>
                  <a:pt x="1133372" y="171789"/>
                  <a:pt x="1133372" y="193388"/>
                </a:cubicBezTo>
                <a:cubicBezTo>
                  <a:pt x="1133372" y="217653"/>
                  <a:pt x="1138881" y="236019"/>
                  <a:pt x="1149900" y="248484"/>
                </a:cubicBezTo>
                <a:cubicBezTo>
                  <a:pt x="1160918" y="260950"/>
                  <a:pt x="1174640" y="267183"/>
                  <a:pt x="1191066" y="267183"/>
                </a:cubicBezTo>
                <a:cubicBezTo>
                  <a:pt x="1201217" y="267183"/>
                  <a:pt x="1211001" y="264450"/>
                  <a:pt x="1220416" y="258984"/>
                </a:cubicBezTo>
                <a:cubicBezTo>
                  <a:pt x="1229831" y="253518"/>
                  <a:pt x="1237343" y="244751"/>
                  <a:pt x="1242952" y="232685"/>
                </a:cubicBezTo>
                <a:cubicBezTo>
                  <a:pt x="1248561" y="220619"/>
                  <a:pt x="1251365" y="206654"/>
                  <a:pt x="1251365" y="190788"/>
                </a:cubicBezTo>
                <a:cubicBezTo>
                  <a:pt x="1251365" y="180389"/>
                  <a:pt x="1249195" y="168323"/>
                  <a:pt x="1244855" y="154590"/>
                </a:cubicBezTo>
                <a:cubicBezTo>
                  <a:pt x="1240514" y="140858"/>
                  <a:pt x="1233837" y="130558"/>
                  <a:pt x="1224822" y="123692"/>
                </a:cubicBezTo>
                <a:cubicBezTo>
                  <a:pt x="1215807" y="116826"/>
                  <a:pt x="1205222" y="113393"/>
                  <a:pt x="1193069" y="113393"/>
                </a:cubicBezTo>
                <a:close/>
                <a:moveTo>
                  <a:pt x="412019" y="113393"/>
                </a:moveTo>
                <a:cubicBezTo>
                  <a:pt x="403205" y="113393"/>
                  <a:pt x="394224" y="115459"/>
                  <a:pt x="385075" y="119592"/>
                </a:cubicBezTo>
                <a:cubicBezTo>
                  <a:pt x="375927" y="123725"/>
                  <a:pt x="368181" y="131658"/>
                  <a:pt x="361838" y="143391"/>
                </a:cubicBezTo>
                <a:cubicBezTo>
                  <a:pt x="355494" y="155123"/>
                  <a:pt x="352323" y="171789"/>
                  <a:pt x="352323" y="193388"/>
                </a:cubicBezTo>
                <a:cubicBezTo>
                  <a:pt x="352323" y="217653"/>
                  <a:pt x="357832" y="236019"/>
                  <a:pt x="368850" y="248484"/>
                </a:cubicBezTo>
                <a:cubicBezTo>
                  <a:pt x="379868" y="260950"/>
                  <a:pt x="393590" y="267183"/>
                  <a:pt x="410016" y="267183"/>
                </a:cubicBezTo>
                <a:cubicBezTo>
                  <a:pt x="420167" y="267183"/>
                  <a:pt x="429951" y="264450"/>
                  <a:pt x="439366" y="258984"/>
                </a:cubicBezTo>
                <a:cubicBezTo>
                  <a:pt x="448781" y="253518"/>
                  <a:pt x="456293" y="244751"/>
                  <a:pt x="461902" y="232685"/>
                </a:cubicBezTo>
                <a:cubicBezTo>
                  <a:pt x="467511" y="220619"/>
                  <a:pt x="470315" y="206654"/>
                  <a:pt x="470315" y="190788"/>
                </a:cubicBezTo>
                <a:cubicBezTo>
                  <a:pt x="470315" y="180389"/>
                  <a:pt x="468145" y="168323"/>
                  <a:pt x="463805" y="154590"/>
                </a:cubicBezTo>
                <a:cubicBezTo>
                  <a:pt x="459464" y="140858"/>
                  <a:pt x="452787" y="130558"/>
                  <a:pt x="443772" y="123692"/>
                </a:cubicBezTo>
                <a:cubicBezTo>
                  <a:pt x="434757" y="116826"/>
                  <a:pt x="424172" y="113393"/>
                  <a:pt x="412019" y="113393"/>
                </a:cubicBezTo>
                <a:close/>
                <a:moveTo>
                  <a:pt x="3382370" y="112793"/>
                </a:moveTo>
                <a:cubicBezTo>
                  <a:pt x="3369704" y="112793"/>
                  <a:pt x="3360105" y="117326"/>
                  <a:pt x="3353571" y="126392"/>
                </a:cubicBezTo>
                <a:cubicBezTo>
                  <a:pt x="3347039" y="135458"/>
                  <a:pt x="3343772" y="149524"/>
                  <a:pt x="3343772" y="168589"/>
                </a:cubicBezTo>
                <a:cubicBezTo>
                  <a:pt x="3343772" y="180589"/>
                  <a:pt x="3345572" y="190621"/>
                  <a:pt x="3349172" y="198687"/>
                </a:cubicBezTo>
                <a:cubicBezTo>
                  <a:pt x="3352772" y="206754"/>
                  <a:pt x="3357705" y="212753"/>
                  <a:pt x="3363971" y="216686"/>
                </a:cubicBezTo>
                <a:cubicBezTo>
                  <a:pt x="3370237" y="220619"/>
                  <a:pt x="3376570" y="222586"/>
                  <a:pt x="3382970" y="222586"/>
                </a:cubicBezTo>
                <a:cubicBezTo>
                  <a:pt x="3394569" y="222586"/>
                  <a:pt x="3404202" y="218153"/>
                  <a:pt x="3411868" y="209287"/>
                </a:cubicBezTo>
                <a:cubicBezTo>
                  <a:pt x="3419534" y="200421"/>
                  <a:pt x="3423367" y="186922"/>
                  <a:pt x="3423367" y="168789"/>
                </a:cubicBezTo>
                <a:cubicBezTo>
                  <a:pt x="3423367" y="150524"/>
                  <a:pt x="3419367" y="136625"/>
                  <a:pt x="3411368" y="127092"/>
                </a:cubicBezTo>
                <a:cubicBezTo>
                  <a:pt x="3403368" y="117559"/>
                  <a:pt x="3393703" y="112793"/>
                  <a:pt x="3382370" y="112793"/>
                </a:cubicBezTo>
                <a:close/>
                <a:moveTo>
                  <a:pt x="2010770" y="112793"/>
                </a:moveTo>
                <a:cubicBezTo>
                  <a:pt x="1998104" y="112793"/>
                  <a:pt x="1988505" y="117326"/>
                  <a:pt x="1981972" y="126392"/>
                </a:cubicBezTo>
                <a:cubicBezTo>
                  <a:pt x="1975439" y="135458"/>
                  <a:pt x="1972172" y="149524"/>
                  <a:pt x="1972172" y="168589"/>
                </a:cubicBezTo>
                <a:cubicBezTo>
                  <a:pt x="1972172" y="180589"/>
                  <a:pt x="1973972" y="190621"/>
                  <a:pt x="1977572" y="198687"/>
                </a:cubicBezTo>
                <a:cubicBezTo>
                  <a:pt x="1981172" y="206754"/>
                  <a:pt x="1986105" y="212753"/>
                  <a:pt x="1992371" y="216686"/>
                </a:cubicBezTo>
                <a:cubicBezTo>
                  <a:pt x="1998637" y="220619"/>
                  <a:pt x="2004970" y="222586"/>
                  <a:pt x="2011370" y="222586"/>
                </a:cubicBezTo>
                <a:cubicBezTo>
                  <a:pt x="2022969" y="222586"/>
                  <a:pt x="2032602" y="218153"/>
                  <a:pt x="2040268" y="209287"/>
                </a:cubicBezTo>
                <a:cubicBezTo>
                  <a:pt x="2047934" y="200421"/>
                  <a:pt x="2051768" y="186922"/>
                  <a:pt x="2051768" y="168789"/>
                </a:cubicBezTo>
                <a:cubicBezTo>
                  <a:pt x="2051768" y="150524"/>
                  <a:pt x="2047768" y="136625"/>
                  <a:pt x="2039768" y="127092"/>
                </a:cubicBezTo>
                <a:cubicBezTo>
                  <a:pt x="2031769" y="117559"/>
                  <a:pt x="2022103" y="112793"/>
                  <a:pt x="2010770" y="112793"/>
                </a:cubicBezTo>
                <a:close/>
                <a:moveTo>
                  <a:pt x="3104350" y="112593"/>
                </a:moveTo>
                <a:lnTo>
                  <a:pt x="3119289" y="112593"/>
                </a:lnTo>
                <a:lnTo>
                  <a:pt x="3125864" y="112993"/>
                </a:lnTo>
                <a:lnTo>
                  <a:pt x="3131045" y="112593"/>
                </a:lnTo>
                <a:cubicBezTo>
                  <a:pt x="3144723" y="112593"/>
                  <a:pt x="3153224" y="112726"/>
                  <a:pt x="3156547" y="112993"/>
                </a:cubicBezTo>
                <a:lnTo>
                  <a:pt x="3156747" y="116792"/>
                </a:lnTo>
                <a:cubicBezTo>
                  <a:pt x="3156747" y="135591"/>
                  <a:pt x="3156480" y="153790"/>
                  <a:pt x="3155947" y="171389"/>
                </a:cubicBezTo>
                <a:cubicBezTo>
                  <a:pt x="3155547" y="181789"/>
                  <a:pt x="3155347" y="187721"/>
                  <a:pt x="3155347" y="189188"/>
                </a:cubicBezTo>
                <a:cubicBezTo>
                  <a:pt x="3155347" y="212653"/>
                  <a:pt x="3156115" y="227319"/>
                  <a:pt x="3157651" y="233185"/>
                </a:cubicBezTo>
                <a:cubicBezTo>
                  <a:pt x="3159187" y="239052"/>
                  <a:pt x="3162796" y="243751"/>
                  <a:pt x="3168476" y="247285"/>
                </a:cubicBezTo>
                <a:cubicBezTo>
                  <a:pt x="3174155" y="250818"/>
                  <a:pt x="3181004" y="252584"/>
                  <a:pt x="3189023" y="252584"/>
                </a:cubicBezTo>
                <a:cubicBezTo>
                  <a:pt x="3198778" y="252584"/>
                  <a:pt x="3208100" y="250551"/>
                  <a:pt x="3216987" y="246485"/>
                </a:cubicBezTo>
                <a:cubicBezTo>
                  <a:pt x="3225873" y="242418"/>
                  <a:pt x="3233457" y="237452"/>
                  <a:pt x="3239738" y="231585"/>
                </a:cubicBezTo>
                <a:cubicBezTo>
                  <a:pt x="3240405" y="226519"/>
                  <a:pt x="3240738" y="220919"/>
                  <a:pt x="3240738" y="214787"/>
                </a:cubicBezTo>
                <a:cubicBezTo>
                  <a:pt x="3240738" y="194921"/>
                  <a:pt x="3240939" y="181522"/>
                  <a:pt x="3241341" y="174589"/>
                </a:cubicBezTo>
                <a:cubicBezTo>
                  <a:pt x="3241475" y="170456"/>
                  <a:pt x="3241541" y="166856"/>
                  <a:pt x="3241541" y="163790"/>
                </a:cubicBezTo>
                <a:cubicBezTo>
                  <a:pt x="3241541" y="142191"/>
                  <a:pt x="3240475" y="129992"/>
                  <a:pt x="3238342" y="127192"/>
                </a:cubicBezTo>
                <a:cubicBezTo>
                  <a:pt x="3236209" y="124392"/>
                  <a:pt x="3228076" y="122259"/>
                  <a:pt x="3213943" y="120792"/>
                </a:cubicBezTo>
                <a:cubicBezTo>
                  <a:pt x="3209277" y="120259"/>
                  <a:pt x="3205877" y="119792"/>
                  <a:pt x="3203744" y="119392"/>
                </a:cubicBezTo>
                <a:cubicBezTo>
                  <a:pt x="3202677" y="117659"/>
                  <a:pt x="3202144" y="116326"/>
                  <a:pt x="3202144" y="115393"/>
                </a:cubicBezTo>
                <a:lnTo>
                  <a:pt x="3202744" y="113193"/>
                </a:lnTo>
                <a:cubicBezTo>
                  <a:pt x="3206210" y="112793"/>
                  <a:pt x="3209610" y="112593"/>
                  <a:pt x="3212943" y="112593"/>
                </a:cubicBezTo>
                <a:lnTo>
                  <a:pt x="3244741" y="112993"/>
                </a:lnTo>
                <a:cubicBezTo>
                  <a:pt x="3256074" y="112726"/>
                  <a:pt x="3262074" y="112593"/>
                  <a:pt x="3262740" y="112593"/>
                </a:cubicBezTo>
                <a:cubicBezTo>
                  <a:pt x="3264207" y="112593"/>
                  <a:pt x="3265607" y="112659"/>
                  <a:pt x="3266940" y="112793"/>
                </a:cubicBezTo>
                <a:lnTo>
                  <a:pt x="3267340" y="127392"/>
                </a:lnTo>
                <a:cubicBezTo>
                  <a:pt x="3266407" y="147657"/>
                  <a:pt x="3265873" y="172722"/>
                  <a:pt x="3265740" y="202587"/>
                </a:cubicBezTo>
                <a:lnTo>
                  <a:pt x="3265340" y="218786"/>
                </a:lnTo>
                <a:lnTo>
                  <a:pt x="3266140" y="245985"/>
                </a:lnTo>
                <a:cubicBezTo>
                  <a:pt x="3267340" y="248118"/>
                  <a:pt x="3268407" y="249384"/>
                  <a:pt x="3269340" y="249784"/>
                </a:cubicBezTo>
                <a:cubicBezTo>
                  <a:pt x="3270940" y="250451"/>
                  <a:pt x="3274206" y="250784"/>
                  <a:pt x="3279139" y="250784"/>
                </a:cubicBezTo>
                <a:lnTo>
                  <a:pt x="3280939" y="250784"/>
                </a:lnTo>
                <a:cubicBezTo>
                  <a:pt x="3282672" y="250784"/>
                  <a:pt x="3287605" y="251184"/>
                  <a:pt x="3295738" y="251984"/>
                </a:cubicBezTo>
                <a:cubicBezTo>
                  <a:pt x="3295871" y="253717"/>
                  <a:pt x="3295938" y="254984"/>
                  <a:pt x="3295938" y="255784"/>
                </a:cubicBezTo>
                <a:lnTo>
                  <a:pt x="3295938" y="257984"/>
                </a:lnTo>
                <a:cubicBezTo>
                  <a:pt x="3278072" y="261850"/>
                  <a:pt x="3263607" y="265717"/>
                  <a:pt x="3252541" y="269583"/>
                </a:cubicBezTo>
                <a:cubicBezTo>
                  <a:pt x="3248141" y="271050"/>
                  <a:pt x="3244408" y="272116"/>
                  <a:pt x="3241341" y="272783"/>
                </a:cubicBezTo>
                <a:cubicBezTo>
                  <a:pt x="3240675" y="268117"/>
                  <a:pt x="3240341" y="265250"/>
                  <a:pt x="3240341" y="264183"/>
                </a:cubicBezTo>
                <a:lnTo>
                  <a:pt x="3240341" y="247984"/>
                </a:lnTo>
                <a:cubicBezTo>
                  <a:pt x="3240341" y="247318"/>
                  <a:pt x="3240275" y="245518"/>
                  <a:pt x="3240141" y="242585"/>
                </a:cubicBezTo>
                <a:cubicBezTo>
                  <a:pt x="3238408" y="243785"/>
                  <a:pt x="3236409" y="245251"/>
                  <a:pt x="3234142" y="246984"/>
                </a:cubicBezTo>
                <a:cubicBezTo>
                  <a:pt x="3223609" y="255117"/>
                  <a:pt x="3212477" y="261984"/>
                  <a:pt x="3200744" y="267583"/>
                </a:cubicBezTo>
                <a:cubicBezTo>
                  <a:pt x="3192878" y="271450"/>
                  <a:pt x="3185278" y="273383"/>
                  <a:pt x="3177945" y="273383"/>
                </a:cubicBezTo>
                <a:cubicBezTo>
                  <a:pt x="3163946" y="273383"/>
                  <a:pt x="3152547" y="268183"/>
                  <a:pt x="3143747" y="257784"/>
                </a:cubicBezTo>
                <a:cubicBezTo>
                  <a:pt x="3134815" y="247384"/>
                  <a:pt x="3130348" y="229652"/>
                  <a:pt x="3130348" y="204587"/>
                </a:cubicBezTo>
                <a:cubicBezTo>
                  <a:pt x="3130348" y="203254"/>
                  <a:pt x="3130415" y="200854"/>
                  <a:pt x="3130548" y="197388"/>
                </a:cubicBezTo>
                <a:cubicBezTo>
                  <a:pt x="3131082" y="190988"/>
                  <a:pt x="3131348" y="186521"/>
                  <a:pt x="3131348" y="183988"/>
                </a:cubicBezTo>
                <a:cubicBezTo>
                  <a:pt x="3131348" y="183055"/>
                  <a:pt x="3131282" y="180122"/>
                  <a:pt x="3131148" y="175189"/>
                </a:cubicBezTo>
                <a:cubicBezTo>
                  <a:pt x="3131015" y="173056"/>
                  <a:pt x="3130948" y="171189"/>
                  <a:pt x="3130948" y="169589"/>
                </a:cubicBezTo>
                <a:cubicBezTo>
                  <a:pt x="3130948" y="168389"/>
                  <a:pt x="3131015" y="165689"/>
                  <a:pt x="3131148" y="161490"/>
                </a:cubicBezTo>
                <a:cubicBezTo>
                  <a:pt x="3131282" y="157290"/>
                  <a:pt x="3131348" y="154324"/>
                  <a:pt x="3131348" y="152590"/>
                </a:cubicBezTo>
                <a:cubicBezTo>
                  <a:pt x="3131348" y="150324"/>
                  <a:pt x="3131282" y="148324"/>
                  <a:pt x="3131148" y="146591"/>
                </a:cubicBezTo>
                <a:lnTo>
                  <a:pt x="3130748" y="135991"/>
                </a:lnTo>
                <a:lnTo>
                  <a:pt x="3130948" y="130392"/>
                </a:lnTo>
                <a:cubicBezTo>
                  <a:pt x="3130948" y="128258"/>
                  <a:pt x="3129882" y="126325"/>
                  <a:pt x="3127748" y="124592"/>
                </a:cubicBezTo>
                <a:cubicBezTo>
                  <a:pt x="3119349" y="122325"/>
                  <a:pt x="3113849" y="121025"/>
                  <a:pt x="3111249" y="120692"/>
                </a:cubicBezTo>
                <a:cubicBezTo>
                  <a:pt x="3108650" y="120359"/>
                  <a:pt x="3106350" y="119792"/>
                  <a:pt x="3104350" y="118992"/>
                </a:cubicBezTo>
                <a:close/>
                <a:moveTo>
                  <a:pt x="1494169" y="111793"/>
                </a:moveTo>
                <a:lnTo>
                  <a:pt x="1505568" y="111993"/>
                </a:lnTo>
                <a:lnTo>
                  <a:pt x="1530567" y="111993"/>
                </a:lnTo>
                <a:lnTo>
                  <a:pt x="1538167" y="111793"/>
                </a:lnTo>
                <a:lnTo>
                  <a:pt x="1562765" y="112193"/>
                </a:lnTo>
                <a:cubicBezTo>
                  <a:pt x="1564765" y="112193"/>
                  <a:pt x="1566432" y="112126"/>
                  <a:pt x="1567765" y="111993"/>
                </a:cubicBezTo>
                <a:lnTo>
                  <a:pt x="1571164" y="111993"/>
                </a:lnTo>
                <a:cubicBezTo>
                  <a:pt x="1571964" y="111993"/>
                  <a:pt x="1573098" y="112059"/>
                  <a:pt x="1574564" y="112193"/>
                </a:cubicBezTo>
                <a:lnTo>
                  <a:pt x="1574164" y="118592"/>
                </a:lnTo>
                <a:cubicBezTo>
                  <a:pt x="1572164" y="119792"/>
                  <a:pt x="1568831" y="120659"/>
                  <a:pt x="1564165" y="121192"/>
                </a:cubicBezTo>
                <a:cubicBezTo>
                  <a:pt x="1555365" y="122126"/>
                  <a:pt x="1548632" y="123792"/>
                  <a:pt x="1543966" y="126192"/>
                </a:cubicBezTo>
                <a:cubicBezTo>
                  <a:pt x="1542499" y="127792"/>
                  <a:pt x="1541766" y="129192"/>
                  <a:pt x="1541766" y="130392"/>
                </a:cubicBezTo>
                <a:cubicBezTo>
                  <a:pt x="1541766" y="133325"/>
                  <a:pt x="1542566" y="136991"/>
                  <a:pt x="1544166" y="141391"/>
                </a:cubicBezTo>
                <a:cubicBezTo>
                  <a:pt x="1544701" y="142724"/>
                  <a:pt x="1546105" y="146857"/>
                  <a:pt x="1548375" y="153790"/>
                </a:cubicBezTo>
                <a:lnTo>
                  <a:pt x="1569827" y="210187"/>
                </a:lnTo>
                <a:cubicBezTo>
                  <a:pt x="1576110" y="226986"/>
                  <a:pt x="1580922" y="238718"/>
                  <a:pt x="1584264" y="245385"/>
                </a:cubicBezTo>
                <a:cubicBezTo>
                  <a:pt x="1589853" y="235119"/>
                  <a:pt x="1597705" y="216653"/>
                  <a:pt x="1607821" y="189988"/>
                </a:cubicBezTo>
                <a:cubicBezTo>
                  <a:pt x="1611415" y="180655"/>
                  <a:pt x="1616207" y="169523"/>
                  <a:pt x="1622196" y="156590"/>
                </a:cubicBezTo>
                <a:cubicBezTo>
                  <a:pt x="1626062" y="148413"/>
                  <a:pt x="1627995" y="141375"/>
                  <a:pt x="1627995" y="135476"/>
                </a:cubicBezTo>
                <a:cubicBezTo>
                  <a:pt x="1627995" y="132393"/>
                  <a:pt x="1626862" y="129779"/>
                  <a:pt x="1624596" y="127634"/>
                </a:cubicBezTo>
                <a:cubicBezTo>
                  <a:pt x="1622329" y="125489"/>
                  <a:pt x="1617056" y="123479"/>
                  <a:pt x="1608778" y="121601"/>
                </a:cubicBezTo>
                <a:cubicBezTo>
                  <a:pt x="1603838" y="120529"/>
                  <a:pt x="1600167" y="119537"/>
                  <a:pt x="1597763" y="118627"/>
                </a:cubicBezTo>
                <a:cubicBezTo>
                  <a:pt x="1597096" y="117585"/>
                  <a:pt x="1596763" y="116739"/>
                  <a:pt x="1596763" y="116089"/>
                </a:cubicBezTo>
                <a:cubicBezTo>
                  <a:pt x="1596763" y="114919"/>
                  <a:pt x="1597496" y="113618"/>
                  <a:pt x="1598963" y="112187"/>
                </a:cubicBezTo>
                <a:lnTo>
                  <a:pt x="1601962" y="112187"/>
                </a:lnTo>
                <a:lnTo>
                  <a:pt x="1618162" y="111993"/>
                </a:lnTo>
                <a:cubicBezTo>
                  <a:pt x="1618828" y="111993"/>
                  <a:pt x="1621895" y="112093"/>
                  <a:pt x="1627361" y="112293"/>
                </a:cubicBezTo>
                <a:cubicBezTo>
                  <a:pt x="1632827" y="112493"/>
                  <a:pt x="1638161" y="112593"/>
                  <a:pt x="1643360" y="112593"/>
                </a:cubicBezTo>
                <a:cubicBezTo>
                  <a:pt x="1647360" y="112593"/>
                  <a:pt x="1651960" y="112459"/>
                  <a:pt x="1657159" y="112193"/>
                </a:cubicBezTo>
                <a:lnTo>
                  <a:pt x="1667159" y="112193"/>
                </a:lnTo>
                <a:cubicBezTo>
                  <a:pt x="1667959" y="112459"/>
                  <a:pt x="1668525" y="112793"/>
                  <a:pt x="1668859" y="113193"/>
                </a:cubicBezTo>
                <a:cubicBezTo>
                  <a:pt x="1669192" y="113593"/>
                  <a:pt x="1669359" y="114259"/>
                  <a:pt x="1669359" y="115193"/>
                </a:cubicBezTo>
                <a:cubicBezTo>
                  <a:pt x="1669359" y="116659"/>
                  <a:pt x="1669159" y="118259"/>
                  <a:pt x="1668759" y="119992"/>
                </a:cubicBezTo>
                <a:cubicBezTo>
                  <a:pt x="1662226" y="120792"/>
                  <a:pt x="1657092" y="122292"/>
                  <a:pt x="1653359" y="124492"/>
                </a:cubicBezTo>
                <a:cubicBezTo>
                  <a:pt x="1649626" y="126692"/>
                  <a:pt x="1644560" y="132725"/>
                  <a:pt x="1638161" y="142591"/>
                </a:cubicBezTo>
                <a:lnTo>
                  <a:pt x="1602441" y="228586"/>
                </a:lnTo>
                <a:cubicBezTo>
                  <a:pt x="1599116" y="236585"/>
                  <a:pt x="1593329" y="248851"/>
                  <a:pt x="1585079" y="265383"/>
                </a:cubicBezTo>
                <a:cubicBezTo>
                  <a:pt x="1583350" y="268850"/>
                  <a:pt x="1582053" y="271650"/>
                  <a:pt x="1581189" y="273783"/>
                </a:cubicBezTo>
                <a:cubicBezTo>
                  <a:pt x="1580324" y="275916"/>
                  <a:pt x="1579493" y="277316"/>
                  <a:pt x="1578695" y="277983"/>
                </a:cubicBezTo>
                <a:cubicBezTo>
                  <a:pt x="1577897" y="278649"/>
                  <a:pt x="1576833" y="278983"/>
                  <a:pt x="1575502" y="278983"/>
                </a:cubicBezTo>
                <a:cubicBezTo>
                  <a:pt x="1574566" y="278983"/>
                  <a:pt x="1573295" y="278716"/>
                  <a:pt x="1571689" y="278183"/>
                </a:cubicBezTo>
                <a:cubicBezTo>
                  <a:pt x="1567952" y="270846"/>
                  <a:pt x="1559678" y="250633"/>
                  <a:pt x="1546866" y="217546"/>
                </a:cubicBezTo>
                <a:cubicBezTo>
                  <a:pt x="1543366" y="208742"/>
                  <a:pt x="1540136" y="201252"/>
                  <a:pt x="1537176" y="195075"/>
                </a:cubicBezTo>
                <a:cubicBezTo>
                  <a:pt x="1515504" y="240383"/>
                  <a:pt x="1501299" y="268219"/>
                  <a:pt x="1494560" y="278583"/>
                </a:cubicBezTo>
                <a:cubicBezTo>
                  <a:pt x="1492616" y="278849"/>
                  <a:pt x="1491158" y="278983"/>
                  <a:pt x="1490185" y="278983"/>
                </a:cubicBezTo>
                <a:cubicBezTo>
                  <a:pt x="1489214" y="278983"/>
                  <a:pt x="1487826" y="278849"/>
                  <a:pt x="1486020" y="278583"/>
                </a:cubicBezTo>
                <a:lnTo>
                  <a:pt x="1448197" y="199587"/>
                </a:lnTo>
                <a:lnTo>
                  <a:pt x="1413574" y="131992"/>
                </a:lnTo>
                <a:cubicBezTo>
                  <a:pt x="1411174" y="127858"/>
                  <a:pt x="1409308" y="125325"/>
                  <a:pt x="1407974" y="124392"/>
                </a:cubicBezTo>
                <a:cubicBezTo>
                  <a:pt x="1405708" y="122925"/>
                  <a:pt x="1401708" y="121726"/>
                  <a:pt x="1395975" y="120792"/>
                </a:cubicBezTo>
                <a:cubicBezTo>
                  <a:pt x="1392775" y="120259"/>
                  <a:pt x="1390309" y="119859"/>
                  <a:pt x="1388576" y="119592"/>
                </a:cubicBezTo>
                <a:cubicBezTo>
                  <a:pt x="1388442" y="117592"/>
                  <a:pt x="1388376" y="116059"/>
                  <a:pt x="1388376" y="114993"/>
                </a:cubicBezTo>
                <a:cubicBezTo>
                  <a:pt x="1388376" y="114326"/>
                  <a:pt x="1388442" y="113326"/>
                  <a:pt x="1388576" y="111993"/>
                </a:cubicBezTo>
                <a:lnTo>
                  <a:pt x="1465371" y="112193"/>
                </a:lnTo>
                <a:cubicBezTo>
                  <a:pt x="1466838" y="112193"/>
                  <a:pt x="1467838" y="112459"/>
                  <a:pt x="1468371" y="112993"/>
                </a:cubicBezTo>
                <a:cubicBezTo>
                  <a:pt x="1468904" y="113526"/>
                  <a:pt x="1469171" y="114326"/>
                  <a:pt x="1469171" y="115393"/>
                </a:cubicBezTo>
                <a:cubicBezTo>
                  <a:pt x="1469171" y="117926"/>
                  <a:pt x="1468176" y="119792"/>
                  <a:pt x="1466186" y="120992"/>
                </a:cubicBezTo>
                <a:cubicBezTo>
                  <a:pt x="1456899" y="121659"/>
                  <a:pt x="1451128" y="122792"/>
                  <a:pt x="1448872" y="124392"/>
                </a:cubicBezTo>
                <a:cubicBezTo>
                  <a:pt x="1446616" y="125992"/>
                  <a:pt x="1445488" y="128192"/>
                  <a:pt x="1445488" y="130992"/>
                </a:cubicBezTo>
                <a:cubicBezTo>
                  <a:pt x="1445488" y="132325"/>
                  <a:pt x="1445621" y="133591"/>
                  <a:pt x="1445888" y="134791"/>
                </a:cubicBezTo>
                <a:cubicBezTo>
                  <a:pt x="1446288" y="136391"/>
                  <a:pt x="1448220" y="141124"/>
                  <a:pt x="1451684" y="148991"/>
                </a:cubicBezTo>
                <a:cubicBezTo>
                  <a:pt x="1456217" y="159523"/>
                  <a:pt x="1464281" y="176589"/>
                  <a:pt x="1475877" y="200187"/>
                </a:cubicBezTo>
                <a:lnTo>
                  <a:pt x="1499669" y="248584"/>
                </a:lnTo>
                <a:cubicBezTo>
                  <a:pt x="1513212" y="224878"/>
                  <a:pt x="1524166" y="202836"/>
                  <a:pt x="1532532" y="182460"/>
                </a:cubicBezTo>
                <a:lnTo>
                  <a:pt x="1520274" y="150390"/>
                </a:lnTo>
                <a:cubicBezTo>
                  <a:pt x="1518945" y="147457"/>
                  <a:pt x="1517249" y="143058"/>
                  <a:pt x="1515188" y="137191"/>
                </a:cubicBezTo>
                <a:cubicBezTo>
                  <a:pt x="1513127" y="131325"/>
                  <a:pt x="1511531" y="127892"/>
                  <a:pt x="1510401" y="126892"/>
                </a:cubicBezTo>
                <a:cubicBezTo>
                  <a:pt x="1509271" y="125892"/>
                  <a:pt x="1505182" y="124392"/>
                  <a:pt x="1498134" y="122392"/>
                </a:cubicBezTo>
                <a:cubicBezTo>
                  <a:pt x="1491087" y="120392"/>
                  <a:pt x="1486899" y="118859"/>
                  <a:pt x="1485570" y="117792"/>
                </a:cubicBezTo>
                <a:lnTo>
                  <a:pt x="1485370" y="116393"/>
                </a:lnTo>
                <a:cubicBezTo>
                  <a:pt x="1485370" y="115593"/>
                  <a:pt x="1485770" y="114459"/>
                  <a:pt x="1486570" y="112993"/>
                </a:cubicBezTo>
                <a:cubicBezTo>
                  <a:pt x="1489769" y="112193"/>
                  <a:pt x="1492302" y="111793"/>
                  <a:pt x="1494169" y="111793"/>
                </a:cubicBezTo>
                <a:close/>
                <a:moveTo>
                  <a:pt x="608344" y="111793"/>
                </a:moveTo>
                <a:lnTo>
                  <a:pt x="619744" y="111993"/>
                </a:lnTo>
                <a:lnTo>
                  <a:pt x="644742" y="111993"/>
                </a:lnTo>
                <a:lnTo>
                  <a:pt x="652341" y="111793"/>
                </a:lnTo>
                <a:lnTo>
                  <a:pt x="676940" y="112193"/>
                </a:lnTo>
                <a:cubicBezTo>
                  <a:pt x="678940" y="112193"/>
                  <a:pt x="680606" y="112126"/>
                  <a:pt x="681940" y="111993"/>
                </a:cubicBezTo>
                <a:lnTo>
                  <a:pt x="685339" y="111993"/>
                </a:lnTo>
                <a:cubicBezTo>
                  <a:pt x="686139" y="111993"/>
                  <a:pt x="687273" y="112059"/>
                  <a:pt x="688739" y="112193"/>
                </a:cubicBezTo>
                <a:lnTo>
                  <a:pt x="688339" y="118592"/>
                </a:lnTo>
                <a:cubicBezTo>
                  <a:pt x="686339" y="119792"/>
                  <a:pt x="683006" y="120659"/>
                  <a:pt x="678340" y="121192"/>
                </a:cubicBezTo>
                <a:cubicBezTo>
                  <a:pt x="669540" y="122126"/>
                  <a:pt x="662808" y="123792"/>
                  <a:pt x="658141" y="126192"/>
                </a:cubicBezTo>
                <a:cubicBezTo>
                  <a:pt x="656675" y="127792"/>
                  <a:pt x="655941" y="129192"/>
                  <a:pt x="655941" y="130392"/>
                </a:cubicBezTo>
                <a:cubicBezTo>
                  <a:pt x="655941" y="133325"/>
                  <a:pt x="656741" y="136991"/>
                  <a:pt x="658341" y="141391"/>
                </a:cubicBezTo>
                <a:cubicBezTo>
                  <a:pt x="658877" y="142724"/>
                  <a:pt x="660279" y="146857"/>
                  <a:pt x="662550" y="153790"/>
                </a:cubicBezTo>
                <a:lnTo>
                  <a:pt x="684002" y="210187"/>
                </a:lnTo>
                <a:cubicBezTo>
                  <a:pt x="690285" y="226986"/>
                  <a:pt x="695097" y="238718"/>
                  <a:pt x="698438" y="245385"/>
                </a:cubicBezTo>
                <a:cubicBezTo>
                  <a:pt x="704028" y="235119"/>
                  <a:pt x="711881" y="216653"/>
                  <a:pt x="721996" y="189988"/>
                </a:cubicBezTo>
                <a:cubicBezTo>
                  <a:pt x="725590" y="180655"/>
                  <a:pt x="730381" y="169523"/>
                  <a:pt x="736371" y="156590"/>
                </a:cubicBezTo>
                <a:cubicBezTo>
                  <a:pt x="740237" y="148413"/>
                  <a:pt x="742170" y="141375"/>
                  <a:pt x="742170" y="135476"/>
                </a:cubicBezTo>
                <a:cubicBezTo>
                  <a:pt x="742170" y="132393"/>
                  <a:pt x="741037" y="129779"/>
                  <a:pt x="738770" y="127634"/>
                </a:cubicBezTo>
                <a:cubicBezTo>
                  <a:pt x="736504" y="125489"/>
                  <a:pt x="731231" y="123479"/>
                  <a:pt x="722953" y="121601"/>
                </a:cubicBezTo>
                <a:cubicBezTo>
                  <a:pt x="718013" y="120529"/>
                  <a:pt x="714342" y="119537"/>
                  <a:pt x="711938" y="118627"/>
                </a:cubicBezTo>
                <a:cubicBezTo>
                  <a:pt x="711271" y="117585"/>
                  <a:pt x="710938" y="116739"/>
                  <a:pt x="710938" y="116089"/>
                </a:cubicBezTo>
                <a:cubicBezTo>
                  <a:pt x="710938" y="114919"/>
                  <a:pt x="711671" y="113618"/>
                  <a:pt x="713138" y="112187"/>
                </a:cubicBezTo>
                <a:lnTo>
                  <a:pt x="716137" y="112187"/>
                </a:lnTo>
                <a:lnTo>
                  <a:pt x="732336" y="111993"/>
                </a:lnTo>
                <a:cubicBezTo>
                  <a:pt x="733003" y="111993"/>
                  <a:pt x="736070" y="112093"/>
                  <a:pt x="741536" y="112293"/>
                </a:cubicBezTo>
                <a:cubicBezTo>
                  <a:pt x="747002" y="112493"/>
                  <a:pt x="752335" y="112593"/>
                  <a:pt x="757535" y="112593"/>
                </a:cubicBezTo>
                <a:cubicBezTo>
                  <a:pt x="761535" y="112593"/>
                  <a:pt x="766135" y="112459"/>
                  <a:pt x="771334" y="112193"/>
                </a:cubicBezTo>
                <a:lnTo>
                  <a:pt x="781333" y="112193"/>
                </a:lnTo>
                <a:cubicBezTo>
                  <a:pt x="782133" y="112459"/>
                  <a:pt x="782700" y="112793"/>
                  <a:pt x="783033" y="113193"/>
                </a:cubicBezTo>
                <a:cubicBezTo>
                  <a:pt x="783367" y="113593"/>
                  <a:pt x="783534" y="114259"/>
                  <a:pt x="783534" y="115193"/>
                </a:cubicBezTo>
                <a:cubicBezTo>
                  <a:pt x="783534" y="116659"/>
                  <a:pt x="783333" y="118259"/>
                  <a:pt x="782933" y="119992"/>
                </a:cubicBezTo>
                <a:cubicBezTo>
                  <a:pt x="776400" y="120792"/>
                  <a:pt x="771267" y="122292"/>
                  <a:pt x="767534" y="124492"/>
                </a:cubicBezTo>
                <a:cubicBezTo>
                  <a:pt x="763801" y="126692"/>
                  <a:pt x="758735" y="132725"/>
                  <a:pt x="752335" y="142591"/>
                </a:cubicBezTo>
                <a:lnTo>
                  <a:pt x="716616" y="228586"/>
                </a:lnTo>
                <a:cubicBezTo>
                  <a:pt x="713291" y="236585"/>
                  <a:pt x="707504" y="248851"/>
                  <a:pt x="699254" y="265383"/>
                </a:cubicBezTo>
                <a:cubicBezTo>
                  <a:pt x="697525" y="268850"/>
                  <a:pt x="696228" y="271650"/>
                  <a:pt x="695364" y="273783"/>
                </a:cubicBezTo>
                <a:cubicBezTo>
                  <a:pt x="694499" y="275916"/>
                  <a:pt x="693668" y="277316"/>
                  <a:pt x="692870" y="277983"/>
                </a:cubicBezTo>
                <a:cubicBezTo>
                  <a:pt x="692072" y="278649"/>
                  <a:pt x="691008" y="278983"/>
                  <a:pt x="689676" y="278983"/>
                </a:cubicBezTo>
                <a:cubicBezTo>
                  <a:pt x="688741" y="278983"/>
                  <a:pt x="687470" y="278716"/>
                  <a:pt x="685865" y="278183"/>
                </a:cubicBezTo>
                <a:cubicBezTo>
                  <a:pt x="682127" y="270846"/>
                  <a:pt x="673853" y="250633"/>
                  <a:pt x="661041" y="217546"/>
                </a:cubicBezTo>
                <a:cubicBezTo>
                  <a:pt x="657541" y="208742"/>
                  <a:pt x="654311" y="201252"/>
                  <a:pt x="651351" y="195075"/>
                </a:cubicBezTo>
                <a:cubicBezTo>
                  <a:pt x="629679" y="240383"/>
                  <a:pt x="615474" y="268219"/>
                  <a:pt x="608735" y="278583"/>
                </a:cubicBezTo>
                <a:cubicBezTo>
                  <a:pt x="606791" y="278849"/>
                  <a:pt x="605333" y="278983"/>
                  <a:pt x="604360" y="278983"/>
                </a:cubicBezTo>
                <a:cubicBezTo>
                  <a:pt x="603389" y="278983"/>
                  <a:pt x="602001" y="278849"/>
                  <a:pt x="600195" y="278583"/>
                </a:cubicBezTo>
                <a:lnTo>
                  <a:pt x="562372" y="199587"/>
                </a:lnTo>
                <a:lnTo>
                  <a:pt x="527749" y="131992"/>
                </a:lnTo>
                <a:cubicBezTo>
                  <a:pt x="525349" y="127858"/>
                  <a:pt x="523483" y="125325"/>
                  <a:pt x="522149" y="124392"/>
                </a:cubicBezTo>
                <a:cubicBezTo>
                  <a:pt x="519883" y="122925"/>
                  <a:pt x="515883" y="121726"/>
                  <a:pt x="510150" y="120792"/>
                </a:cubicBezTo>
                <a:cubicBezTo>
                  <a:pt x="506950" y="120259"/>
                  <a:pt x="504484" y="119859"/>
                  <a:pt x="502750" y="119592"/>
                </a:cubicBezTo>
                <a:cubicBezTo>
                  <a:pt x="502617" y="117592"/>
                  <a:pt x="502551" y="116059"/>
                  <a:pt x="502551" y="114993"/>
                </a:cubicBezTo>
                <a:cubicBezTo>
                  <a:pt x="502551" y="114326"/>
                  <a:pt x="502617" y="113326"/>
                  <a:pt x="502750" y="111993"/>
                </a:cubicBezTo>
                <a:lnTo>
                  <a:pt x="579546" y="112193"/>
                </a:lnTo>
                <a:cubicBezTo>
                  <a:pt x="581012" y="112193"/>
                  <a:pt x="582012" y="112459"/>
                  <a:pt x="582546" y="112993"/>
                </a:cubicBezTo>
                <a:cubicBezTo>
                  <a:pt x="583079" y="113526"/>
                  <a:pt x="583346" y="114326"/>
                  <a:pt x="583346" y="115393"/>
                </a:cubicBezTo>
                <a:cubicBezTo>
                  <a:pt x="583346" y="117926"/>
                  <a:pt x="582351" y="119792"/>
                  <a:pt x="580361" y="120992"/>
                </a:cubicBezTo>
                <a:cubicBezTo>
                  <a:pt x="571074" y="121659"/>
                  <a:pt x="565303" y="122792"/>
                  <a:pt x="563047" y="124392"/>
                </a:cubicBezTo>
                <a:cubicBezTo>
                  <a:pt x="560791" y="125992"/>
                  <a:pt x="559663" y="128192"/>
                  <a:pt x="559663" y="130992"/>
                </a:cubicBezTo>
                <a:cubicBezTo>
                  <a:pt x="559663" y="132325"/>
                  <a:pt x="559796" y="133591"/>
                  <a:pt x="560063" y="134791"/>
                </a:cubicBezTo>
                <a:cubicBezTo>
                  <a:pt x="560463" y="136391"/>
                  <a:pt x="562395" y="141124"/>
                  <a:pt x="565859" y="148991"/>
                </a:cubicBezTo>
                <a:cubicBezTo>
                  <a:pt x="570392" y="159523"/>
                  <a:pt x="578456" y="176589"/>
                  <a:pt x="590051" y="200187"/>
                </a:cubicBezTo>
                <a:lnTo>
                  <a:pt x="613844" y="248584"/>
                </a:lnTo>
                <a:cubicBezTo>
                  <a:pt x="627387" y="224878"/>
                  <a:pt x="638341" y="202836"/>
                  <a:pt x="646707" y="182460"/>
                </a:cubicBezTo>
                <a:lnTo>
                  <a:pt x="634449" y="150390"/>
                </a:lnTo>
                <a:cubicBezTo>
                  <a:pt x="633120" y="147457"/>
                  <a:pt x="631424" y="143058"/>
                  <a:pt x="629363" y="137191"/>
                </a:cubicBezTo>
                <a:cubicBezTo>
                  <a:pt x="627302" y="131325"/>
                  <a:pt x="625706" y="127892"/>
                  <a:pt x="624576" y="126892"/>
                </a:cubicBezTo>
                <a:cubicBezTo>
                  <a:pt x="623446" y="125892"/>
                  <a:pt x="619357" y="124392"/>
                  <a:pt x="612309" y="122392"/>
                </a:cubicBezTo>
                <a:cubicBezTo>
                  <a:pt x="605262" y="120392"/>
                  <a:pt x="601074" y="118859"/>
                  <a:pt x="599745" y="117792"/>
                </a:cubicBezTo>
                <a:lnTo>
                  <a:pt x="599545" y="116393"/>
                </a:lnTo>
                <a:cubicBezTo>
                  <a:pt x="599545" y="115593"/>
                  <a:pt x="599945" y="114459"/>
                  <a:pt x="600745" y="112993"/>
                </a:cubicBezTo>
                <a:cubicBezTo>
                  <a:pt x="603944" y="112193"/>
                  <a:pt x="606477" y="111793"/>
                  <a:pt x="608344" y="111793"/>
                </a:cubicBezTo>
                <a:close/>
                <a:moveTo>
                  <a:pt x="3384370" y="105593"/>
                </a:moveTo>
                <a:cubicBezTo>
                  <a:pt x="3393303" y="105593"/>
                  <a:pt x="3401502" y="106860"/>
                  <a:pt x="3408968" y="109393"/>
                </a:cubicBezTo>
                <a:cubicBezTo>
                  <a:pt x="3413235" y="110726"/>
                  <a:pt x="3419567" y="114059"/>
                  <a:pt x="3427967" y="119392"/>
                </a:cubicBezTo>
                <a:cubicBezTo>
                  <a:pt x="3433300" y="122725"/>
                  <a:pt x="3436433" y="124592"/>
                  <a:pt x="3437366" y="124992"/>
                </a:cubicBezTo>
                <a:cubicBezTo>
                  <a:pt x="3439500" y="125659"/>
                  <a:pt x="3441900" y="125992"/>
                  <a:pt x="3444566" y="125992"/>
                </a:cubicBezTo>
                <a:cubicBezTo>
                  <a:pt x="3446833" y="125992"/>
                  <a:pt x="3452332" y="125425"/>
                  <a:pt x="3461065" y="124292"/>
                </a:cubicBezTo>
                <a:cubicBezTo>
                  <a:pt x="3469798" y="123159"/>
                  <a:pt x="3474964" y="122592"/>
                  <a:pt x="3476564" y="122592"/>
                </a:cubicBezTo>
                <a:cubicBezTo>
                  <a:pt x="3479631" y="122592"/>
                  <a:pt x="3482164" y="123192"/>
                  <a:pt x="3484164" y="124392"/>
                </a:cubicBezTo>
                <a:cubicBezTo>
                  <a:pt x="3485763" y="127059"/>
                  <a:pt x="3486563" y="131525"/>
                  <a:pt x="3486563" y="137791"/>
                </a:cubicBezTo>
                <a:cubicBezTo>
                  <a:pt x="3486563" y="139924"/>
                  <a:pt x="3485997" y="141524"/>
                  <a:pt x="3484863" y="142591"/>
                </a:cubicBezTo>
                <a:cubicBezTo>
                  <a:pt x="3483730" y="143658"/>
                  <a:pt x="3482097" y="144191"/>
                  <a:pt x="3479964" y="144191"/>
                </a:cubicBezTo>
                <a:cubicBezTo>
                  <a:pt x="3476231" y="144191"/>
                  <a:pt x="3470064" y="143024"/>
                  <a:pt x="3461465" y="140691"/>
                </a:cubicBezTo>
                <a:cubicBezTo>
                  <a:pt x="3452865" y="138358"/>
                  <a:pt x="3447633" y="137191"/>
                  <a:pt x="3445766" y="137191"/>
                </a:cubicBezTo>
                <a:cubicBezTo>
                  <a:pt x="3445100" y="137191"/>
                  <a:pt x="3443833" y="137325"/>
                  <a:pt x="3441966" y="137591"/>
                </a:cubicBezTo>
                <a:cubicBezTo>
                  <a:pt x="3447699" y="149057"/>
                  <a:pt x="3450566" y="159523"/>
                  <a:pt x="3450566" y="168989"/>
                </a:cubicBezTo>
                <a:cubicBezTo>
                  <a:pt x="3450566" y="178455"/>
                  <a:pt x="3447566" y="188255"/>
                  <a:pt x="3441566" y="198388"/>
                </a:cubicBezTo>
                <a:cubicBezTo>
                  <a:pt x="3435566" y="208520"/>
                  <a:pt x="3427301" y="216253"/>
                  <a:pt x="3416768" y="221586"/>
                </a:cubicBezTo>
                <a:cubicBezTo>
                  <a:pt x="3406235" y="226919"/>
                  <a:pt x="3395569" y="229586"/>
                  <a:pt x="3384770" y="229586"/>
                </a:cubicBezTo>
                <a:cubicBezTo>
                  <a:pt x="3383970" y="229586"/>
                  <a:pt x="3381703" y="229519"/>
                  <a:pt x="3377970" y="229386"/>
                </a:cubicBezTo>
                <a:cubicBezTo>
                  <a:pt x="3365704" y="229386"/>
                  <a:pt x="3354438" y="232452"/>
                  <a:pt x="3344172" y="238585"/>
                </a:cubicBezTo>
                <a:cubicBezTo>
                  <a:pt x="3339239" y="241652"/>
                  <a:pt x="3336773" y="244518"/>
                  <a:pt x="3336773" y="247185"/>
                </a:cubicBezTo>
                <a:cubicBezTo>
                  <a:pt x="3336773" y="249984"/>
                  <a:pt x="3339172" y="252718"/>
                  <a:pt x="3343972" y="255384"/>
                </a:cubicBezTo>
                <a:cubicBezTo>
                  <a:pt x="3356638" y="262184"/>
                  <a:pt x="3380637" y="266117"/>
                  <a:pt x="3415968" y="267183"/>
                </a:cubicBezTo>
                <a:cubicBezTo>
                  <a:pt x="3431300" y="267717"/>
                  <a:pt x="3443233" y="269917"/>
                  <a:pt x="3451765" y="273783"/>
                </a:cubicBezTo>
                <a:cubicBezTo>
                  <a:pt x="3460299" y="277649"/>
                  <a:pt x="3466731" y="283349"/>
                  <a:pt x="3471064" y="290882"/>
                </a:cubicBezTo>
                <a:cubicBezTo>
                  <a:pt x="3475398" y="298415"/>
                  <a:pt x="3477564" y="306181"/>
                  <a:pt x="3477564" y="314180"/>
                </a:cubicBezTo>
                <a:cubicBezTo>
                  <a:pt x="3477564" y="324980"/>
                  <a:pt x="3473898" y="334979"/>
                  <a:pt x="3466565" y="344179"/>
                </a:cubicBezTo>
                <a:cubicBezTo>
                  <a:pt x="3459232" y="353378"/>
                  <a:pt x="3448099" y="360844"/>
                  <a:pt x="3433167" y="366577"/>
                </a:cubicBezTo>
                <a:cubicBezTo>
                  <a:pt x="3418234" y="372310"/>
                  <a:pt x="3401102" y="375177"/>
                  <a:pt x="3381770" y="375177"/>
                </a:cubicBezTo>
                <a:cubicBezTo>
                  <a:pt x="3360438" y="375177"/>
                  <a:pt x="3343972" y="372577"/>
                  <a:pt x="3332373" y="367377"/>
                </a:cubicBezTo>
                <a:cubicBezTo>
                  <a:pt x="3320773" y="362178"/>
                  <a:pt x="3312541" y="356511"/>
                  <a:pt x="3307674" y="350378"/>
                </a:cubicBezTo>
                <a:cubicBezTo>
                  <a:pt x="3302808" y="344245"/>
                  <a:pt x="3300375" y="338179"/>
                  <a:pt x="3300375" y="332179"/>
                </a:cubicBezTo>
                <a:cubicBezTo>
                  <a:pt x="3300375" y="326980"/>
                  <a:pt x="3303041" y="320480"/>
                  <a:pt x="3308374" y="312681"/>
                </a:cubicBezTo>
                <a:cubicBezTo>
                  <a:pt x="3313708" y="304881"/>
                  <a:pt x="3324773" y="296715"/>
                  <a:pt x="3341572" y="288182"/>
                </a:cubicBezTo>
                <a:cubicBezTo>
                  <a:pt x="3346506" y="285649"/>
                  <a:pt x="3349905" y="283849"/>
                  <a:pt x="3351772" y="282782"/>
                </a:cubicBezTo>
                <a:cubicBezTo>
                  <a:pt x="3350172" y="281982"/>
                  <a:pt x="3345039" y="279783"/>
                  <a:pt x="3336373" y="276183"/>
                </a:cubicBezTo>
                <a:cubicBezTo>
                  <a:pt x="3326240" y="269650"/>
                  <a:pt x="3319840" y="264783"/>
                  <a:pt x="3317174" y="261584"/>
                </a:cubicBezTo>
                <a:cubicBezTo>
                  <a:pt x="3314508" y="258384"/>
                  <a:pt x="3313174" y="254851"/>
                  <a:pt x="3313174" y="250984"/>
                </a:cubicBezTo>
                <a:cubicBezTo>
                  <a:pt x="3313174" y="247518"/>
                  <a:pt x="3314174" y="244718"/>
                  <a:pt x="3316174" y="242585"/>
                </a:cubicBezTo>
                <a:cubicBezTo>
                  <a:pt x="3319107" y="239518"/>
                  <a:pt x="3324907" y="236585"/>
                  <a:pt x="3333573" y="233785"/>
                </a:cubicBezTo>
                <a:cubicBezTo>
                  <a:pt x="3342239" y="230986"/>
                  <a:pt x="3349372" y="228252"/>
                  <a:pt x="3354971" y="225586"/>
                </a:cubicBezTo>
                <a:cubicBezTo>
                  <a:pt x="3353238" y="224386"/>
                  <a:pt x="3350505" y="222653"/>
                  <a:pt x="3346772" y="220386"/>
                </a:cubicBezTo>
                <a:cubicBezTo>
                  <a:pt x="3326907" y="208120"/>
                  <a:pt x="3316974" y="191121"/>
                  <a:pt x="3316974" y="169389"/>
                </a:cubicBezTo>
                <a:cubicBezTo>
                  <a:pt x="3316974" y="151524"/>
                  <a:pt x="3323273" y="136425"/>
                  <a:pt x="3335873" y="124092"/>
                </a:cubicBezTo>
                <a:cubicBezTo>
                  <a:pt x="3348472" y="111759"/>
                  <a:pt x="3364638" y="105593"/>
                  <a:pt x="3384370" y="105593"/>
                </a:cubicBezTo>
                <a:close/>
                <a:moveTo>
                  <a:pt x="2994794" y="105593"/>
                </a:moveTo>
                <a:cubicBezTo>
                  <a:pt x="3019726" y="105593"/>
                  <a:pt x="3040557" y="114126"/>
                  <a:pt x="3057290" y="131192"/>
                </a:cubicBezTo>
                <a:cubicBezTo>
                  <a:pt x="3074022" y="148257"/>
                  <a:pt x="3082388" y="168789"/>
                  <a:pt x="3082388" y="192788"/>
                </a:cubicBezTo>
                <a:cubicBezTo>
                  <a:pt x="3082388" y="214120"/>
                  <a:pt x="3073622" y="233152"/>
                  <a:pt x="3056090" y="249884"/>
                </a:cubicBezTo>
                <a:cubicBezTo>
                  <a:pt x="3038558" y="266617"/>
                  <a:pt x="3016392" y="274983"/>
                  <a:pt x="2989594" y="274983"/>
                </a:cubicBezTo>
                <a:cubicBezTo>
                  <a:pt x="2973062" y="274983"/>
                  <a:pt x="2957463" y="270650"/>
                  <a:pt x="2942797" y="261984"/>
                </a:cubicBezTo>
                <a:cubicBezTo>
                  <a:pt x="2931864" y="255451"/>
                  <a:pt x="2922465" y="245785"/>
                  <a:pt x="2914599" y="232985"/>
                </a:cubicBezTo>
                <a:cubicBezTo>
                  <a:pt x="2906732" y="220186"/>
                  <a:pt x="2902799" y="205587"/>
                  <a:pt x="2902799" y="189188"/>
                </a:cubicBezTo>
                <a:cubicBezTo>
                  <a:pt x="2902799" y="180122"/>
                  <a:pt x="2904699" y="170423"/>
                  <a:pt x="2908499" y="160090"/>
                </a:cubicBezTo>
                <a:cubicBezTo>
                  <a:pt x="2912299" y="149757"/>
                  <a:pt x="2918065" y="140491"/>
                  <a:pt x="2925798" y="132292"/>
                </a:cubicBezTo>
                <a:cubicBezTo>
                  <a:pt x="2933531" y="124092"/>
                  <a:pt x="2941730" y="117992"/>
                  <a:pt x="2950396" y="113993"/>
                </a:cubicBezTo>
                <a:cubicBezTo>
                  <a:pt x="2962529" y="108393"/>
                  <a:pt x="2977328" y="105593"/>
                  <a:pt x="2994794" y="105593"/>
                </a:cubicBezTo>
                <a:close/>
                <a:moveTo>
                  <a:pt x="2012770" y="105593"/>
                </a:moveTo>
                <a:cubicBezTo>
                  <a:pt x="2021703" y="105593"/>
                  <a:pt x="2029902" y="106860"/>
                  <a:pt x="2037368" y="109393"/>
                </a:cubicBezTo>
                <a:cubicBezTo>
                  <a:pt x="2041635" y="110726"/>
                  <a:pt x="2047968" y="114059"/>
                  <a:pt x="2056367" y="119392"/>
                </a:cubicBezTo>
                <a:cubicBezTo>
                  <a:pt x="2061700" y="122725"/>
                  <a:pt x="2064833" y="124592"/>
                  <a:pt x="2065767" y="124992"/>
                </a:cubicBezTo>
                <a:cubicBezTo>
                  <a:pt x="2067900" y="125659"/>
                  <a:pt x="2070300" y="125992"/>
                  <a:pt x="2072966" y="125992"/>
                </a:cubicBezTo>
                <a:cubicBezTo>
                  <a:pt x="2075233" y="125992"/>
                  <a:pt x="2080732" y="125425"/>
                  <a:pt x="2089465" y="124292"/>
                </a:cubicBezTo>
                <a:cubicBezTo>
                  <a:pt x="2098198" y="123159"/>
                  <a:pt x="2103364" y="122592"/>
                  <a:pt x="2104964" y="122592"/>
                </a:cubicBezTo>
                <a:cubicBezTo>
                  <a:pt x="2108031" y="122592"/>
                  <a:pt x="2110564" y="123192"/>
                  <a:pt x="2112564" y="124392"/>
                </a:cubicBezTo>
                <a:cubicBezTo>
                  <a:pt x="2114164" y="127059"/>
                  <a:pt x="2114964" y="131525"/>
                  <a:pt x="2114964" y="137791"/>
                </a:cubicBezTo>
                <a:cubicBezTo>
                  <a:pt x="2114964" y="139924"/>
                  <a:pt x="2114397" y="141524"/>
                  <a:pt x="2113264" y="142591"/>
                </a:cubicBezTo>
                <a:cubicBezTo>
                  <a:pt x="2112131" y="143658"/>
                  <a:pt x="2110497" y="144191"/>
                  <a:pt x="2108364" y="144191"/>
                </a:cubicBezTo>
                <a:cubicBezTo>
                  <a:pt x="2104631" y="144191"/>
                  <a:pt x="2098465" y="143024"/>
                  <a:pt x="2089865" y="140691"/>
                </a:cubicBezTo>
                <a:cubicBezTo>
                  <a:pt x="2081266" y="138358"/>
                  <a:pt x="2076033" y="137191"/>
                  <a:pt x="2074166" y="137191"/>
                </a:cubicBezTo>
                <a:cubicBezTo>
                  <a:pt x="2073499" y="137191"/>
                  <a:pt x="2072233" y="137325"/>
                  <a:pt x="2070366" y="137591"/>
                </a:cubicBezTo>
                <a:cubicBezTo>
                  <a:pt x="2076099" y="149057"/>
                  <a:pt x="2078966" y="159523"/>
                  <a:pt x="2078966" y="168989"/>
                </a:cubicBezTo>
                <a:cubicBezTo>
                  <a:pt x="2078966" y="178455"/>
                  <a:pt x="2075966" y="188255"/>
                  <a:pt x="2069966" y="198388"/>
                </a:cubicBezTo>
                <a:cubicBezTo>
                  <a:pt x="2063967" y="208520"/>
                  <a:pt x="2055701" y="216253"/>
                  <a:pt x="2045168" y="221586"/>
                </a:cubicBezTo>
                <a:cubicBezTo>
                  <a:pt x="2034635" y="226919"/>
                  <a:pt x="2023969" y="229586"/>
                  <a:pt x="2013170" y="229586"/>
                </a:cubicBezTo>
                <a:cubicBezTo>
                  <a:pt x="2012370" y="229586"/>
                  <a:pt x="2010103" y="229519"/>
                  <a:pt x="2006370" y="229386"/>
                </a:cubicBezTo>
                <a:cubicBezTo>
                  <a:pt x="1994104" y="229386"/>
                  <a:pt x="1982839" y="232452"/>
                  <a:pt x="1972572" y="238585"/>
                </a:cubicBezTo>
                <a:cubicBezTo>
                  <a:pt x="1967639" y="241652"/>
                  <a:pt x="1965173" y="244518"/>
                  <a:pt x="1965173" y="247185"/>
                </a:cubicBezTo>
                <a:cubicBezTo>
                  <a:pt x="1965173" y="249984"/>
                  <a:pt x="1967573" y="252718"/>
                  <a:pt x="1972372" y="255384"/>
                </a:cubicBezTo>
                <a:cubicBezTo>
                  <a:pt x="1985038" y="262184"/>
                  <a:pt x="2009037" y="266117"/>
                  <a:pt x="2044368" y="267183"/>
                </a:cubicBezTo>
                <a:cubicBezTo>
                  <a:pt x="2059700" y="267717"/>
                  <a:pt x="2071633" y="269917"/>
                  <a:pt x="2080166" y="273783"/>
                </a:cubicBezTo>
                <a:cubicBezTo>
                  <a:pt x="2088699" y="277649"/>
                  <a:pt x="2095132" y="283349"/>
                  <a:pt x="2099465" y="290882"/>
                </a:cubicBezTo>
                <a:cubicBezTo>
                  <a:pt x="2103798" y="298415"/>
                  <a:pt x="2105964" y="306181"/>
                  <a:pt x="2105964" y="314180"/>
                </a:cubicBezTo>
                <a:cubicBezTo>
                  <a:pt x="2105964" y="324980"/>
                  <a:pt x="2102298" y="334979"/>
                  <a:pt x="2094965" y="344179"/>
                </a:cubicBezTo>
                <a:cubicBezTo>
                  <a:pt x="2087632" y="353378"/>
                  <a:pt x="2076499" y="360844"/>
                  <a:pt x="2061567" y="366577"/>
                </a:cubicBezTo>
                <a:cubicBezTo>
                  <a:pt x="2046635" y="372310"/>
                  <a:pt x="2029502" y="375177"/>
                  <a:pt x="2010170" y="375177"/>
                </a:cubicBezTo>
                <a:cubicBezTo>
                  <a:pt x="1988838" y="375177"/>
                  <a:pt x="1972372" y="372577"/>
                  <a:pt x="1960773" y="367377"/>
                </a:cubicBezTo>
                <a:cubicBezTo>
                  <a:pt x="1949174" y="362178"/>
                  <a:pt x="1940941" y="356511"/>
                  <a:pt x="1936075" y="350378"/>
                </a:cubicBezTo>
                <a:cubicBezTo>
                  <a:pt x="1931208" y="344245"/>
                  <a:pt x="1928775" y="338179"/>
                  <a:pt x="1928775" y="332179"/>
                </a:cubicBezTo>
                <a:cubicBezTo>
                  <a:pt x="1928775" y="326980"/>
                  <a:pt x="1931442" y="320480"/>
                  <a:pt x="1936775" y="312681"/>
                </a:cubicBezTo>
                <a:cubicBezTo>
                  <a:pt x="1942108" y="304881"/>
                  <a:pt x="1953174" y="296715"/>
                  <a:pt x="1969973" y="288182"/>
                </a:cubicBezTo>
                <a:cubicBezTo>
                  <a:pt x="1974906" y="285649"/>
                  <a:pt x="1978305" y="283849"/>
                  <a:pt x="1980172" y="282782"/>
                </a:cubicBezTo>
                <a:cubicBezTo>
                  <a:pt x="1978572" y="281982"/>
                  <a:pt x="1973439" y="279783"/>
                  <a:pt x="1964773" y="276183"/>
                </a:cubicBezTo>
                <a:cubicBezTo>
                  <a:pt x="1954640" y="269650"/>
                  <a:pt x="1948241" y="264783"/>
                  <a:pt x="1945574" y="261584"/>
                </a:cubicBezTo>
                <a:cubicBezTo>
                  <a:pt x="1942908" y="258384"/>
                  <a:pt x="1941574" y="254851"/>
                  <a:pt x="1941574" y="250984"/>
                </a:cubicBezTo>
                <a:cubicBezTo>
                  <a:pt x="1941574" y="247518"/>
                  <a:pt x="1942574" y="244718"/>
                  <a:pt x="1944574" y="242585"/>
                </a:cubicBezTo>
                <a:cubicBezTo>
                  <a:pt x="1947507" y="239518"/>
                  <a:pt x="1953307" y="236585"/>
                  <a:pt x="1961973" y="233785"/>
                </a:cubicBezTo>
                <a:cubicBezTo>
                  <a:pt x="1970639" y="230986"/>
                  <a:pt x="1977772" y="228252"/>
                  <a:pt x="1983372" y="225586"/>
                </a:cubicBezTo>
                <a:cubicBezTo>
                  <a:pt x="1981639" y="224386"/>
                  <a:pt x="1978905" y="222653"/>
                  <a:pt x="1975172" y="220386"/>
                </a:cubicBezTo>
                <a:cubicBezTo>
                  <a:pt x="1955307" y="208120"/>
                  <a:pt x="1945374" y="191121"/>
                  <a:pt x="1945374" y="169389"/>
                </a:cubicBezTo>
                <a:cubicBezTo>
                  <a:pt x="1945374" y="151524"/>
                  <a:pt x="1951674" y="136425"/>
                  <a:pt x="1964273" y="124092"/>
                </a:cubicBezTo>
                <a:cubicBezTo>
                  <a:pt x="1976872" y="111759"/>
                  <a:pt x="1993038" y="105593"/>
                  <a:pt x="2012770" y="105593"/>
                </a:cubicBezTo>
                <a:close/>
                <a:moveTo>
                  <a:pt x="1194569" y="105593"/>
                </a:moveTo>
                <a:cubicBezTo>
                  <a:pt x="1219501" y="105593"/>
                  <a:pt x="1240333" y="114126"/>
                  <a:pt x="1257065" y="131192"/>
                </a:cubicBezTo>
                <a:cubicBezTo>
                  <a:pt x="1273797" y="148257"/>
                  <a:pt x="1282163" y="168789"/>
                  <a:pt x="1282163" y="192788"/>
                </a:cubicBezTo>
                <a:cubicBezTo>
                  <a:pt x="1282163" y="214120"/>
                  <a:pt x="1273397" y="233152"/>
                  <a:pt x="1255865" y="249884"/>
                </a:cubicBezTo>
                <a:cubicBezTo>
                  <a:pt x="1238333" y="266617"/>
                  <a:pt x="1216167" y="274983"/>
                  <a:pt x="1189369" y="274983"/>
                </a:cubicBezTo>
                <a:cubicBezTo>
                  <a:pt x="1172837" y="274983"/>
                  <a:pt x="1157238" y="270650"/>
                  <a:pt x="1142572" y="261984"/>
                </a:cubicBezTo>
                <a:cubicBezTo>
                  <a:pt x="1131639" y="255451"/>
                  <a:pt x="1122240" y="245785"/>
                  <a:pt x="1114374" y="232985"/>
                </a:cubicBezTo>
                <a:cubicBezTo>
                  <a:pt x="1106508" y="220186"/>
                  <a:pt x="1102574" y="205587"/>
                  <a:pt x="1102574" y="189188"/>
                </a:cubicBezTo>
                <a:cubicBezTo>
                  <a:pt x="1102574" y="180122"/>
                  <a:pt x="1104474" y="170423"/>
                  <a:pt x="1108274" y="160090"/>
                </a:cubicBezTo>
                <a:cubicBezTo>
                  <a:pt x="1112074" y="149757"/>
                  <a:pt x="1117840" y="140491"/>
                  <a:pt x="1125573" y="132292"/>
                </a:cubicBezTo>
                <a:cubicBezTo>
                  <a:pt x="1133306" y="124092"/>
                  <a:pt x="1141505" y="117992"/>
                  <a:pt x="1150171" y="113993"/>
                </a:cubicBezTo>
                <a:cubicBezTo>
                  <a:pt x="1162304" y="108393"/>
                  <a:pt x="1177103" y="105593"/>
                  <a:pt x="1194569" y="105593"/>
                </a:cubicBezTo>
                <a:close/>
                <a:moveTo>
                  <a:pt x="413519" y="105593"/>
                </a:moveTo>
                <a:cubicBezTo>
                  <a:pt x="438451" y="105593"/>
                  <a:pt x="459283" y="114126"/>
                  <a:pt x="476015" y="131192"/>
                </a:cubicBezTo>
                <a:cubicBezTo>
                  <a:pt x="492747" y="148257"/>
                  <a:pt x="501113" y="168789"/>
                  <a:pt x="501113" y="192788"/>
                </a:cubicBezTo>
                <a:cubicBezTo>
                  <a:pt x="501113" y="214120"/>
                  <a:pt x="492347" y="233152"/>
                  <a:pt x="474815" y="249884"/>
                </a:cubicBezTo>
                <a:cubicBezTo>
                  <a:pt x="457283" y="266617"/>
                  <a:pt x="435118" y="274983"/>
                  <a:pt x="408319" y="274983"/>
                </a:cubicBezTo>
                <a:cubicBezTo>
                  <a:pt x="391787" y="274983"/>
                  <a:pt x="376188" y="270650"/>
                  <a:pt x="361522" y="261984"/>
                </a:cubicBezTo>
                <a:cubicBezTo>
                  <a:pt x="350589" y="255451"/>
                  <a:pt x="341190" y="245785"/>
                  <a:pt x="333324" y="232985"/>
                </a:cubicBezTo>
                <a:cubicBezTo>
                  <a:pt x="325457" y="220186"/>
                  <a:pt x="321524" y="205587"/>
                  <a:pt x="321524" y="189188"/>
                </a:cubicBezTo>
                <a:cubicBezTo>
                  <a:pt x="321524" y="180122"/>
                  <a:pt x="323424" y="170423"/>
                  <a:pt x="327224" y="160090"/>
                </a:cubicBezTo>
                <a:cubicBezTo>
                  <a:pt x="331024" y="149757"/>
                  <a:pt x="336790" y="140491"/>
                  <a:pt x="344523" y="132292"/>
                </a:cubicBezTo>
                <a:cubicBezTo>
                  <a:pt x="352256" y="124092"/>
                  <a:pt x="360455" y="117992"/>
                  <a:pt x="369122" y="113993"/>
                </a:cubicBezTo>
                <a:cubicBezTo>
                  <a:pt x="381254" y="108393"/>
                  <a:pt x="396053" y="105593"/>
                  <a:pt x="413519" y="105593"/>
                </a:cubicBezTo>
                <a:close/>
                <a:moveTo>
                  <a:pt x="2603394" y="105193"/>
                </a:moveTo>
                <a:cubicBezTo>
                  <a:pt x="2615794" y="105193"/>
                  <a:pt x="2625926" y="107460"/>
                  <a:pt x="2633792" y="111993"/>
                </a:cubicBezTo>
                <a:cubicBezTo>
                  <a:pt x="2644458" y="117992"/>
                  <a:pt x="2652425" y="125725"/>
                  <a:pt x="2657691" y="135191"/>
                </a:cubicBezTo>
                <a:cubicBezTo>
                  <a:pt x="2662957" y="144657"/>
                  <a:pt x="2665591" y="153324"/>
                  <a:pt x="2665591" y="161190"/>
                </a:cubicBezTo>
                <a:lnTo>
                  <a:pt x="2665591" y="163990"/>
                </a:lnTo>
                <a:lnTo>
                  <a:pt x="2585395" y="164574"/>
                </a:lnTo>
                <a:lnTo>
                  <a:pt x="2570196" y="164558"/>
                </a:lnTo>
                <a:cubicBezTo>
                  <a:pt x="2564063" y="164558"/>
                  <a:pt x="2557797" y="164835"/>
                  <a:pt x="2551397" y="165390"/>
                </a:cubicBezTo>
                <a:cubicBezTo>
                  <a:pt x="2550198" y="169389"/>
                  <a:pt x="2549598" y="172122"/>
                  <a:pt x="2549598" y="173589"/>
                </a:cubicBezTo>
                <a:lnTo>
                  <a:pt x="2549798" y="175589"/>
                </a:lnTo>
                <a:lnTo>
                  <a:pt x="2549798" y="177589"/>
                </a:lnTo>
                <a:lnTo>
                  <a:pt x="2549598" y="187388"/>
                </a:lnTo>
                <a:cubicBezTo>
                  <a:pt x="2549598" y="195521"/>
                  <a:pt x="2552164" y="205487"/>
                  <a:pt x="2557297" y="217286"/>
                </a:cubicBezTo>
                <a:cubicBezTo>
                  <a:pt x="2562430" y="229086"/>
                  <a:pt x="2569763" y="238085"/>
                  <a:pt x="2579296" y="244285"/>
                </a:cubicBezTo>
                <a:cubicBezTo>
                  <a:pt x="2588829" y="250484"/>
                  <a:pt x="2600728" y="253784"/>
                  <a:pt x="2614994" y="254184"/>
                </a:cubicBezTo>
                <a:cubicBezTo>
                  <a:pt x="2622593" y="253784"/>
                  <a:pt x="2628659" y="252851"/>
                  <a:pt x="2633192" y="251384"/>
                </a:cubicBezTo>
                <a:cubicBezTo>
                  <a:pt x="2637726" y="249918"/>
                  <a:pt x="2644125" y="246518"/>
                  <a:pt x="2652391" y="241185"/>
                </a:cubicBezTo>
                <a:lnTo>
                  <a:pt x="2666790" y="229386"/>
                </a:lnTo>
                <a:lnTo>
                  <a:pt x="2667990" y="237385"/>
                </a:lnTo>
                <a:cubicBezTo>
                  <a:pt x="2667990" y="238318"/>
                  <a:pt x="2667924" y="239318"/>
                  <a:pt x="2667790" y="240385"/>
                </a:cubicBezTo>
                <a:cubicBezTo>
                  <a:pt x="2661791" y="247984"/>
                  <a:pt x="2654191" y="254651"/>
                  <a:pt x="2644992" y="260384"/>
                </a:cubicBezTo>
                <a:cubicBezTo>
                  <a:pt x="2635792" y="266117"/>
                  <a:pt x="2626459" y="270316"/>
                  <a:pt x="2616993" y="272983"/>
                </a:cubicBezTo>
                <a:cubicBezTo>
                  <a:pt x="2612460" y="274183"/>
                  <a:pt x="2604994" y="274783"/>
                  <a:pt x="2594595" y="274783"/>
                </a:cubicBezTo>
                <a:cubicBezTo>
                  <a:pt x="2585129" y="274783"/>
                  <a:pt x="2575796" y="272850"/>
                  <a:pt x="2566597" y="268983"/>
                </a:cubicBezTo>
                <a:cubicBezTo>
                  <a:pt x="2552997" y="263117"/>
                  <a:pt x="2542298" y="253684"/>
                  <a:pt x="2534499" y="240685"/>
                </a:cubicBezTo>
                <a:cubicBezTo>
                  <a:pt x="2526699" y="227686"/>
                  <a:pt x="2522799" y="211920"/>
                  <a:pt x="2522799" y="193388"/>
                </a:cubicBezTo>
                <a:cubicBezTo>
                  <a:pt x="2522799" y="187522"/>
                  <a:pt x="2523899" y="179989"/>
                  <a:pt x="2526099" y="170789"/>
                </a:cubicBezTo>
                <a:cubicBezTo>
                  <a:pt x="2528299" y="161590"/>
                  <a:pt x="2532265" y="151790"/>
                  <a:pt x="2537998" y="141391"/>
                </a:cubicBezTo>
                <a:cubicBezTo>
                  <a:pt x="2541865" y="134325"/>
                  <a:pt x="2546598" y="128525"/>
                  <a:pt x="2552197" y="123992"/>
                </a:cubicBezTo>
                <a:cubicBezTo>
                  <a:pt x="2560197" y="117592"/>
                  <a:pt x="2567197" y="113126"/>
                  <a:pt x="2573196" y="110593"/>
                </a:cubicBezTo>
                <a:cubicBezTo>
                  <a:pt x="2581862" y="106993"/>
                  <a:pt x="2591928" y="105193"/>
                  <a:pt x="2603394" y="105193"/>
                </a:cubicBezTo>
                <a:close/>
                <a:moveTo>
                  <a:pt x="2212869" y="105193"/>
                </a:moveTo>
                <a:cubicBezTo>
                  <a:pt x="2225269" y="105193"/>
                  <a:pt x="2235401" y="107460"/>
                  <a:pt x="2243267" y="111993"/>
                </a:cubicBezTo>
                <a:cubicBezTo>
                  <a:pt x="2253933" y="117992"/>
                  <a:pt x="2261900" y="125725"/>
                  <a:pt x="2267166" y="135191"/>
                </a:cubicBezTo>
                <a:cubicBezTo>
                  <a:pt x="2272432" y="144657"/>
                  <a:pt x="2275066" y="153324"/>
                  <a:pt x="2275066" y="161190"/>
                </a:cubicBezTo>
                <a:lnTo>
                  <a:pt x="2275066" y="163990"/>
                </a:lnTo>
                <a:lnTo>
                  <a:pt x="2194870" y="164574"/>
                </a:lnTo>
                <a:lnTo>
                  <a:pt x="2179671" y="164558"/>
                </a:lnTo>
                <a:cubicBezTo>
                  <a:pt x="2173538" y="164558"/>
                  <a:pt x="2167272" y="164835"/>
                  <a:pt x="2160872" y="165390"/>
                </a:cubicBezTo>
                <a:cubicBezTo>
                  <a:pt x="2159673" y="169389"/>
                  <a:pt x="2159073" y="172122"/>
                  <a:pt x="2159073" y="173589"/>
                </a:cubicBezTo>
                <a:lnTo>
                  <a:pt x="2159273" y="175589"/>
                </a:lnTo>
                <a:lnTo>
                  <a:pt x="2159273" y="177589"/>
                </a:lnTo>
                <a:lnTo>
                  <a:pt x="2159073" y="187388"/>
                </a:lnTo>
                <a:cubicBezTo>
                  <a:pt x="2159073" y="195521"/>
                  <a:pt x="2161639" y="205487"/>
                  <a:pt x="2166772" y="217286"/>
                </a:cubicBezTo>
                <a:cubicBezTo>
                  <a:pt x="2171905" y="229086"/>
                  <a:pt x="2179238" y="238085"/>
                  <a:pt x="2188771" y="244285"/>
                </a:cubicBezTo>
                <a:cubicBezTo>
                  <a:pt x="2198304" y="250484"/>
                  <a:pt x="2210203" y="253784"/>
                  <a:pt x="2224469" y="254184"/>
                </a:cubicBezTo>
                <a:cubicBezTo>
                  <a:pt x="2232068" y="253784"/>
                  <a:pt x="2238134" y="252851"/>
                  <a:pt x="2242667" y="251384"/>
                </a:cubicBezTo>
                <a:cubicBezTo>
                  <a:pt x="2247201" y="249918"/>
                  <a:pt x="2253600" y="246518"/>
                  <a:pt x="2261866" y="241185"/>
                </a:cubicBezTo>
                <a:lnTo>
                  <a:pt x="2276265" y="229386"/>
                </a:lnTo>
                <a:lnTo>
                  <a:pt x="2277465" y="237385"/>
                </a:lnTo>
                <a:cubicBezTo>
                  <a:pt x="2277465" y="238318"/>
                  <a:pt x="2277399" y="239318"/>
                  <a:pt x="2277265" y="240385"/>
                </a:cubicBezTo>
                <a:cubicBezTo>
                  <a:pt x="2271266" y="247984"/>
                  <a:pt x="2263666" y="254651"/>
                  <a:pt x="2254467" y="260384"/>
                </a:cubicBezTo>
                <a:cubicBezTo>
                  <a:pt x="2245267" y="266117"/>
                  <a:pt x="2235934" y="270316"/>
                  <a:pt x="2226468" y="272983"/>
                </a:cubicBezTo>
                <a:cubicBezTo>
                  <a:pt x="2221935" y="274183"/>
                  <a:pt x="2214469" y="274783"/>
                  <a:pt x="2204070" y="274783"/>
                </a:cubicBezTo>
                <a:cubicBezTo>
                  <a:pt x="2194604" y="274783"/>
                  <a:pt x="2185271" y="272850"/>
                  <a:pt x="2176072" y="268983"/>
                </a:cubicBezTo>
                <a:cubicBezTo>
                  <a:pt x="2162472" y="263117"/>
                  <a:pt x="2151773" y="253684"/>
                  <a:pt x="2143974" y="240685"/>
                </a:cubicBezTo>
                <a:cubicBezTo>
                  <a:pt x="2136174" y="227686"/>
                  <a:pt x="2132274" y="211920"/>
                  <a:pt x="2132274" y="193388"/>
                </a:cubicBezTo>
                <a:cubicBezTo>
                  <a:pt x="2132274" y="187522"/>
                  <a:pt x="2133374" y="179989"/>
                  <a:pt x="2135574" y="170789"/>
                </a:cubicBezTo>
                <a:cubicBezTo>
                  <a:pt x="2137774" y="161590"/>
                  <a:pt x="2141740" y="151790"/>
                  <a:pt x="2147473" y="141391"/>
                </a:cubicBezTo>
                <a:cubicBezTo>
                  <a:pt x="2151340" y="134325"/>
                  <a:pt x="2156073" y="128525"/>
                  <a:pt x="2161672" y="123992"/>
                </a:cubicBezTo>
                <a:cubicBezTo>
                  <a:pt x="2169672" y="117592"/>
                  <a:pt x="2176672" y="113126"/>
                  <a:pt x="2182671" y="110593"/>
                </a:cubicBezTo>
                <a:cubicBezTo>
                  <a:pt x="2191337" y="106993"/>
                  <a:pt x="2201403" y="105193"/>
                  <a:pt x="2212869" y="105193"/>
                </a:cubicBezTo>
                <a:close/>
                <a:moveTo>
                  <a:pt x="1755670" y="105193"/>
                </a:moveTo>
                <a:cubicBezTo>
                  <a:pt x="1768069" y="105193"/>
                  <a:pt x="1778202" y="107460"/>
                  <a:pt x="1786068" y="111993"/>
                </a:cubicBezTo>
                <a:cubicBezTo>
                  <a:pt x="1796733" y="117992"/>
                  <a:pt x="1804700" y="125725"/>
                  <a:pt x="1809966" y="135191"/>
                </a:cubicBezTo>
                <a:cubicBezTo>
                  <a:pt x="1815232" y="144657"/>
                  <a:pt x="1817866" y="153324"/>
                  <a:pt x="1817866" y="161190"/>
                </a:cubicBezTo>
                <a:lnTo>
                  <a:pt x="1817866" y="163990"/>
                </a:lnTo>
                <a:lnTo>
                  <a:pt x="1737670" y="164574"/>
                </a:lnTo>
                <a:lnTo>
                  <a:pt x="1722471" y="164558"/>
                </a:lnTo>
                <a:cubicBezTo>
                  <a:pt x="1716338" y="164558"/>
                  <a:pt x="1710072" y="164835"/>
                  <a:pt x="1703673" y="165390"/>
                </a:cubicBezTo>
                <a:cubicBezTo>
                  <a:pt x="1702473" y="169389"/>
                  <a:pt x="1701873" y="172122"/>
                  <a:pt x="1701873" y="173589"/>
                </a:cubicBezTo>
                <a:lnTo>
                  <a:pt x="1702073" y="175589"/>
                </a:lnTo>
                <a:lnTo>
                  <a:pt x="1702073" y="177589"/>
                </a:lnTo>
                <a:lnTo>
                  <a:pt x="1701873" y="187388"/>
                </a:lnTo>
                <a:cubicBezTo>
                  <a:pt x="1701873" y="195521"/>
                  <a:pt x="1704439" y="205487"/>
                  <a:pt x="1709572" y="217286"/>
                </a:cubicBezTo>
                <a:cubicBezTo>
                  <a:pt x="1714705" y="229086"/>
                  <a:pt x="1722038" y="238085"/>
                  <a:pt x="1731571" y="244285"/>
                </a:cubicBezTo>
                <a:cubicBezTo>
                  <a:pt x="1741104" y="250484"/>
                  <a:pt x="1753003" y="253784"/>
                  <a:pt x="1767269" y="254184"/>
                </a:cubicBezTo>
                <a:cubicBezTo>
                  <a:pt x="1774868" y="253784"/>
                  <a:pt x="1780934" y="252851"/>
                  <a:pt x="1785468" y="251384"/>
                </a:cubicBezTo>
                <a:cubicBezTo>
                  <a:pt x="1790001" y="249918"/>
                  <a:pt x="1796400" y="246518"/>
                  <a:pt x="1804666" y="241185"/>
                </a:cubicBezTo>
                <a:lnTo>
                  <a:pt x="1819066" y="229386"/>
                </a:lnTo>
                <a:lnTo>
                  <a:pt x="1820265" y="237385"/>
                </a:lnTo>
                <a:cubicBezTo>
                  <a:pt x="1820265" y="238318"/>
                  <a:pt x="1820199" y="239318"/>
                  <a:pt x="1820065" y="240385"/>
                </a:cubicBezTo>
                <a:cubicBezTo>
                  <a:pt x="1814066" y="247984"/>
                  <a:pt x="1806466" y="254651"/>
                  <a:pt x="1797267" y="260384"/>
                </a:cubicBezTo>
                <a:cubicBezTo>
                  <a:pt x="1788067" y="266117"/>
                  <a:pt x="1778735" y="270316"/>
                  <a:pt x="1769269" y="272983"/>
                </a:cubicBezTo>
                <a:cubicBezTo>
                  <a:pt x="1764736" y="274183"/>
                  <a:pt x="1757269" y="274783"/>
                  <a:pt x="1746870" y="274783"/>
                </a:cubicBezTo>
                <a:cubicBezTo>
                  <a:pt x="1737404" y="274783"/>
                  <a:pt x="1728071" y="272850"/>
                  <a:pt x="1718872" y="268983"/>
                </a:cubicBezTo>
                <a:cubicBezTo>
                  <a:pt x="1705273" y="263117"/>
                  <a:pt x="1694573" y="253684"/>
                  <a:pt x="1686774" y="240685"/>
                </a:cubicBezTo>
                <a:cubicBezTo>
                  <a:pt x="1678974" y="227686"/>
                  <a:pt x="1675074" y="211920"/>
                  <a:pt x="1675074" y="193388"/>
                </a:cubicBezTo>
                <a:cubicBezTo>
                  <a:pt x="1675074" y="187522"/>
                  <a:pt x="1676174" y="179989"/>
                  <a:pt x="1678374" y="170789"/>
                </a:cubicBezTo>
                <a:cubicBezTo>
                  <a:pt x="1680574" y="161590"/>
                  <a:pt x="1684540" y="151790"/>
                  <a:pt x="1690273" y="141391"/>
                </a:cubicBezTo>
                <a:cubicBezTo>
                  <a:pt x="1694140" y="134325"/>
                  <a:pt x="1698873" y="128525"/>
                  <a:pt x="1704472" y="123992"/>
                </a:cubicBezTo>
                <a:cubicBezTo>
                  <a:pt x="1712472" y="117592"/>
                  <a:pt x="1719472" y="113126"/>
                  <a:pt x="1725471" y="110593"/>
                </a:cubicBezTo>
                <a:cubicBezTo>
                  <a:pt x="1734137" y="106993"/>
                  <a:pt x="1744204" y="105193"/>
                  <a:pt x="1755670" y="105193"/>
                </a:cubicBezTo>
                <a:close/>
                <a:moveTo>
                  <a:pt x="2734047" y="100993"/>
                </a:moveTo>
                <a:lnTo>
                  <a:pt x="2740846" y="101193"/>
                </a:lnTo>
                <a:cubicBezTo>
                  <a:pt x="2741246" y="107481"/>
                  <a:pt x="2741446" y="111961"/>
                  <a:pt x="2741446" y="114636"/>
                </a:cubicBezTo>
                <a:lnTo>
                  <a:pt x="2741446" y="127879"/>
                </a:lnTo>
                <a:lnTo>
                  <a:pt x="2741646" y="131492"/>
                </a:lnTo>
                <a:cubicBezTo>
                  <a:pt x="2743246" y="130421"/>
                  <a:pt x="2745113" y="129082"/>
                  <a:pt x="2747246" y="127476"/>
                </a:cubicBezTo>
                <a:cubicBezTo>
                  <a:pt x="2755246" y="121456"/>
                  <a:pt x="2763445" y="116539"/>
                  <a:pt x="2771844" y="112726"/>
                </a:cubicBezTo>
                <a:cubicBezTo>
                  <a:pt x="2780244" y="108912"/>
                  <a:pt x="2787710" y="106270"/>
                  <a:pt x="2794243" y="104799"/>
                </a:cubicBezTo>
                <a:cubicBezTo>
                  <a:pt x="2798376" y="103729"/>
                  <a:pt x="2803043" y="103193"/>
                  <a:pt x="2808242" y="103193"/>
                </a:cubicBezTo>
                <a:cubicBezTo>
                  <a:pt x="2819175" y="103193"/>
                  <a:pt x="2828574" y="106130"/>
                  <a:pt x="2836441" y="112004"/>
                </a:cubicBezTo>
                <a:cubicBezTo>
                  <a:pt x="2844307" y="117877"/>
                  <a:pt x="2849406" y="124786"/>
                  <a:pt x="2851740" y="132729"/>
                </a:cubicBezTo>
                <a:cubicBezTo>
                  <a:pt x="2854073" y="140672"/>
                  <a:pt x="2855239" y="156458"/>
                  <a:pt x="2855239" y="180086"/>
                </a:cubicBezTo>
                <a:lnTo>
                  <a:pt x="2855239" y="210321"/>
                </a:lnTo>
                <a:cubicBezTo>
                  <a:pt x="2855239" y="211121"/>
                  <a:pt x="2855139" y="213791"/>
                  <a:pt x="2854939" y="218330"/>
                </a:cubicBezTo>
                <a:cubicBezTo>
                  <a:pt x="2854739" y="222869"/>
                  <a:pt x="2854639" y="228075"/>
                  <a:pt x="2854639" y="233948"/>
                </a:cubicBezTo>
                <a:cubicBezTo>
                  <a:pt x="2854639" y="243293"/>
                  <a:pt x="2855039" y="249233"/>
                  <a:pt x="2855839" y="251769"/>
                </a:cubicBezTo>
                <a:cubicBezTo>
                  <a:pt x="2856506" y="253504"/>
                  <a:pt x="2858239" y="255240"/>
                  <a:pt x="2861039" y="256978"/>
                </a:cubicBezTo>
                <a:cubicBezTo>
                  <a:pt x="2873838" y="258713"/>
                  <a:pt x="2881304" y="260782"/>
                  <a:pt x="2883438" y="263184"/>
                </a:cubicBezTo>
                <a:lnTo>
                  <a:pt x="2883438" y="264783"/>
                </a:lnTo>
                <a:cubicBezTo>
                  <a:pt x="2883438" y="266117"/>
                  <a:pt x="2883038" y="267783"/>
                  <a:pt x="2882238" y="269783"/>
                </a:cubicBezTo>
                <a:lnTo>
                  <a:pt x="2878438" y="269783"/>
                </a:lnTo>
                <a:lnTo>
                  <a:pt x="2852040" y="269383"/>
                </a:lnTo>
                <a:lnTo>
                  <a:pt x="2826041" y="269983"/>
                </a:lnTo>
                <a:cubicBezTo>
                  <a:pt x="2816442" y="270250"/>
                  <a:pt x="2807576" y="270183"/>
                  <a:pt x="2799443" y="269783"/>
                </a:cubicBezTo>
                <a:lnTo>
                  <a:pt x="2798243" y="265583"/>
                </a:lnTo>
                <a:cubicBezTo>
                  <a:pt x="2798243" y="264783"/>
                  <a:pt x="2798709" y="263717"/>
                  <a:pt x="2799643" y="262384"/>
                </a:cubicBezTo>
                <a:cubicBezTo>
                  <a:pt x="2803243" y="260782"/>
                  <a:pt x="2808309" y="259714"/>
                  <a:pt x="2814842" y="259181"/>
                </a:cubicBezTo>
                <a:cubicBezTo>
                  <a:pt x="2818708" y="258912"/>
                  <a:pt x="2821375" y="258511"/>
                  <a:pt x="2822841" y="257978"/>
                </a:cubicBezTo>
                <a:cubicBezTo>
                  <a:pt x="2824308" y="257444"/>
                  <a:pt x="2826108" y="256376"/>
                  <a:pt x="2828241" y="254772"/>
                </a:cubicBezTo>
                <a:cubicBezTo>
                  <a:pt x="2829841" y="251568"/>
                  <a:pt x="2830641" y="248898"/>
                  <a:pt x="2830641" y="246763"/>
                </a:cubicBezTo>
                <a:cubicBezTo>
                  <a:pt x="2830641" y="245827"/>
                  <a:pt x="2830507" y="243958"/>
                  <a:pt x="2830241" y="241154"/>
                </a:cubicBezTo>
                <a:cubicBezTo>
                  <a:pt x="2829841" y="235012"/>
                  <a:pt x="2829574" y="219725"/>
                  <a:pt x="2829441" y="195291"/>
                </a:cubicBezTo>
                <a:lnTo>
                  <a:pt x="2829441" y="184876"/>
                </a:lnTo>
                <a:lnTo>
                  <a:pt x="2829841" y="168855"/>
                </a:lnTo>
                <a:cubicBezTo>
                  <a:pt x="2829841" y="151631"/>
                  <a:pt x="2826375" y="139748"/>
                  <a:pt x="2819442" y="133207"/>
                </a:cubicBezTo>
                <a:cubicBezTo>
                  <a:pt x="2812509" y="126664"/>
                  <a:pt x="2803243" y="123392"/>
                  <a:pt x="2791643" y="123392"/>
                </a:cubicBezTo>
                <a:cubicBezTo>
                  <a:pt x="2782710" y="123392"/>
                  <a:pt x="2773978" y="125359"/>
                  <a:pt x="2765445" y="129292"/>
                </a:cubicBezTo>
                <a:cubicBezTo>
                  <a:pt x="2756912" y="133225"/>
                  <a:pt x="2748646" y="139124"/>
                  <a:pt x="2740646" y="146991"/>
                </a:cubicBezTo>
                <a:cubicBezTo>
                  <a:pt x="2740380" y="153390"/>
                  <a:pt x="2740246" y="158857"/>
                  <a:pt x="2740246" y="163390"/>
                </a:cubicBezTo>
                <a:lnTo>
                  <a:pt x="2740846" y="207587"/>
                </a:lnTo>
                <a:cubicBezTo>
                  <a:pt x="2740846" y="230652"/>
                  <a:pt x="2741180" y="244785"/>
                  <a:pt x="2741846" y="249984"/>
                </a:cubicBezTo>
                <a:cubicBezTo>
                  <a:pt x="2742113" y="252118"/>
                  <a:pt x="2742580" y="253584"/>
                  <a:pt x="2743246" y="254384"/>
                </a:cubicBezTo>
                <a:cubicBezTo>
                  <a:pt x="2744313" y="255451"/>
                  <a:pt x="2746446" y="256317"/>
                  <a:pt x="2749646" y="256984"/>
                </a:cubicBezTo>
                <a:cubicBezTo>
                  <a:pt x="2752846" y="257651"/>
                  <a:pt x="2756545" y="258584"/>
                  <a:pt x="2760745" y="259784"/>
                </a:cubicBezTo>
                <a:cubicBezTo>
                  <a:pt x="2764945" y="260984"/>
                  <a:pt x="2767711" y="261717"/>
                  <a:pt x="2769045" y="261984"/>
                </a:cubicBezTo>
                <a:cubicBezTo>
                  <a:pt x="2771711" y="262650"/>
                  <a:pt x="2773511" y="263983"/>
                  <a:pt x="2774444" y="265983"/>
                </a:cubicBezTo>
                <a:lnTo>
                  <a:pt x="2774244" y="269983"/>
                </a:lnTo>
                <a:lnTo>
                  <a:pt x="2753246" y="269983"/>
                </a:lnTo>
                <a:lnTo>
                  <a:pt x="2710048" y="269383"/>
                </a:lnTo>
                <a:cubicBezTo>
                  <a:pt x="2700049" y="269516"/>
                  <a:pt x="2693716" y="269583"/>
                  <a:pt x="2691049" y="269583"/>
                </a:cubicBezTo>
                <a:lnTo>
                  <a:pt x="2686050" y="269583"/>
                </a:lnTo>
                <a:lnTo>
                  <a:pt x="2685650" y="266983"/>
                </a:lnTo>
                <a:cubicBezTo>
                  <a:pt x="2685650" y="266050"/>
                  <a:pt x="2685850" y="264717"/>
                  <a:pt x="2686250" y="262984"/>
                </a:cubicBezTo>
                <a:cubicBezTo>
                  <a:pt x="2689583" y="262052"/>
                  <a:pt x="2693449" y="261256"/>
                  <a:pt x="2697849" y="260593"/>
                </a:cubicBezTo>
                <a:cubicBezTo>
                  <a:pt x="2706248" y="259395"/>
                  <a:pt x="2711282" y="257999"/>
                  <a:pt x="2712948" y="256406"/>
                </a:cubicBezTo>
                <a:cubicBezTo>
                  <a:pt x="2714615" y="254812"/>
                  <a:pt x="2715448" y="251158"/>
                  <a:pt x="2715448" y="245444"/>
                </a:cubicBezTo>
                <a:lnTo>
                  <a:pt x="2715848" y="238266"/>
                </a:lnTo>
                <a:cubicBezTo>
                  <a:pt x="2715981" y="235610"/>
                  <a:pt x="2716048" y="232222"/>
                  <a:pt x="2716048" y="228101"/>
                </a:cubicBezTo>
                <a:lnTo>
                  <a:pt x="2715648" y="166911"/>
                </a:lnTo>
                <a:cubicBezTo>
                  <a:pt x="2715648" y="158672"/>
                  <a:pt x="2714581" y="153357"/>
                  <a:pt x="2712448" y="150965"/>
                </a:cubicBezTo>
                <a:cubicBezTo>
                  <a:pt x="2708848" y="147245"/>
                  <a:pt x="2702182" y="144653"/>
                  <a:pt x="2692449" y="143191"/>
                </a:cubicBezTo>
                <a:lnTo>
                  <a:pt x="2692449" y="135891"/>
                </a:lnTo>
                <a:cubicBezTo>
                  <a:pt x="2702182" y="133216"/>
                  <a:pt x="2709648" y="129740"/>
                  <a:pt x="2714848" y="125461"/>
                </a:cubicBezTo>
                <a:cubicBezTo>
                  <a:pt x="2722448" y="119444"/>
                  <a:pt x="2728847" y="111289"/>
                  <a:pt x="2734047" y="100993"/>
                </a:cubicBezTo>
                <a:close/>
                <a:moveTo>
                  <a:pt x="2345321" y="71995"/>
                </a:moveTo>
                <a:lnTo>
                  <a:pt x="2351521" y="72195"/>
                </a:lnTo>
                <a:lnTo>
                  <a:pt x="2352321" y="91194"/>
                </a:lnTo>
                <a:lnTo>
                  <a:pt x="2351921" y="115793"/>
                </a:lnTo>
                <a:cubicBezTo>
                  <a:pt x="2354454" y="115926"/>
                  <a:pt x="2356054" y="115993"/>
                  <a:pt x="2356721" y="115993"/>
                </a:cubicBezTo>
                <a:cubicBezTo>
                  <a:pt x="2360187" y="115993"/>
                  <a:pt x="2366787" y="115726"/>
                  <a:pt x="2376519" y="115193"/>
                </a:cubicBezTo>
                <a:cubicBezTo>
                  <a:pt x="2382786" y="114793"/>
                  <a:pt x="2388786" y="114593"/>
                  <a:pt x="2394518" y="114593"/>
                </a:cubicBezTo>
                <a:cubicBezTo>
                  <a:pt x="2397185" y="114593"/>
                  <a:pt x="2401185" y="114659"/>
                  <a:pt x="2406518" y="114793"/>
                </a:cubicBezTo>
                <a:cubicBezTo>
                  <a:pt x="2406785" y="117459"/>
                  <a:pt x="2406918" y="119592"/>
                  <a:pt x="2406918" y="121192"/>
                </a:cubicBezTo>
                <a:cubicBezTo>
                  <a:pt x="2406918" y="122925"/>
                  <a:pt x="2406518" y="125659"/>
                  <a:pt x="2405718" y="129392"/>
                </a:cubicBezTo>
                <a:lnTo>
                  <a:pt x="2402318" y="129392"/>
                </a:lnTo>
                <a:lnTo>
                  <a:pt x="2371320" y="130392"/>
                </a:lnTo>
                <a:lnTo>
                  <a:pt x="2355921" y="130792"/>
                </a:lnTo>
                <a:lnTo>
                  <a:pt x="2352321" y="131192"/>
                </a:lnTo>
                <a:cubicBezTo>
                  <a:pt x="2351254" y="134525"/>
                  <a:pt x="2350721" y="138391"/>
                  <a:pt x="2350721" y="142791"/>
                </a:cubicBezTo>
                <a:lnTo>
                  <a:pt x="2351321" y="172789"/>
                </a:lnTo>
                <a:lnTo>
                  <a:pt x="2350921" y="225586"/>
                </a:lnTo>
                <a:cubicBezTo>
                  <a:pt x="2350921" y="239452"/>
                  <a:pt x="2352721" y="248651"/>
                  <a:pt x="2356321" y="253184"/>
                </a:cubicBezTo>
                <a:cubicBezTo>
                  <a:pt x="2359787" y="257851"/>
                  <a:pt x="2364987" y="260184"/>
                  <a:pt x="2371920" y="260184"/>
                </a:cubicBezTo>
                <a:cubicBezTo>
                  <a:pt x="2375386" y="260184"/>
                  <a:pt x="2381919" y="259117"/>
                  <a:pt x="2391519" y="256984"/>
                </a:cubicBezTo>
                <a:cubicBezTo>
                  <a:pt x="2394452" y="256317"/>
                  <a:pt x="2398385" y="254117"/>
                  <a:pt x="2403318" y="250384"/>
                </a:cubicBezTo>
                <a:lnTo>
                  <a:pt x="2405118" y="250384"/>
                </a:lnTo>
                <a:cubicBezTo>
                  <a:pt x="2406318" y="250384"/>
                  <a:pt x="2407284" y="250751"/>
                  <a:pt x="2408018" y="251484"/>
                </a:cubicBezTo>
                <a:cubicBezTo>
                  <a:pt x="2408751" y="252218"/>
                  <a:pt x="2409118" y="253184"/>
                  <a:pt x="2409118" y="254384"/>
                </a:cubicBezTo>
                <a:lnTo>
                  <a:pt x="2408918" y="255784"/>
                </a:lnTo>
                <a:cubicBezTo>
                  <a:pt x="2403185" y="262050"/>
                  <a:pt x="2396618" y="266617"/>
                  <a:pt x="2389219" y="269483"/>
                </a:cubicBezTo>
                <a:cubicBezTo>
                  <a:pt x="2381819" y="272350"/>
                  <a:pt x="2371987" y="273783"/>
                  <a:pt x="2359721" y="273783"/>
                </a:cubicBezTo>
                <a:cubicBezTo>
                  <a:pt x="2351054" y="273783"/>
                  <a:pt x="2343888" y="271783"/>
                  <a:pt x="2338222" y="267783"/>
                </a:cubicBezTo>
                <a:cubicBezTo>
                  <a:pt x="2332556" y="263784"/>
                  <a:pt x="2328923" y="259050"/>
                  <a:pt x="2327323" y="253584"/>
                </a:cubicBezTo>
                <a:cubicBezTo>
                  <a:pt x="2325723" y="248118"/>
                  <a:pt x="2324923" y="236185"/>
                  <a:pt x="2324923" y="217786"/>
                </a:cubicBezTo>
                <a:lnTo>
                  <a:pt x="2325723" y="172789"/>
                </a:lnTo>
                <a:lnTo>
                  <a:pt x="2325523" y="151190"/>
                </a:lnTo>
                <a:lnTo>
                  <a:pt x="2325523" y="143191"/>
                </a:lnTo>
                <a:cubicBezTo>
                  <a:pt x="2325523" y="139458"/>
                  <a:pt x="2325390" y="135725"/>
                  <a:pt x="2325123" y="131992"/>
                </a:cubicBezTo>
                <a:lnTo>
                  <a:pt x="2321723" y="131792"/>
                </a:lnTo>
                <a:lnTo>
                  <a:pt x="2305324" y="132392"/>
                </a:lnTo>
                <a:lnTo>
                  <a:pt x="2303724" y="132592"/>
                </a:lnTo>
                <a:cubicBezTo>
                  <a:pt x="2302258" y="132592"/>
                  <a:pt x="2301158" y="132258"/>
                  <a:pt x="2300424" y="131592"/>
                </a:cubicBezTo>
                <a:cubicBezTo>
                  <a:pt x="2299691" y="130925"/>
                  <a:pt x="2299324" y="130125"/>
                  <a:pt x="2299324" y="129192"/>
                </a:cubicBezTo>
                <a:cubicBezTo>
                  <a:pt x="2299324" y="127592"/>
                  <a:pt x="2299824" y="126292"/>
                  <a:pt x="2300824" y="125292"/>
                </a:cubicBezTo>
                <a:cubicBezTo>
                  <a:pt x="2301824" y="124292"/>
                  <a:pt x="2304857" y="122725"/>
                  <a:pt x="2309924" y="120592"/>
                </a:cubicBezTo>
                <a:cubicBezTo>
                  <a:pt x="2313390" y="119126"/>
                  <a:pt x="2317423" y="116359"/>
                  <a:pt x="2322023" y="112293"/>
                </a:cubicBezTo>
                <a:cubicBezTo>
                  <a:pt x="2326623" y="108226"/>
                  <a:pt x="2330522" y="103727"/>
                  <a:pt x="2333722" y="98794"/>
                </a:cubicBezTo>
                <a:cubicBezTo>
                  <a:pt x="2335322" y="96127"/>
                  <a:pt x="2337589" y="91061"/>
                  <a:pt x="2340522" y="83594"/>
                </a:cubicBezTo>
                <a:cubicBezTo>
                  <a:pt x="2342655" y="78128"/>
                  <a:pt x="2344255" y="74262"/>
                  <a:pt x="2345321" y="71995"/>
                </a:cubicBezTo>
                <a:close/>
                <a:moveTo>
                  <a:pt x="114193" y="11799"/>
                </a:moveTo>
                <a:cubicBezTo>
                  <a:pt x="114459" y="12999"/>
                  <a:pt x="114593" y="14132"/>
                  <a:pt x="114593" y="15199"/>
                </a:cubicBezTo>
                <a:cubicBezTo>
                  <a:pt x="114593" y="16532"/>
                  <a:pt x="114293" y="17565"/>
                  <a:pt x="113693" y="18299"/>
                </a:cubicBezTo>
                <a:cubicBezTo>
                  <a:pt x="113093" y="19032"/>
                  <a:pt x="112059" y="19532"/>
                  <a:pt x="110593" y="19798"/>
                </a:cubicBezTo>
                <a:cubicBezTo>
                  <a:pt x="93128" y="21265"/>
                  <a:pt x="82828" y="23432"/>
                  <a:pt x="79695" y="26298"/>
                </a:cubicBezTo>
                <a:cubicBezTo>
                  <a:pt x="76562" y="29165"/>
                  <a:pt x="74995" y="36464"/>
                  <a:pt x="74995" y="48197"/>
                </a:cubicBezTo>
                <a:cubicBezTo>
                  <a:pt x="74995" y="69795"/>
                  <a:pt x="75329" y="92061"/>
                  <a:pt x="75995" y="114993"/>
                </a:cubicBezTo>
                <a:lnTo>
                  <a:pt x="76795" y="133791"/>
                </a:lnTo>
                <a:cubicBezTo>
                  <a:pt x="77462" y="134325"/>
                  <a:pt x="86128" y="134991"/>
                  <a:pt x="102794" y="135791"/>
                </a:cubicBezTo>
                <a:cubicBezTo>
                  <a:pt x="107327" y="136058"/>
                  <a:pt x="109993" y="136191"/>
                  <a:pt x="110793" y="136191"/>
                </a:cubicBezTo>
                <a:lnTo>
                  <a:pt x="140191" y="135791"/>
                </a:lnTo>
                <a:lnTo>
                  <a:pt x="159590" y="136391"/>
                </a:lnTo>
                <a:lnTo>
                  <a:pt x="210387" y="134798"/>
                </a:lnTo>
                <a:cubicBezTo>
                  <a:pt x="216653" y="134664"/>
                  <a:pt x="220453" y="134399"/>
                  <a:pt x="221786" y="134001"/>
                </a:cubicBezTo>
                <a:cubicBezTo>
                  <a:pt x="222586" y="110881"/>
                  <a:pt x="222986" y="88493"/>
                  <a:pt x="222986" y="66836"/>
                </a:cubicBezTo>
                <a:cubicBezTo>
                  <a:pt x="222986" y="45977"/>
                  <a:pt x="222520" y="33687"/>
                  <a:pt x="221586" y="29967"/>
                </a:cubicBezTo>
                <a:cubicBezTo>
                  <a:pt x="221053" y="27708"/>
                  <a:pt x="220120" y="26180"/>
                  <a:pt x="218787" y="25382"/>
                </a:cubicBezTo>
                <a:cubicBezTo>
                  <a:pt x="217987" y="24985"/>
                  <a:pt x="211054" y="23922"/>
                  <a:pt x="197988" y="22195"/>
                </a:cubicBezTo>
                <a:cubicBezTo>
                  <a:pt x="195721" y="21928"/>
                  <a:pt x="193588" y="21596"/>
                  <a:pt x="191588" y="21198"/>
                </a:cubicBezTo>
                <a:cubicBezTo>
                  <a:pt x="190922" y="19146"/>
                  <a:pt x="190588" y="16822"/>
                  <a:pt x="190588" y="14224"/>
                </a:cubicBezTo>
                <a:cubicBezTo>
                  <a:pt x="195121" y="13540"/>
                  <a:pt x="197988" y="13199"/>
                  <a:pt x="199188" y="13199"/>
                </a:cubicBezTo>
                <a:lnTo>
                  <a:pt x="212387" y="13911"/>
                </a:lnTo>
                <a:cubicBezTo>
                  <a:pt x="224519" y="14503"/>
                  <a:pt x="236719" y="14799"/>
                  <a:pt x="248985" y="14799"/>
                </a:cubicBezTo>
                <a:cubicBezTo>
                  <a:pt x="256851" y="14799"/>
                  <a:pt x="269917" y="14132"/>
                  <a:pt x="288182" y="12799"/>
                </a:cubicBezTo>
                <a:cubicBezTo>
                  <a:pt x="288049" y="15465"/>
                  <a:pt x="287716" y="17865"/>
                  <a:pt x="287182" y="19998"/>
                </a:cubicBezTo>
                <a:cubicBezTo>
                  <a:pt x="282116" y="21998"/>
                  <a:pt x="276050" y="23265"/>
                  <a:pt x="268983" y="23798"/>
                </a:cubicBezTo>
                <a:cubicBezTo>
                  <a:pt x="264450" y="24065"/>
                  <a:pt x="260651" y="24798"/>
                  <a:pt x="257584" y="25998"/>
                </a:cubicBezTo>
                <a:cubicBezTo>
                  <a:pt x="255051" y="27865"/>
                  <a:pt x="253784" y="31664"/>
                  <a:pt x="253784" y="37397"/>
                </a:cubicBezTo>
                <a:cubicBezTo>
                  <a:pt x="253784" y="38731"/>
                  <a:pt x="253851" y="40197"/>
                  <a:pt x="253984" y="41797"/>
                </a:cubicBezTo>
                <a:cubicBezTo>
                  <a:pt x="254118" y="46597"/>
                  <a:pt x="254184" y="49730"/>
                  <a:pt x="254184" y="51197"/>
                </a:cubicBezTo>
                <a:lnTo>
                  <a:pt x="254184" y="74195"/>
                </a:lnTo>
                <a:lnTo>
                  <a:pt x="254384" y="88594"/>
                </a:lnTo>
                <a:lnTo>
                  <a:pt x="253984" y="107193"/>
                </a:lnTo>
                <a:lnTo>
                  <a:pt x="254184" y="141991"/>
                </a:lnTo>
                <a:lnTo>
                  <a:pt x="253784" y="174789"/>
                </a:lnTo>
                <a:cubicBezTo>
                  <a:pt x="253784" y="181322"/>
                  <a:pt x="253984" y="191521"/>
                  <a:pt x="254384" y="205387"/>
                </a:cubicBezTo>
                <a:lnTo>
                  <a:pt x="254184" y="232385"/>
                </a:lnTo>
                <a:cubicBezTo>
                  <a:pt x="254184" y="241451"/>
                  <a:pt x="254984" y="247918"/>
                  <a:pt x="256584" y="251784"/>
                </a:cubicBezTo>
                <a:cubicBezTo>
                  <a:pt x="257384" y="253651"/>
                  <a:pt x="258717" y="254984"/>
                  <a:pt x="260584" y="255784"/>
                </a:cubicBezTo>
                <a:lnTo>
                  <a:pt x="276783" y="259384"/>
                </a:lnTo>
                <a:cubicBezTo>
                  <a:pt x="284782" y="261384"/>
                  <a:pt x="289549" y="263017"/>
                  <a:pt x="291082" y="264283"/>
                </a:cubicBezTo>
                <a:cubicBezTo>
                  <a:pt x="292615" y="265550"/>
                  <a:pt x="293382" y="267050"/>
                  <a:pt x="293382" y="268783"/>
                </a:cubicBezTo>
                <a:lnTo>
                  <a:pt x="292782" y="271183"/>
                </a:lnTo>
                <a:lnTo>
                  <a:pt x="291782" y="271383"/>
                </a:lnTo>
                <a:cubicBezTo>
                  <a:pt x="291115" y="271383"/>
                  <a:pt x="290249" y="271250"/>
                  <a:pt x="289182" y="270983"/>
                </a:cubicBezTo>
                <a:cubicBezTo>
                  <a:pt x="274650" y="268317"/>
                  <a:pt x="259384" y="266983"/>
                  <a:pt x="243385" y="266983"/>
                </a:cubicBezTo>
                <a:cubicBezTo>
                  <a:pt x="230852" y="266983"/>
                  <a:pt x="221953" y="267183"/>
                  <a:pt x="216687" y="267583"/>
                </a:cubicBezTo>
                <a:cubicBezTo>
                  <a:pt x="211420" y="267983"/>
                  <a:pt x="200454" y="269450"/>
                  <a:pt x="183789" y="271983"/>
                </a:cubicBezTo>
                <a:cubicBezTo>
                  <a:pt x="183522" y="270250"/>
                  <a:pt x="183389" y="268983"/>
                  <a:pt x="183389" y="268183"/>
                </a:cubicBezTo>
                <a:cubicBezTo>
                  <a:pt x="183389" y="267250"/>
                  <a:pt x="183522" y="265983"/>
                  <a:pt x="183789" y="264383"/>
                </a:cubicBezTo>
                <a:cubicBezTo>
                  <a:pt x="187922" y="261984"/>
                  <a:pt x="194455" y="260317"/>
                  <a:pt x="203388" y="259384"/>
                </a:cubicBezTo>
                <a:cubicBezTo>
                  <a:pt x="210054" y="258717"/>
                  <a:pt x="215320" y="256584"/>
                  <a:pt x="219186" y="252984"/>
                </a:cubicBezTo>
                <a:cubicBezTo>
                  <a:pt x="221720" y="250584"/>
                  <a:pt x="222986" y="247051"/>
                  <a:pt x="222986" y="242385"/>
                </a:cubicBezTo>
                <a:lnTo>
                  <a:pt x="222786" y="213587"/>
                </a:lnTo>
                <a:cubicBezTo>
                  <a:pt x="223186" y="204920"/>
                  <a:pt x="223386" y="200187"/>
                  <a:pt x="223386" y="199387"/>
                </a:cubicBezTo>
                <a:cubicBezTo>
                  <a:pt x="223386" y="188055"/>
                  <a:pt x="223186" y="171523"/>
                  <a:pt x="222786" y="149790"/>
                </a:cubicBezTo>
                <a:cubicBezTo>
                  <a:pt x="222386" y="147924"/>
                  <a:pt x="221653" y="146791"/>
                  <a:pt x="220586" y="146391"/>
                </a:cubicBezTo>
                <a:cubicBezTo>
                  <a:pt x="216987" y="145191"/>
                  <a:pt x="199254" y="145457"/>
                  <a:pt x="167390" y="147191"/>
                </a:cubicBezTo>
                <a:cubicBezTo>
                  <a:pt x="160990" y="147591"/>
                  <a:pt x="156190" y="147791"/>
                  <a:pt x="152991" y="147791"/>
                </a:cubicBezTo>
                <a:cubicBezTo>
                  <a:pt x="149791" y="147791"/>
                  <a:pt x="143091" y="147624"/>
                  <a:pt x="132892" y="147291"/>
                </a:cubicBezTo>
                <a:cubicBezTo>
                  <a:pt x="122692" y="146957"/>
                  <a:pt x="113260" y="146791"/>
                  <a:pt x="104593" y="146791"/>
                </a:cubicBezTo>
                <a:cubicBezTo>
                  <a:pt x="99927" y="146791"/>
                  <a:pt x="95994" y="146857"/>
                  <a:pt x="92794" y="146991"/>
                </a:cubicBezTo>
                <a:cubicBezTo>
                  <a:pt x="86661" y="147124"/>
                  <a:pt x="83261" y="147191"/>
                  <a:pt x="82595" y="147191"/>
                </a:cubicBezTo>
                <a:cubicBezTo>
                  <a:pt x="79528" y="147191"/>
                  <a:pt x="77428" y="147791"/>
                  <a:pt x="76295" y="148991"/>
                </a:cubicBezTo>
                <a:cubicBezTo>
                  <a:pt x="75162" y="150190"/>
                  <a:pt x="74595" y="152390"/>
                  <a:pt x="74595" y="155590"/>
                </a:cubicBezTo>
                <a:lnTo>
                  <a:pt x="74795" y="169589"/>
                </a:lnTo>
                <a:cubicBezTo>
                  <a:pt x="74795" y="171856"/>
                  <a:pt x="74462" y="184455"/>
                  <a:pt x="73795" y="207387"/>
                </a:cubicBezTo>
                <a:cubicBezTo>
                  <a:pt x="73662" y="212053"/>
                  <a:pt x="73595" y="215920"/>
                  <a:pt x="73595" y="218986"/>
                </a:cubicBezTo>
                <a:cubicBezTo>
                  <a:pt x="73595" y="237252"/>
                  <a:pt x="74262" y="249384"/>
                  <a:pt x="75595" y="255384"/>
                </a:cubicBezTo>
                <a:cubicBezTo>
                  <a:pt x="76262" y="258184"/>
                  <a:pt x="77462" y="260117"/>
                  <a:pt x="79195" y="261184"/>
                </a:cubicBezTo>
                <a:cubicBezTo>
                  <a:pt x="80395" y="261984"/>
                  <a:pt x="85595" y="263384"/>
                  <a:pt x="94794" y="265383"/>
                </a:cubicBezTo>
                <a:cubicBezTo>
                  <a:pt x="100927" y="266717"/>
                  <a:pt x="105593" y="267983"/>
                  <a:pt x="108793" y="269183"/>
                </a:cubicBezTo>
                <a:lnTo>
                  <a:pt x="109993" y="271183"/>
                </a:lnTo>
                <a:cubicBezTo>
                  <a:pt x="109993" y="271850"/>
                  <a:pt x="109727" y="272383"/>
                  <a:pt x="109193" y="272783"/>
                </a:cubicBezTo>
                <a:cubicBezTo>
                  <a:pt x="108393" y="273450"/>
                  <a:pt x="107260" y="273783"/>
                  <a:pt x="105793" y="273783"/>
                </a:cubicBezTo>
                <a:cubicBezTo>
                  <a:pt x="104727" y="273783"/>
                  <a:pt x="103460" y="273749"/>
                  <a:pt x="101994" y="273683"/>
                </a:cubicBezTo>
                <a:cubicBezTo>
                  <a:pt x="100527" y="273616"/>
                  <a:pt x="97661" y="273516"/>
                  <a:pt x="93394" y="273383"/>
                </a:cubicBezTo>
                <a:cubicBezTo>
                  <a:pt x="86595" y="273250"/>
                  <a:pt x="78128" y="272783"/>
                  <a:pt x="67996" y="271983"/>
                </a:cubicBezTo>
                <a:cubicBezTo>
                  <a:pt x="61463" y="271450"/>
                  <a:pt x="55663" y="271183"/>
                  <a:pt x="50597" y="271183"/>
                </a:cubicBezTo>
                <a:cubicBezTo>
                  <a:pt x="42064" y="271183"/>
                  <a:pt x="28398" y="271640"/>
                  <a:pt x="9599" y="272555"/>
                </a:cubicBezTo>
                <a:cubicBezTo>
                  <a:pt x="6000" y="272707"/>
                  <a:pt x="2933" y="272783"/>
                  <a:pt x="400" y="272783"/>
                </a:cubicBezTo>
                <a:lnTo>
                  <a:pt x="600" y="268383"/>
                </a:lnTo>
                <a:cubicBezTo>
                  <a:pt x="5133" y="265850"/>
                  <a:pt x="10399" y="264250"/>
                  <a:pt x="16399" y="263583"/>
                </a:cubicBezTo>
                <a:cubicBezTo>
                  <a:pt x="25865" y="262384"/>
                  <a:pt x="31865" y="261150"/>
                  <a:pt x="34398" y="259882"/>
                </a:cubicBezTo>
                <a:cubicBezTo>
                  <a:pt x="36931" y="258615"/>
                  <a:pt x="38731" y="256846"/>
                  <a:pt x="39797" y="254578"/>
                </a:cubicBezTo>
                <a:cubicBezTo>
                  <a:pt x="41664" y="250174"/>
                  <a:pt x="42597" y="245703"/>
                  <a:pt x="42597" y="241166"/>
                </a:cubicBezTo>
                <a:lnTo>
                  <a:pt x="42197" y="225955"/>
                </a:lnTo>
                <a:lnTo>
                  <a:pt x="42397" y="211943"/>
                </a:lnTo>
                <a:lnTo>
                  <a:pt x="41997" y="195531"/>
                </a:lnTo>
                <a:cubicBezTo>
                  <a:pt x="41997" y="188726"/>
                  <a:pt x="42197" y="180219"/>
                  <a:pt x="42597" y="170011"/>
                </a:cubicBezTo>
                <a:cubicBezTo>
                  <a:pt x="42997" y="159803"/>
                  <a:pt x="43197" y="154366"/>
                  <a:pt x="43197" y="153700"/>
                </a:cubicBezTo>
                <a:lnTo>
                  <a:pt x="43197" y="99056"/>
                </a:lnTo>
                <a:cubicBezTo>
                  <a:pt x="43197" y="90384"/>
                  <a:pt x="43397" y="81010"/>
                  <a:pt x="43797" y="70936"/>
                </a:cubicBezTo>
                <a:cubicBezTo>
                  <a:pt x="44197" y="60861"/>
                  <a:pt x="44397" y="53889"/>
                  <a:pt x="44397" y="50018"/>
                </a:cubicBezTo>
                <a:cubicBezTo>
                  <a:pt x="44397" y="38544"/>
                  <a:pt x="44131" y="31873"/>
                  <a:pt x="43597" y="30004"/>
                </a:cubicBezTo>
                <a:cubicBezTo>
                  <a:pt x="43064" y="28135"/>
                  <a:pt x="42064" y="26801"/>
                  <a:pt x="40597" y="26001"/>
                </a:cubicBezTo>
                <a:cubicBezTo>
                  <a:pt x="39131" y="25201"/>
                  <a:pt x="34331" y="24467"/>
                  <a:pt x="26198" y="23798"/>
                </a:cubicBezTo>
                <a:cubicBezTo>
                  <a:pt x="19932" y="23265"/>
                  <a:pt x="15599" y="22798"/>
                  <a:pt x="13199" y="22398"/>
                </a:cubicBezTo>
                <a:cubicBezTo>
                  <a:pt x="12532" y="20932"/>
                  <a:pt x="12199" y="19732"/>
                  <a:pt x="12199" y="18798"/>
                </a:cubicBezTo>
                <a:cubicBezTo>
                  <a:pt x="12199" y="17732"/>
                  <a:pt x="12266" y="16465"/>
                  <a:pt x="12399" y="14999"/>
                </a:cubicBezTo>
                <a:cubicBezTo>
                  <a:pt x="15599" y="14732"/>
                  <a:pt x="18065" y="14599"/>
                  <a:pt x="19799" y="14599"/>
                </a:cubicBezTo>
                <a:lnTo>
                  <a:pt x="38597" y="14799"/>
                </a:lnTo>
                <a:cubicBezTo>
                  <a:pt x="51930" y="14799"/>
                  <a:pt x="66063" y="14265"/>
                  <a:pt x="80995" y="13199"/>
                </a:cubicBezTo>
                <a:cubicBezTo>
                  <a:pt x="88328" y="12666"/>
                  <a:pt x="99394" y="12199"/>
                  <a:pt x="114193" y="11799"/>
                </a:cubicBezTo>
                <a:close/>
                <a:moveTo>
                  <a:pt x="3530747" y="3199"/>
                </a:moveTo>
                <a:lnTo>
                  <a:pt x="3540546" y="3199"/>
                </a:lnTo>
                <a:cubicBezTo>
                  <a:pt x="3540813" y="6935"/>
                  <a:pt x="3540946" y="18740"/>
                  <a:pt x="3540946" y="38616"/>
                </a:cubicBezTo>
                <a:lnTo>
                  <a:pt x="3540746" y="64027"/>
                </a:lnTo>
                <a:lnTo>
                  <a:pt x="3540946" y="96841"/>
                </a:lnTo>
                <a:lnTo>
                  <a:pt x="3540146" y="137260"/>
                </a:lnTo>
                <a:cubicBezTo>
                  <a:pt x="3540146" y="139660"/>
                  <a:pt x="3540280" y="142327"/>
                  <a:pt x="3540546" y="145263"/>
                </a:cubicBezTo>
                <a:cubicBezTo>
                  <a:pt x="3548960" y="135511"/>
                  <a:pt x="3555104" y="129032"/>
                  <a:pt x="3558977" y="125826"/>
                </a:cubicBezTo>
                <a:cubicBezTo>
                  <a:pt x="3565922" y="120216"/>
                  <a:pt x="3573334" y="115775"/>
                  <a:pt x="3581214" y="112502"/>
                </a:cubicBezTo>
                <a:cubicBezTo>
                  <a:pt x="3589094" y="109229"/>
                  <a:pt x="3597375" y="107593"/>
                  <a:pt x="3606058" y="107593"/>
                </a:cubicBezTo>
                <a:cubicBezTo>
                  <a:pt x="3622486" y="107593"/>
                  <a:pt x="3635908" y="114518"/>
                  <a:pt x="3646325" y="128367"/>
                </a:cubicBezTo>
                <a:cubicBezTo>
                  <a:pt x="3652334" y="136489"/>
                  <a:pt x="3655339" y="148006"/>
                  <a:pt x="3655339" y="162918"/>
                </a:cubicBezTo>
                <a:lnTo>
                  <a:pt x="3654739" y="183292"/>
                </a:lnTo>
                <a:lnTo>
                  <a:pt x="3654939" y="194675"/>
                </a:lnTo>
                <a:lnTo>
                  <a:pt x="3654139" y="214449"/>
                </a:lnTo>
                <a:cubicBezTo>
                  <a:pt x="3653606" y="230827"/>
                  <a:pt x="3653340" y="240548"/>
                  <a:pt x="3653340" y="243613"/>
                </a:cubicBezTo>
                <a:cubicBezTo>
                  <a:pt x="3653340" y="247073"/>
                  <a:pt x="3653473" y="251733"/>
                  <a:pt x="3653740" y="257593"/>
                </a:cubicBezTo>
                <a:lnTo>
                  <a:pt x="3665139" y="260190"/>
                </a:lnTo>
                <a:cubicBezTo>
                  <a:pt x="3672738" y="261788"/>
                  <a:pt x="3678605" y="263252"/>
                  <a:pt x="3682738" y="264583"/>
                </a:cubicBezTo>
                <a:lnTo>
                  <a:pt x="3682538" y="270783"/>
                </a:lnTo>
                <a:lnTo>
                  <a:pt x="3639940" y="269583"/>
                </a:lnTo>
                <a:cubicBezTo>
                  <a:pt x="3637540" y="269583"/>
                  <a:pt x="3631007" y="269850"/>
                  <a:pt x="3620342" y="270383"/>
                </a:cubicBezTo>
                <a:cubicBezTo>
                  <a:pt x="3613809" y="270650"/>
                  <a:pt x="3610009" y="270783"/>
                  <a:pt x="3608942" y="270783"/>
                </a:cubicBezTo>
                <a:lnTo>
                  <a:pt x="3604543" y="270783"/>
                </a:lnTo>
                <a:cubicBezTo>
                  <a:pt x="3603876" y="269583"/>
                  <a:pt x="3603543" y="268583"/>
                  <a:pt x="3603543" y="267783"/>
                </a:cubicBezTo>
                <a:lnTo>
                  <a:pt x="3603543" y="265983"/>
                </a:lnTo>
                <a:cubicBezTo>
                  <a:pt x="3605409" y="263583"/>
                  <a:pt x="3608876" y="261985"/>
                  <a:pt x="3613942" y="261187"/>
                </a:cubicBezTo>
                <a:lnTo>
                  <a:pt x="3625941" y="258390"/>
                </a:lnTo>
                <a:cubicBezTo>
                  <a:pt x="3627541" y="257059"/>
                  <a:pt x="3628474" y="255661"/>
                  <a:pt x="3628741" y="254197"/>
                </a:cubicBezTo>
                <a:cubicBezTo>
                  <a:pt x="3629274" y="250734"/>
                  <a:pt x="3629874" y="233560"/>
                  <a:pt x="3630541" y="202675"/>
                </a:cubicBezTo>
                <a:lnTo>
                  <a:pt x="3630941" y="187898"/>
                </a:lnTo>
                <a:cubicBezTo>
                  <a:pt x="3631474" y="172321"/>
                  <a:pt x="3630271" y="159408"/>
                  <a:pt x="3627332" y="149156"/>
                </a:cubicBezTo>
                <a:cubicBezTo>
                  <a:pt x="3625461" y="142100"/>
                  <a:pt x="3621219" y="136476"/>
                  <a:pt x="3614604" y="132282"/>
                </a:cubicBezTo>
                <a:cubicBezTo>
                  <a:pt x="3607990" y="128089"/>
                  <a:pt x="3600340" y="125992"/>
                  <a:pt x="3591656" y="125992"/>
                </a:cubicBezTo>
                <a:cubicBezTo>
                  <a:pt x="3584441" y="125992"/>
                  <a:pt x="3577628" y="127523"/>
                  <a:pt x="3571213" y="130585"/>
                </a:cubicBezTo>
                <a:cubicBezTo>
                  <a:pt x="3566803" y="132848"/>
                  <a:pt x="3561525" y="136775"/>
                  <a:pt x="3555378" y="142367"/>
                </a:cubicBezTo>
                <a:cubicBezTo>
                  <a:pt x="3549232" y="147960"/>
                  <a:pt x="3544956" y="152753"/>
                  <a:pt x="3542549" y="156746"/>
                </a:cubicBezTo>
                <a:cubicBezTo>
                  <a:pt x="3540947" y="159404"/>
                  <a:pt x="3540146" y="163790"/>
                  <a:pt x="3540146" y="169902"/>
                </a:cubicBezTo>
                <a:lnTo>
                  <a:pt x="3540346" y="183851"/>
                </a:lnTo>
                <a:lnTo>
                  <a:pt x="3539946" y="198403"/>
                </a:lnTo>
                <a:cubicBezTo>
                  <a:pt x="3539946" y="199599"/>
                  <a:pt x="3540146" y="207903"/>
                  <a:pt x="3540546" y="223314"/>
                </a:cubicBezTo>
                <a:lnTo>
                  <a:pt x="3540346" y="236069"/>
                </a:lnTo>
                <a:lnTo>
                  <a:pt x="3540746" y="250022"/>
                </a:lnTo>
                <a:cubicBezTo>
                  <a:pt x="3540880" y="252015"/>
                  <a:pt x="3541080" y="253477"/>
                  <a:pt x="3541346" y="254406"/>
                </a:cubicBezTo>
                <a:lnTo>
                  <a:pt x="3569545" y="261184"/>
                </a:lnTo>
                <a:cubicBezTo>
                  <a:pt x="3571011" y="261594"/>
                  <a:pt x="3573211" y="262415"/>
                  <a:pt x="3576144" y="263646"/>
                </a:cubicBezTo>
                <a:lnTo>
                  <a:pt x="3576744" y="265902"/>
                </a:lnTo>
                <a:cubicBezTo>
                  <a:pt x="3576744" y="266585"/>
                  <a:pt x="3576411" y="267679"/>
                  <a:pt x="3575744" y="269183"/>
                </a:cubicBezTo>
                <a:cubicBezTo>
                  <a:pt x="3571878" y="269317"/>
                  <a:pt x="3568945" y="269383"/>
                  <a:pt x="3566945" y="269383"/>
                </a:cubicBezTo>
                <a:lnTo>
                  <a:pt x="3551346" y="269183"/>
                </a:lnTo>
                <a:lnTo>
                  <a:pt x="3516948" y="269583"/>
                </a:lnTo>
                <a:lnTo>
                  <a:pt x="3491149" y="270383"/>
                </a:lnTo>
                <a:cubicBezTo>
                  <a:pt x="3489816" y="270250"/>
                  <a:pt x="3487816" y="270116"/>
                  <a:pt x="3485150" y="269983"/>
                </a:cubicBezTo>
                <a:lnTo>
                  <a:pt x="3484950" y="268583"/>
                </a:lnTo>
                <a:cubicBezTo>
                  <a:pt x="3484950" y="267517"/>
                  <a:pt x="3485483" y="266183"/>
                  <a:pt x="3486550" y="264583"/>
                </a:cubicBezTo>
                <a:cubicBezTo>
                  <a:pt x="3502149" y="261786"/>
                  <a:pt x="3511148" y="259655"/>
                  <a:pt x="3513548" y="258190"/>
                </a:cubicBezTo>
                <a:cubicBezTo>
                  <a:pt x="3515015" y="257257"/>
                  <a:pt x="3515748" y="255125"/>
                  <a:pt x="3515748" y="251794"/>
                </a:cubicBezTo>
                <a:lnTo>
                  <a:pt x="3515548" y="238607"/>
                </a:lnTo>
                <a:lnTo>
                  <a:pt x="3515748" y="215227"/>
                </a:lnTo>
                <a:lnTo>
                  <a:pt x="3515348" y="155681"/>
                </a:lnTo>
                <a:lnTo>
                  <a:pt x="3515548" y="133501"/>
                </a:lnTo>
                <a:lnTo>
                  <a:pt x="3515548" y="117714"/>
                </a:lnTo>
                <a:lnTo>
                  <a:pt x="3516148" y="98331"/>
                </a:lnTo>
                <a:cubicBezTo>
                  <a:pt x="3516148" y="67958"/>
                  <a:pt x="3515848" y="49808"/>
                  <a:pt x="3515248" y="43880"/>
                </a:cubicBezTo>
                <a:cubicBezTo>
                  <a:pt x="3514648" y="37952"/>
                  <a:pt x="3513481" y="34255"/>
                  <a:pt x="3511748" y="32788"/>
                </a:cubicBezTo>
                <a:cubicBezTo>
                  <a:pt x="3508548" y="29726"/>
                  <a:pt x="3499749" y="26529"/>
                  <a:pt x="3485350" y="23198"/>
                </a:cubicBezTo>
                <a:lnTo>
                  <a:pt x="3485350" y="22198"/>
                </a:lnTo>
                <a:cubicBezTo>
                  <a:pt x="3485350" y="21265"/>
                  <a:pt x="3485483" y="19932"/>
                  <a:pt x="3485750" y="18199"/>
                </a:cubicBezTo>
                <a:cubicBezTo>
                  <a:pt x="3487616" y="17932"/>
                  <a:pt x="3489416" y="17598"/>
                  <a:pt x="3491149" y="17198"/>
                </a:cubicBezTo>
                <a:cubicBezTo>
                  <a:pt x="3492883" y="16799"/>
                  <a:pt x="3494549" y="16532"/>
                  <a:pt x="3496149" y="16399"/>
                </a:cubicBezTo>
                <a:cubicBezTo>
                  <a:pt x="3512015" y="11866"/>
                  <a:pt x="3523547" y="7466"/>
                  <a:pt x="3530747" y="3199"/>
                </a:cubicBezTo>
                <a:close/>
                <a:moveTo>
                  <a:pt x="1050215" y="0"/>
                </a:moveTo>
                <a:cubicBezTo>
                  <a:pt x="1050748" y="9066"/>
                  <a:pt x="1051015" y="19198"/>
                  <a:pt x="1051015" y="30398"/>
                </a:cubicBezTo>
                <a:lnTo>
                  <a:pt x="1050215" y="107393"/>
                </a:lnTo>
                <a:lnTo>
                  <a:pt x="1051615" y="194188"/>
                </a:lnTo>
                <a:lnTo>
                  <a:pt x="1051015" y="240385"/>
                </a:lnTo>
                <a:cubicBezTo>
                  <a:pt x="1051015" y="249851"/>
                  <a:pt x="1051681" y="255184"/>
                  <a:pt x="1053015" y="256384"/>
                </a:cubicBezTo>
                <a:cubicBezTo>
                  <a:pt x="1055681" y="259050"/>
                  <a:pt x="1061547" y="260450"/>
                  <a:pt x="1070614" y="260584"/>
                </a:cubicBezTo>
                <a:cubicBezTo>
                  <a:pt x="1072480" y="260584"/>
                  <a:pt x="1075013" y="260717"/>
                  <a:pt x="1078213" y="260984"/>
                </a:cubicBezTo>
                <a:lnTo>
                  <a:pt x="1078213" y="264583"/>
                </a:lnTo>
                <a:cubicBezTo>
                  <a:pt x="1078213" y="265517"/>
                  <a:pt x="1078146" y="266517"/>
                  <a:pt x="1078013" y="267583"/>
                </a:cubicBezTo>
                <a:cubicBezTo>
                  <a:pt x="1073880" y="268517"/>
                  <a:pt x="1069614" y="269383"/>
                  <a:pt x="1065214" y="270183"/>
                </a:cubicBezTo>
                <a:lnTo>
                  <a:pt x="1036216" y="275783"/>
                </a:lnTo>
                <a:cubicBezTo>
                  <a:pt x="1031949" y="276583"/>
                  <a:pt x="1028549" y="276983"/>
                  <a:pt x="1026016" y="276983"/>
                </a:cubicBezTo>
                <a:lnTo>
                  <a:pt x="1026016" y="257784"/>
                </a:lnTo>
                <a:cubicBezTo>
                  <a:pt x="1023750" y="258450"/>
                  <a:pt x="1020216" y="259784"/>
                  <a:pt x="1015417" y="261784"/>
                </a:cubicBezTo>
                <a:cubicBezTo>
                  <a:pt x="994618" y="270583"/>
                  <a:pt x="975486" y="274983"/>
                  <a:pt x="958020" y="274983"/>
                </a:cubicBezTo>
                <a:cubicBezTo>
                  <a:pt x="947488" y="274983"/>
                  <a:pt x="936755" y="271550"/>
                  <a:pt x="925823" y="264683"/>
                </a:cubicBezTo>
                <a:cubicBezTo>
                  <a:pt x="914890" y="257817"/>
                  <a:pt x="906490" y="248251"/>
                  <a:pt x="900624" y="235985"/>
                </a:cubicBezTo>
                <a:cubicBezTo>
                  <a:pt x="894758" y="223719"/>
                  <a:pt x="891825" y="211187"/>
                  <a:pt x="891825" y="198388"/>
                </a:cubicBezTo>
                <a:cubicBezTo>
                  <a:pt x="891825" y="186922"/>
                  <a:pt x="893758" y="175956"/>
                  <a:pt x="897624" y="165490"/>
                </a:cubicBezTo>
                <a:cubicBezTo>
                  <a:pt x="901491" y="155023"/>
                  <a:pt x="906557" y="146324"/>
                  <a:pt x="912823" y="139391"/>
                </a:cubicBezTo>
                <a:cubicBezTo>
                  <a:pt x="916823" y="134858"/>
                  <a:pt x="922489" y="130358"/>
                  <a:pt x="929822" y="125892"/>
                </a:cubicBezTo>
                <a:cubicBezTo>
                  <a:pt x="937155" y="121425"/>
                  <a:pt x="943222" y="118592"/>
                  <a:pt x="948021" y="117392"/>
                </a:cubicBezTo>
                <a:cubicBezTo>
                  <a:pt x="959887" y="114326"/>
                  <a:pt x="967820" y="112793"/>
                  <a:pt x="971820" y="112793"/>
                </a:cubicBezTo>
                <a:cubicBezTo>
                  <a:pt x="989819" y="112793"/>
                  <a:pt x="1004618" y="115459"/>
                  <a:pt x="1016217" y="120792"/>
                </a:cubicBezTo>
                <a:cubicBezTo>
                  <a:pt x="1019817" y="122525"/>
                  <a:pt x="1022550" y="123725"/>
                  <a:pt x="1024416" y="124392"/>
                </a:cubicBezTo>
                <a:lnTo>
                  <a:pt x="1024616" y="118592"/>
                </a:lnTo>
                <a:lnTo>
                  <a:pt x="1024416" y="95194"/>
                </a:lnTo>
                <a:lnTo>
                  <a:pt x="1024616" y="50997"/>
                </a:lnTo>
                <a:cubicBezTo>
                  <a:pt x="1024616" y="38731"/>
                  <a:pt x="1023283" y="30931"/>
                  <a:pt x="1020617" y="27598"/>
                </a:cubicBezTo>
                <a:cubicBezTo>
                  <a:pt x="1017950" y="24265"/>
                  <a:pt x="1010151" y="20865"/>
                  <a:pt x="997218" y="17399"/>
                </a:cubicBezTo>
                <a:cubicBezTo>
                  <a:pt x="996285" y="17132"/>
                  <a:pt x="994818" y="16732"/>
                  <a:pt x="992818" y="16199"/>
                </a:cubicBezTo>
                <a:lnTo>
                  <a:pt x="992818" y="13999"/>
                </a:lnTo>
                <a:cubicBezTo>
                  <a:pt x="992818" y="12666"/>
                  <a:pt x="992952" y="11199"/>
                  <a:pt x="993218" y="9599"/>
                </a:cubicBezTo>
                <a:cubicBezTo>
                  <a:pt x="1011351" y="7732"/>
                  <a:pt x="1026950" y="4599"/>
                  <a:pt x="1040015" y="200"/>
                </a:cubicBezTo>
                <a:close/>
              </a:path>
            </a:pathLst>
          </a:custGeom>
          <a:solidFill>
            <a:srgbClr val="2E4637"/>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l-GR" sz="3200" dirty="0">
              <a:solidFill>
                <a:srgbClr val="2E4637"/>
              </a:solidFill>
              <a:latin typeface="Garamond" panose="02020404030301010803" pitchFamily="18" charset="0"/>
            </a:endParaRPr>
          </a:p>
        </p:txBody>
      </p:sp>
      <p:sp>
        <p:nvSpPr>
          <p:cNvPr id="2" name="TextBox 1">
            <a:extLst>
              <a:ext uri="{FF2B5EF4-FFF2-40B4-BE49-F238E27FC236}">
                <a16:creationId xmlns:a16="http://schemas.microsoft.com/office/drawing/2014/main" id="{C416B21B-3086-2D12-B7D2-58EA618D3FCB}"/>
              </a:ext>
            </a:extLst>
          </p:cNvPr>
          <p:cNvSpPr txBox="1"/>
          <p:nvPr/>
        </p:nvSpPr>
        <p:spPr>
          <a:xfrm>
            <a:off x="515938" y="1366307"/>
            <a:ext cx="6265862" cy="5405582"/>
          </a:xfrm>
          <a:prstGeom prst="rect">
            <a:avLst/>
          </a:prstGeom>
          <a:noFill/>
        </p:spPr>
        <p:txBody>
          <a:bodyPr wrap="square" rtlCol="0">
            <a:spAutoFit/>
          </a:bodyPr>
          <a:lstStyle/>
          <a:p>
            <a:pPr marL="6350" marR="370840" indent="-6350" algn="just">
              <a:lnSpc>
                <a:spcPct val="107000"/>
              </a:lnSpc>
              <a:spcAft>
                <a:spcPts val="1090"/>
              </a:spcAft>
            </a:pPr>
            <a:r>
              <a:rPr lang="en-US" sz="1800" b="0" kern="100" dirty="0">
                <a:effectLst/>
                <a:latin typeface="Garamond" panose="02020404030301010803" pitchFamily="18" charset="0"/>
                <a:ea typeface="Calibri" panose="020F0502020204030204" pitchFamily="34" charset="0"/>
                <a:cs typeface="Calibri" panose="020F0502020204030204" pitchFamily="34" charset="0"/>
              </a:rPr>
              <a:t>What is AI powered synthetic data generation and how does it work?</a:t>
            </a:r>
            <a:r>
              <a:rPr lang="en-US" sz="1800" b="1" kern="100" dirty="0">
                <a:effectLst/>
                <a:latin typeface="Garamond" panose="02020404030301010803" pitchFamily="18" charset="0"/>
                <a:ea typeface="Calibri" panose="020F0502020204030204" pitchFamily="34" charset="0"/>
                <a:cs typeface="Calibri" panose="020F0502020204030204" pitchFamily="34" charset="0"/>
              </a:rPr>
              <a:t> </a:t>
            </a:r>
            <a:endParaRPr lang="el-GR" sz="1800" b="1" kern="100" dirty="0">
              <a:effectLst/>
              <a:latin typeface="Garamond" panose="02020404030301010803" pitchFamily="18" charset="0"/>
              <a:ea typeface="Calibri" panose="020F0502020204030204" pitchFamily="34" charset="0"/>
              <a:cs typeface="Calibri" panose="020F0502020204030204" pitchFamily="34" charset="0"/>
            </a:endParaRPr>
          </a:p>
          <a:p>
            <a:pPr marL="6350" indent="-6350" algn="just">
              <a:lnSpc>
                <a:spcPct val="103000"/>
              </a:lnSpc>
              <a:spcAft>
                <a:spcPts val="1225"/>
              </a:spcAft>
            </a:pPr>
            <a:r>
              <a:rPr lang="en-US" sz="1800" kern="100" dirty="0">
                <a:effectLst/>
                <a:latin typeface="Garamond" panose="02020404030301010803" pitchFamily="18" charset="0"/>
                <a:ea typeface="Calibri" panose="020F0502020204030204" pitchFamily="34" charset="0"/>
                <a:cs typeface="Calibri" panose="020F0502020204030204" pitchFamily="34" charset="0"/>
              </a:rPr>
              <a:t>Synthetic data generation is powered by deep generative algorithms. These algorithms use data samples as training data to learn the correlations, statistical properties, and data structures. Once trained, the algorithms can generate data that is statistically and structurally identical to the original training data, while ensuring all data points are synthetic.</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a:p>
            <a:pPr marL="6350" marR="370840" indent="-6350" algn="just">
              <a:lnSpc>
                <a:spcPct val="107000"/>
              </a:lnSpc>
              <a:spcAft>
                <a:spcPts val="1090"/>
              </a:spcAf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Key Points about synthetic data:</a:t>
            </a:r>
            <a:endParaRPr lang="el-GR" sz="1800" b="1" kern="100" dirty="0">
              <a:effectLst/>
              <a:latin typeface="Garamond" panose="02020404030301010803" pitchFamily="18" charset="0"/>
              <a:ea typeface="Calibri" panose="020F0502020204030204" pitchFamily="34" charset="0"/>
              <a:cs typeface="Calibri" panose="020F0502020204030204" pitchFamily="34" charset="0"/>
            </a:endParaRPr>
          </a:p>
          <a:p>
            <a:pPr marL="342900" lvl="0" indent="-342900" algn="just">
              <a:lnSpc>
                <a:spcPct val="103000"/>
              </a:lnSpc>
              <a:buFont typeface="Symbol" panose="05050102010706020507" pitchFamily="18" charset="2"/>
              <a:buChar char=""/>
              <a:tabLst>
                <a:tab pos="457200" algn="l"/>
              </a:tabLs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Synthetic data for AI and machine learning is more flexible than real data.</a:t>
            </a:r>
            <a:r>
              <a:rPr lang="en-US" sz="1800" kern="100" dirty="0">
                <a:effectLst/>
                <a:latin typeface="Garamond" panose="02020404030301010803" pitchFamily="18" charset="0"/>
                <a:ea typeface="Calibri" panose="020F0502020204030204" pitchFamily="34" charset="0"/>
                <a:cs typeface="Calibri" panose="020F0502020204030204" pitchFamily="34" charset="0"/>
              </a:rPr>
              <a:t> It accelerates analytics development cycles, reduces regulatory concerns, and lowers data acquisition costs by providing tailored datasets for specific applications.</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a:p>
            <a:pPr marL="342900" lvl="0" indent="-342900" algn="just">
              <a:lnSpc>
                <a:spcPct val="103000"/>
              </a:lnSpc>
              <a:spcAft>
                <a:spcPts val="1225"/>
              </a:spcAft>
              <a:buFont typeface="Symbol" panose="05050102010706020507" pitchFamily="18" charset="2"/>
              <a:buChar char=""/>
              <a:tabLst>
                <a:tab pos="457200" algn="l"/>
              </a:tabLst>
            </a:pPr>
            <a:r>
              <a:rPr lang="en-US" sz="1800" b="1" kern="100" dirty="0">
                <a:effectLst/>
                <a:latin typeface="Garamond" panose="02020404030301010803" pitchFamily="18" charset="0"/>
                <a:ea typeface="Calibri" panose="020F0502020204030204" pitchFamily="34" charset="0"/>
                <a:cs typeface="Calibri" panose="020F0502020204030204" pitchFamily="34" charset="0"/>
              </a:rPr>
              <a:t>An initial dataset is required.</a:t>
            </a:r>
            <a:r>
              <a:rPr lang="en-US" sz="1800" kern="100" dirty="0">
                <a:effectLst/>
                <a:latin typeface="Garamond" panose="02020404030301010803" pitchFamily="18" charset="0"/>
                <a:ea typeface="Calibri" panose="020F0502020204030204" pitchFamily="34" charset="0"/>
                <a:cs typeface="Calibri" panose="020F0502020204030204" pitchFamily="34" charset="0"/>
              </a:rPr>
              <a:t> An initial dataset needs to be constructed and fed to the synthetic data generation model in order to increase it’s volume in order to be substantial for the recommendation model</a:t>
            </a:r>
            <a:endParaRPr lang="el-GR" sz="1800" kern="100" dirty="0">
              <a:effectLst/>
              <a:latin typeface="Garamond" panose="02020404030301010803" pitchFamily="18" charset="0"/>
              <a:ea typeface="Calibri" panose="020F0502020204030204" pitchFamily="34" charset="0"/>
              <a:cs typeface="Calibri" panose="020F0502020204030204" pitchFamily="34" charset="0"/>
            </a:endParaRPr>
          </a:p>
        </p:txBody>
      </p:sp>
      <p:pic>
        <p:nvPicPr>
          <p:cNvPr id="3" name="Εικόνα 2" descr="Εικόνα που περιέχει κείμενο, διάγραμμα, στιγμιότυπο οθόνης, γραμμή&#10;&#10;Περιγραφή που δημιουργήθηκε αυτόματα">
            <a:extLst>
              <a:ext uri="{FF2B5EF4-FFF2-40B4-BE49-F238E27FC236}">
                <a16:creationId xmlns:a16="http://schemas.microsoft.com/office/drawing/2014/main" id="{A95A06EF-B098-637D-0B00-39C6BB06625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63614" y="364277"/>
            <a:ext cx="3474720" cy="2004060"/>
          </a:xfrm>
          <a:prstGeom prst="rect">
            <a:avLst/>
          </a:prstGeom>
          <a:noFill/>
          <a:ln>
            <a:noFill/>
          </a:ln>
        </p:spPr>
      </p:pic>
      <p:pic>
        <p:nvPicPr>
          <p:cNvPr id="4" name="Εικόνα 3">
            <a:extLst>
              <a:ext uri="{FF2B5EF4-FFF2-40B4-BE49-F238E27FC236}">
                <a16:creationId xmlns:a16="http://schemas.microsoft.com/office/drawing/2014/main" id="{F37AAEC4-043C-1F25-3546-D6E9645632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1800" y="3206297"/>
            <a:ext cx="5283200" cy="3028950"/>
          </a:xfrm>
          <a:prstGeom prst="rect">
            <a:avLst/>
          </a:prstGeom>
        </p:spPr>
      </p:pic>
    </p:spTree>
    <p:extLst>
      <p:ext uri="{BB962C8B-B14F-4D97-AF65-F5344CB8AC3E}">
        <p14:creationId xmlns:p14="http://schemas.microsoft.com/office/powerpoint/2010/main" val="382233981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8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9FEE33-01F1-25E8-1BDF-30209BD31D55}"/>
              </a:ext>
            </a:extLst>
          </p:cNvPr>
          <p:cNvSpPr txBox="1"/>
          <p:nvPr/>
        </p:nvSpPr>
        <p:spPr>
          <a:xfrm>
            <a:off x="644341" y="1911241"/>
            <a:ext cx="2900138" cy="3600986"/>
          </a:xfrm>
          <a:prstGeom prst="rect">
            <a:avLst/>
          </a:prstGeom>
          <a:noFill/>
        </p:spPr>
        <p:txBody>
          <a:bodyPr wrap="square">
            <a:spAutoFit/>
          </a:bodyPr>
          <a:lstStyle/>
          <a:p>
            <a:pPr algn="ctr"/>
            <a:r>
              <a:rPr lang="en-US" sz="3200" b="1" dirty="0">
                <a:ln w="12700">
                  <a:solidFill>
                    <a:schemeClr val="bg1"/>
                  </a:solidFill>
                </a:ln>
                <a:solidFill>
                  <a:srgbClr val="FFFF00"/>
                </a:solidFill>
                <a:latin typeface="Garamond" panose="02020404030301010803" pitchFamily="18" charset="0"/>
              </a:rPr>
              <a:t>Initial Inspiration</a:t>
            </a:r>
          </a:p>
          <a:p>
            <a:pPr algn="ctr"/>
            <a:endParaRPr lang="en-US" sz="3200" b="1" dirty="0">
              <a:ln w="12700">
                <a:solidFill>
                  <a:schemeClr val="bg1"/>
                </a:solidFill>
              </a:ln>
              <a:solidFill>
                <a:schemeClr val="bg1">
                  <a:lumMod val="95000"/>
                </a:schemeClr>
              </a:solidFill>
              <a:latin typeface="Garamond" panose="02020404030301010803" pitchFamily="18" charset="0"/>
            </a:endParaRPr>
          </a:p>
          <a:p>
            <a:pPr algn="ctr"/>
            <a:r>
              <a:rPr lang="en-US" sz="3200" b="1" dirty="0">
                <a:ln w="12700">
                  <a:solidFill>
                    <a:schemeClr val="bg1"/>
                  </a:solidFill>
                </a:ln>
                <a:solidFill>
                  <a:srgbClr val="1A3F0C"/>
                </a:solidFill>
                <a:latin typeface="Garamond" panose="02020404030301010803" pitchFamily="18" charset="0"/>
              </a:rPr>
              <a:t>Why GBR?</a:t>
            </a:r>
          </a:p>
          <a:p>
            <a:pPr algn="ctr"/>
            <a:endParaRPr lang="en-US" sz="3200" b="1" dirty="0">
              <a:ln w="12700">
                <a:solidFill>
                  <a:schemeClr val="bg1"/>
                </a:solidFill>
              </a:ln>
              <a:solidFill>
                <a:srgbClr val="1A3F0C"/>
              </a:solidFill>
              <a:latin typeface="Garamond" panose="02020404030301010803" pitchFamily="18" charset="0"/>
            </a:endParaRPr>
          </a:p>
          <a:p>
            <a:pPr algn="ctr"/>
            <a:r>
              <a:rPr lang="en-US" sz="3200" b="1" dirty="0">
                <a:ln w="12700">
                  <a:solidFill>
                    <a:schemeClr val="bg1"/>
                  </a:solidFill>
                </a:ln>
                <a:solidFill>
                  <a:srgbClr val="1A3F0C"/>
                </a:solidFill>
                <a:latin typeface="Garamond" panose="02020404030301010803" pitchFamily="18" charset="0"/>
              </a:rPr>
              <a:t>Benefits</a:t>
            </a:r>
          </a:p>
          <a:p>
            <a:endParaRPr lang="en-US" dirty="0"/>
          </a:p>
          <a:p>
            <a:endParaRPr lang="en-US" dirty="0"/>
          </a:p>
        </p:txBody>
      </p:sp>
      <p:grpSp>
        <p:nvGrpSpPr>
          <p:cNvPr id="20" name="Ομάδα 19">
            <a:extLst>
              <a:ext uri="{FF2B5EF4-FFF2-40B4-BE49-F238E27FC236}">
                <a16:creationId xmlns:a16="http://schemas.microsoft.com/office/drawing/2014/main" id="{6C381377-113D-3E6A-1CF4-904B0E9920B9}"/>
              </a:ext>
            </a:extLst>
          </p:cNvPr>
          <p:cNvGrpSpPr/>
          <p:nvPr/>
        </p:nvGrpSpPr>
        <p:grpSpPr>
          <a:xfrm>
            <a:off x="5217382" y="-3915006"/>
            <a:ext cx="6193157" cy="24853808"/>
            <a:chOff x="5217382" y="-3915006"/>
            <a:chExt cx="6193157" cy="24853808"/>
          </a:xfrm>
        </p:grpSpPr>
        <p:sp>
          <p:nvSpPr>
            <p:cNvPr id="11" name="Ορθογώνιο: Στρογγύλεμα γωνιών 10">
              <a:extLst>
                <a:ext uri="{FF2B5EF4-FFF2-40B4-BE49-F238E27FC236}">
                  <a16:creationId xmlns:a16="http://schemas.microsoft.com/office/drawing/2014/main" id="{69F98B13-C726-3AB9-B37A-12462E5F01DD}"/>
                </a:ext>
              </a:extLst>
            </p:cNvPr>
            <p:cNvSpPr/>
            <p:nvPr/>
          </p:nvSpPr>
          <p:spPr>
            <a:xfrm>
              <a:off x="5292543" y="1617826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6" name="Ορθογώνιο: Στρογγύλεμα γωνιών 5">
              <a:extLst>
                <a:ext uri="{FF2B5EF4-FFF2-40B4-BE49-F238E27FC236}">
                  <a16:creationId xmlns:a16="http://schemas.microsoft.com/office/drawing/2014/main" id="{6899CB9D-77F9-0C49-8002-FD8F3D245512}"/>
                </a:ext>
              </a:extLst>
            </p:cNvPr>
            <p:cNvSpPr/>
            <p:nvPr/>
          </p:nvSpPr>
          <p:spPr>
            <a:xfrm>
              <a:off x="5217382" y="1102936"/>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dirty="0"/>
            </a:p>
          </p:txBody>
        </p:sp>
        <p:sp>
          <p:nvSpPr>
            <p:cNvPr id="7" name="Ορθογώνιο: Στρογγύλεμα γωνιών 6">
              <a:extLst>
                <a:ext uri="{FF2B5EF4-FFF2-40B4-BE49-F238E27FC236}">
                  <a16:creationId xmlns:a16="http://schemas.microsoft.com/office/drawing/2014/main" id="{E9922DF1-13F1-0314-DD7F-2FE14A232605}"/>
                </a:ext>
              </a:extLst>
            </p:cNvPr>
            <p:cNvSpPr/>
            <p:nvPr/>
          </p:nvSpPr>
          <p:spPr>
            <a:xfrm>
              <a:off x="5217382" y="-391500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8" name="Ορθογώνιο: Στρογγύλεμα γωνιών 7">
              <a:extLst>
                <a:ext uri="{FF2B5EF4-FFF2-40B4-BE49-F238E27FC236}">
                  <a16:creationId xmlns:a16="http://schemas.microsoft.com/office/drawing/2014/main" id="{9EB348EB-5F4C-C78D-990F-B5562BD4BB9D}"/>
                </a:ext>
              </a:extLst>
            </p:cNvPr>
            <p:cNvSpPr/>
            <p:nvPr/>
          </p:nvSpPr>
          <p:spPr>
            <a:xfrm>
              <a:off x="5292543" y="6131630"/>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Font typeface="Arial" panose="020B0604020202020204" pitchFamily="34" charset="0"/>
                <a:buChar char="•"/>
              </a:pPr>
              <a:r>
                <a:rPr lang="en-US" b="1" dirty="0">
                  <a:solidFill>
                    <a:schemeClr val="tx1"/>
                  </a:solidFill>
                  <a:latin typeface="Garamond" panose="02020404030301010803" pitchFamily="18" charset="0"/>
                </a:rPr>
                <a:t>Problem Complexity</a:t>
              </a:r>
              <a:r>
                <a:rPr lang="en-US" dirty="0">
                  <a:solidFill>
                    <a:schemeClr val="tx1"/>
                  </a:solidFill>
                  <a:latin typeface="Garamond" panose="02020404030301010803" pitchFamily="18" charset="0"/>
                </a:rPr>
                <a:t>: The recommendation problem involves multiple factors like distance, cost, weather conditions, and transportation means. A simple model wouldn’t effectively weigh and combine these diverse inputs.</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Non-Linear Relationships</a:t>
              </a:r>
              <a:r>
                <a:rPr lang="en-US" dirty="0">
                  <a:solidFill>
                    <a:schemeClr val="tx1"/>
                  </a:solidFill>
                  <a:latin typeface="Garamond" panose="02020404030301010803" pitchFamily="18" charset="0"/>
                </a:rPr>
                <a:t>: GBR excels in capturing non-linear relationships between features (e.g., how weather and transportation influence a user’s choice of supermarket).</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Handling Multiple Variables</a:t>
              </a:r>
              <a:r>
                <a:rPr lang="en-US" dirty="0">
                  <a:solidFill>
                    <a:schemeClr val="tx1"/>
                  </a:solidFill>
                  <a:latin typeface="Garamond" panose="02020404030301010803" pitchFamily="18" charset="0"/>
                </a:rPr>
                <a:t>: GBR processes various input factors simultaneously, delivering more accurate, personalized recommendations.</a:t>
              </a:r>
            </a:p>
          </p:txBody>
        </p:sp>
        <p:sp>
          <p:nvSpPr>
            <p:cNvPr id="10" name="Ορθογώνιο: Στρογγύλεμα γωνιών 9">
              <a:extLst>
                <a:ext uri="{FF2B5EF4-FFF2-40B4-BE49-F238E27FC236}">
                  <a16:creationId xmlns:a16="http://schemas.microsoft.com/office/drawing/2014/main" id="{19D655E6-1157-9298-07F4-187243E2E8E3}"/>
                </a:ext>
              </a:extLst>
            </p:cNvPr>
            <p:cNvSpPr/>
            <p:nvPr/>
          </p:nvSpPr>
          <p:spPr>
            <a:xfrm>
              <a:off x="5292543" y="11149572"/>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TextBox 11">
              <a:extLst>
                <a:ext uri="{FF2B5EF4-FFF2-40B4-BE49-F238E27FC236}">
                  <a16:creationId xmlns:a16="http://schemas.microsoft.com/office/drawing/2014/main" id="{DC1029AE-89BF-900D-2950-194E516ED4C6}"/>
                </a:ext>
              </a:extLst>
            </p:cNvPr>
            <p:cNvSpPr txBox="1"/>
            <p:nvPr/>
          </p:nvSpPr>
          <p:spPr>
            <a:xfrm>
              <a:off x="5600700" y="1611143"/>
              <a:ext cx="5257799" cy="3139321"/>
            </a:xfrm>
            <a:prstGeom prst="rect">
              <a:avLst/>
            </a:prstGeom>
            <a:noFill/>
          </p:spPr>
          <p:txBody>
            <a:bodyPr wrap="square" rtlCol="0">
              <a:spAutoFit/>
            </a:bodyPr>
            <a:lstStyle/>
            <a:p>
              <a:r>
                <a:rPr lang="en-US" sz="2000" dirty="0">
                  <a:latin typeface="Garamond" panose="02020404030301010803" pitchFamily="18" charset="0"/>
                </a:rPr>
                <a:t>GBR is commonly used in gaming to calculate complex scoring systems by analyzing player behaviors and patterns.</a:t>
              </a:r>
            </a:p>
            <a:p>
              <a:endParaRPr lang="en-US" sz="2000" dirty="0">
                <a:latin typeface="Garamond" panose="02020404030301010803" pitchFamily="18" charset="0"/>
              </a:endParaRPr>
            </a:p>
            <a:p>
              <a:r>
                <a:rPr lang="en-US" sz="2000" dirty="0">
                  <a:latin typeface="Garamond" panose="02020404030301010803" pitchFamily="18" charset="0"/>
                </a:rPr>
                <a:t>Just like in games where it predicts and adjusts player scores based on numerous inputs, it’s ideal for our recommendation system. It was a natural first </a:t>
              </a:r>
              <a:r>
                <a:rPr lang="en-US" sz="2000" dirty="0" err="1">
                  <a:latin typeface="Garamond" panose="02020404030301010803" pitchFamily="18" charset="0"/>
                </a:rPr>
                <a:t>thougt</a:t>
              </a:r>
              <a:r>
                <a:rPr lang="en-US" sz="2000" dirty="0">
                  <a:latin typeface="Garamond" panose="02020404030301010803" pitchFamily="18" charset="0"/>
                </a:rPr>
                <a:t> for scoring supermarkets based on real-time conditions and user preferences.</a:t>
              </a:r>
            </a:p>
            <a:p>
              <a:endParaRPr lang="el-GR" dirty="0">
                <a:noFill/>
              </a:endParaRPr>
            </a:p>
          </p:txBody>
        </p:sp>
        <p:sp>
          <p:nvSpPr>
            <p:cNvPr id="18" name="Rectangle 5">
              <a:extLst>
                <a:ext uri="{FF2B5EF4-FFF2-40B4-BE49-F238E27FC236}">
                  <a16:creationId xmlns:a16="http://schemas.microsoft.com/office/drawing/2014/main" id="{6DBE2C3A-00B4-2B1A-C95C-8C480AF04B16}"/>
                </a:ext>
              </a:extLst>
            </p:cNvPr>
            <p:cNvSpPr>
              <a:spLocks noChangeArrowheads="1"/>
            </p:cNvSpPr>
            <p:nvPr/>
          </p:nvSpPr>
          <p:spPr bwMode="auto">
            <a:xfrm>
              <a:off x="5734050" y="11385793"/>
              <a:ext cx="560132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a:ln>
                    <a:noFill/>
                  </a:ln>
                  <a:solidFill>
                    <a:schemeClr val="tx1"/>
                  </a:solidFill>
                  <a:effectLst/>
                  <a:latin typeface="Garamond" panose="02020404030301010803" pitchFamily="18" charset="0"/>
                </a:rPr>
                <a:t>High </a:t>
              </a:r>
              <a:r>
                <a:rPr kumimoji="0" lang="el-GR" altLang="el-GR" sz="1800" b="1"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0" i="0" u="none" strike="noStrike" cap="none" normalizeH="0" baseline="0" dirty="0" err="1">
                  <a:ln>
                    <a:noFill/>
                  </a:ln>
                  <a:solidFill>
                    <a:schemeClr val="tx1"/>
                  </a:solidFill>
                  <a:effectLst/>
                  <a:latin typeface="Garamond" panose="02020404030301010803" pitchFamily="18" charset="0"/>
                </a:rPr>
                <a:t>Sequentially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improves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correcting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errors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from</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previous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iterations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enhancing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Flexibility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0" i="0" u="none" strike="noStrike" cap="none" normalizeH="0" baseline="0" dirty="0" err="1">
                  <a:ln>
                    <a:noFill/>
                  </a:ln>
                  <a:solidFill>
                    <a:schemeClr val="tx1"/>
                  </a:solidFill>
                  <a:effectLst/>
                  <a:latin typeface="Garamond" panose="02020404030301010803" pitchFamily="18" charset="0"/>
                </a:rPr>
                <a:t>Handles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various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input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types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continuous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categorical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making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suitable</a:t>
              </a:r>
              <a:r>
                <a:rPr kumimoji="0" lang="el-GR" altLang="el-GR" sz="1800" b="0" i="0" u="none" strike="noStrike" cap="none" normalizeH="0" baseline="0" dirty="0">
                  <a:ln>
                    <a:noFill/>
                  </a:ln>
                  <a:solidFill>
                    <a:schemeClr val="tx1"/>
                  </a:solidFill>
                  <a:effectLst/>
                  <a:latin typeface="Garamond" panose="02020404030301010803" pitchFamily="18" charset="0"/>
                </a:rPr>
                <a:t> for </a:t>
              </a:r>
              <a:r>
                <a:rPr kumimoji="0" lang="el-GR" altLang="el-GR" sz="1800" b="0" i="0" u="none" strike="noStrike" cap="none" normalizeH="0" baseline="0" dirty="0" err="1">
                  <a:ln>
                    <a:noFill/>
                  </a:ln>
                  <a:solidFill>
                    <a:schemeClr val="tx1"/>
                  </a:solidFill>
                  <a:effectLst/>
                  <a:latin typeface="Garamond" panose="02020404030301010803" pitchFamily="18" charset="0"/>
                </a:rPr>
                <a:t>predicting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shopping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decisions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based</a:t>
              </a:r>
              <a:r>
                <a:rPr kumimoji="0" lang="el-GR" altLang="el-GR" sz="1800" b="0" i="0" u="none" strike="noStrike" cap="none" normalizeH="0" baseline="0" dirty="0">
                  <a:ln>
                    <a:noFill/>
                  </a:ln>
                  <a:solidFill>
                    <a:schemeClr val="tx1"/>
                  </a:solidFill>
                  <a:effectLst/>
                  <a:latin typeface="Garamond" panose="02020404030301010803" pitchFamily="18" charset="0"/>
                </a:rPr>
                <a:t> on </a:t>
              </a:r>
              <a:r>
                <a:rPr kumimoji="0" lang="el-GR" altLang="el-GR" sz="1800" b="0" i="0" u="none" strike="noStrike" cap="none" normalizeH="0" baseline="0" dirty="0" err="1">
                  <a:ln>
                    <a:noFill/>
                  </a:ln>
                  <a:solidFill>
                    <a:schemeClr val="tx1"/>
                  </a:solidFill>
                  <a:effectLst/>
                  <a:latin typeface="Garamond" panose="02020404030301010803" pitchFamily="18" charset="0"/>
                </a:rPr>
                <a:t>dynamic</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factors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Avoids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Overfitting</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0" i="0" u="none" strike="noStrike" cap="none" normalizeH="0" baseline="0" dirty="0" err="1">
                  <a:ln>
                    <a:noFill/>
                  </a:ln>
                  <a:solidFill>
                    <a:schemeClr val="tx1"/>
                  </a:solidFill>
                  <a:effectLst/>
                  <a:latin typeface="Garamond" panose="02020404030301010803" pitchFamily="18" charset="0"/>
                </a:rPr>
                <a:t>Features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shrinkage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learning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rate</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tree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pruning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ensure</a:t>
              </a:r>
              <a:r>
                <a:rPr kumimoji="0" lang="el-GR" altLang="el-GR" sz="1800" b="0" i="0" u="none" strike="noStrike" cap="none" normalizeH="0" baseline="0" dirty="0">
                  <a:ln>
                    <a:noFill/>
                  </a:ln>
                  <a:solidFill>
                    <a:schemeClr val="tx1"/>
                  </a:solidFill>
                  <a:effectLst/>
                  <a:latin typeface="Garamond" panose="02020404030301010803" pitchFamily="18" charset="0"/>
                </a:rPr>
                <a:t> the </a:t>
              </a:r>
              <a:r>
                <a:rPr kumimoji="0" lang="el-GR" altLang="el-GR" sz="1800" b="0" i="0" u="none" strike="noStrike" cap="none" normalizeH="0" baseline="0" dirty="0" err="1">
                  <a:ln>
                    <a:noFill/>
                  </a:ln>
                  <a:solidFill>
                    <a:schemeClr val="tx1"/>
                  </a:solidFill>
                  <a:effectLst/>
                  <a:latin typeface="Garamond" panose="02020404030301010803" pitchFamily="18" charset="0"/>
                </a:rPr>
                <a:t>model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generalizes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well</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different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environments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controlled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tests</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usage</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Handles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Noisy</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0" i="0" u="none" strike="noStrike" cap="none" normalizeH="0" baseline="0" dirty="0">
                  <a:ln>
                    <a:noFill/>
                  </a:ln>
                  <a:solidFill>
                    <a:schemeClr val="tx1"/>
                  </a:solidFill>
                  <a:effectLst/>
                  <a:latin typeface="Garamond" panose="02020404030301010803" pitchFamily="18" charset="0"/>
                </a:rPr>
                <a:t>GBR </a:t>
              </a:r>
              <a:r>
                <a:rPr kumimoji="0" lang="el-GR" altLang="el-GR" sz="1800" b="0" i="0" u="none" strike="noStrike" cap="none" normalizeH="0" baseline="0" dirty="0" err="1">
                  <a:ln>
                    <a:noFill/>
                  </a:ln>
                  <a:solidFill>
                    <a:schemeClr val="tx1"/>
                  </a:solidFill>
                  <a:effectLst/>
                  <a:latin typeface="Garamond" panose="02020404030301010803" pitchFamily="18" charset="0"/>
                </a:rPr>
                <a:t>is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robust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enough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to</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with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missing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or</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inconsistent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common</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applications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supermarket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1800" b="0" i="0" u="none" strike="noStrike" cap="none" normalizeH="0" baseline="0" dirty="0">
                <a:ln>
                  <a:noFill/>
                </a:ln>
                <a:solidFill>
                  <a:schemeClr val="tx1"/>
                </a:solidFill>
                <a:effectLst/>
                <a:latin typeface="Garamond" panose="02020404030301010803" pitchFamily="18" charset="0"/>
              </a:endParaRPr>
            </a:p>
          </p:txBody>
        </p:sp>
      </p:grpSp>
      <p:sp>
        <p:nvSpPr>
          <p:cNvPr id="21" name="Ορθογώνιο 20">
            <a:extLst>
              <a:ext uri="{FF2B5EF4-FFF2-40B4-BE49-F238E27FC236}">
                <a16:creationId xmlns:a16="http://schemas.microsoft.com/office/drawing/2014/main" id="{3A0E98C5-FB32-CF27-E5D7-06CF7829AE10}"/>
              </a:ext>
            </a:extLst>
          </p:cNvPr>
          <p:cNvSpPr/>
          <p:nvPr/>
        </p:nvSpPr>
        <p:spPr>
          <a:xfrm>
            <a:off x="0" y="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22" name="Ορθογώνιο 21">
            <a:extLst>
              <a:ext uri="{FF2B5EF4-FFF2-40B4-BE49-F238E27FC236}">
                <a16:creationId xmlns:a16="http://schemas.microsoft.com/office/drawing/2014/main" id="{4CCC1140-7EDE-71E9-1459-ECD3254887D8}"/>
              </a:ext>
            </a:extLst>
          </p:cNvPr>
          <p:cNvSpPr/>
          <p:nvPr/>
        </p:nvSpPr>
        <p:spPr>
          <a:xfrm rot="10800000">
            <a:off x="0" y="576785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1758798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8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9FEE33-01F1-25E8-1BDF-30209BD31D55}"/>
              </a:ext>
            </a:extLst>
          </p:cNvPr>
          <p:cNvSpPr txBox="1"/>
          <p:nvPr/>
        </p:nvSpPr>
        <p:spPr>
          <a:xfrm>
            <a:off x="644341" y="1911241"/>
            <a:ext cx="2900138" cy="3600986"/>
          </a:xfrm>
          <a:prstGeom prst="rect">
            <a:avLst/>
          </a:prstGeom>
          <a:noFill/>
        </p:spPr>
        <p:txBody>
          <a:bodyPr wrap="square">
            <a:spAutoFit/>
          </a:bodyPr>
          <a:lstStyle/>
          <a:p>
            <a:pPr algn="ctr"/>
            <a:r>
              <a:rPr lang="en-US" sz="3200" b="1" dirty="0">
                <a:ln w="12700">
                  <a:solidFill>
                    <a:schemeClr val="bg1"/>
                  </a:solidFill>
                </a:ln>
                <a:solidFill>
                  <a:srgbClr val="1A3F0C"/>
                </a:solidFill>
                <a:latin typeface="Garamond" panose="02020404030301010803" pitchFamily="18" charset="0"/>
              </a:rPr>
              <a:t>Initial Inspiration</a:t>
            </a:r>
          </a:p>
          <a:p>
            <a:pPr algn="ctr"/>
            <a:endParaRPr lang="en-US" sz="3200" b="1" dirty="0">
              <a:ln w="12700">
                <a:solidFill>
                  <a:schemeClr val="bg1"/>
                </a:solidFill>
              </a:ln>
              <a:solidFill>
                <a:schemeClr val="bg1">
                  <a:lumMod val="95000"/>
                </a:schemeClr>
              </a:solidFill>
              <a:latin typeface="Garamond" panose="02020404030301010803" pitchFamily="18" charset="0"/>
            </a:endParaRPr>
          </a:p>
          <a:p>
            <a:pPr algn="ctr"/>
            <a:r>
              <a:rPr lang="en-US" sz="3200" b="1" dirty="0">
                <a:ln w="12700">
                  <a:solidFill>
                    <a:schemeClr val="bg1"/>
                  </a:solidFill>
                </a:ln>
                <a:solidFill>
                  <a:srgbClr val="FFFF00"/>
                </a:solidFill>
                <a:latin typeface="Garamond" panose="02020404030301010803" pitchFamily="18" charset="0"/>
              </a:rPr>
              <a:t>Why GBR?</a:t>
            </a:r>
          </a:p>
          <a:p>
            <a:pPr algn="ctr"/>
            <a:endParaRPr lang="en-US" sz="3200" b="1" dirty="0">
              <a:ln w="12700">
                <a:solidFill>
                  <a:schemeClr val="bg1"/>
                </a:solidFill>
              </a:ln>
              <a:solidFill>
                <a:srgbClr val="1A3F0C"/>
              </a:solidFill>
              <a:latin typeface="Garamond" panose="02020404030301010803" pitchFamily="18" charset="0"/>
            </a:endParaRPr>
          </a:p>
          <a:p>
            <a:pPr algn="ctr"/>
            <a:r>
              <a:rPr lang="en-US" sz="3200" b="1" dirty="0">
                <a:ln w="12700">
                  <a:solidFill>
                    <a:schemeClr val="bg1"/>
                  </a:solidFill>
                </a:ln>
                <a:solidFill>
                  <a:srgbClr val="1A3F0C"/>
                </a:solidFill>
                <a:latin typeface="Garamond" panose="02020404030301010803" pitchFamily="18" charset="0"/>
              </a:rPr>
              <a:t>Benefits</a:t>
            </a:r>
          </a:p>
          <a:p>
            <a:endParaRPr lang="en-US" dirty="0"/>
          </a:p>
          <a:p>
            <a:endParaRPr lang="en-US" dirty="0"/>
          </a:p>
        </p:txBody>
      </p:sp>
      <p:grpSp>
        <p:nvGrpSpPr>
          <p:cNvPr id="20" name="Ομάδα 19">
            <a:extLst>
              <a:ext uri="{FF2B5EF4-FFF2-40B4-BE49-F238E27FC236}">
                <a16:creationId xmlns:a16="http://schemas.microsoft.com/office/drawing/2014/main" id="{6C381377-113D-3E6A-1CF4-904B0E9920B9}"/>
              </a:ext>
            </a:extLst>
          </p:cNvPr>
          <p:cNvGrpSpPr/>
          <p:nvPr/>
        </p:nvGrpSpPr>
        <p:grpSpPr>
          <a:xfrm>
            <a:off x="5217382" y="-8715170"/>
            <a:ext cx="6193157" cy="24853808"/>
            <a:chOff x="5217382" y="-3915006"/>
            <a:chExt cx="6193157" cy="24853808"/>
          </a:xfrm>
        </p:grpSpPr>
        <p:sp>
          <p:nvSpPr>
            <p:cNvPr id="11" name="Ορθογώνιο: Στρογγύλεμα γωνιών 10">
              <a:extLst>
                <a:ext uri="{FF2B5EF4-FFF2-40B4-BE49-F238E27FC236}">
                  <a16:creationId xmlns:a16="http://schemas.microsoft.com/office/drawing/2014/main" id="{69F98B13-C726-3AB9-B37A-12462E5F01DD}"/>
                </a:ext>
              </a:extLst>
            </p:cNvPr>
            <p:cNvSpPr/>
            <p:nvPr/>
          </p:nvSpPr>
          <p:spPr>
            <a:xfrm>
              <a:off x="5292543" y="1617826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6" name="Ορθογώνιο: Στρογγύλεμα γωνιών 5">
              <a:extLst>
                <a:ext uri="{FF2B5EF4-FFF2-40B4-BE49-F238E27FC236}">
                  <a16:creationId xmlns:a16="http://schemas.microsoft.com/office/drawing/2014/main" id="{6899CB9D-77F9-0C49-8002-FD8F3D245512}"/>
                </a:ext>
              </a:extLst>
            </p:cNvPr>
            <p:cNvSpPr/>
            <p:nvPr/>
          </p:nvSpPr>
          <p:spPr>
            <a:xfrm>
              <a:off x="5217382" y="1102936"/>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dirty="0"/>
            </a:p>
          </p:txBody>
        </p:sp>
        <p:sp>
          <p:nvSpPr>
            <p:cNvPr id="7" name="Ορθογώνιο: Στρογγύλεμα γωνιών 6">
              <a:extLst>
                <a:ext uri="{FF2B5EF4-FFF2-40B4-BE49-F238E27FC236}">
                  <a16:creationId xmlns:a16="http://schemas.microsoft.com/office/drawing/2014/main" id="{E9922DF1-13F1-0314-DD7F-2FE14A232605}"/>
                </a:ext>
              </a:extLst>
            </p:cNvPr>
            <p:cNvSpPr/>
            <p:nvPr/>
          </p:nvSpPr>
          <p:spPr>
            <a:xfrm>
              <a:off x="5217382" y="-391500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8" name="Ορθογώνιο: Στρογγύλεμα γωνιών 7">
              <a:extLst>
                <a:ext uri="{FF2B5EF4-FFF2-40B4-BE49-F238E27FC236}">
                  <a16:creationId xmlns:a16="http://schemas.microsoft.com/office/drawing/2014/main" id="{9EB348EB-5F4C-C78D-990F-B5562BD4BB9D}"/>
                </a:ext>
              </a:extLst>
            </p:cNvPr>
            <p:cNvSpPr/>
            <p:nvPr/>
          </p:nvSpPr>
          <p:spPr>
            <a:xfrm>
              <a:off x="5292543" y="6131630"/>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Font typeface="Arial" panose="020B0604020202020204" pitchFamily="34" charset="0"/>
                <a:buChar char="•"/>
              </a:pPr>
              <a:r>
                <a:rPr lang="en-US" b="1" dirty="0">
                  <a:solidFill>
                    <a:schemeClr val="tx1"/>
                  </a:solidFill>
                  <a:latin typeface="Garamond" panose="02020404030301010803" pitchFamily="18" charset="0"/>
                </a:rPr>
                <a:t>Problem Complexity</a:t>
              </a:r>
              <a:r>
                <a:rPr lang="en-US" dirty="0">
                  <a:solidFill>
                    <a:schemeClr val="tx1"/>
                  </a:solidFill>
                  <a:latin typeface="Garamond" panose="02020404030301010803" pitchFamily="18" charset="0"/>
                </a:rPr>
                <a:t>: The recommendation problem involves multiple factors like distance, cost, weather conditions, and transportation means. A simple model wouldn’t effectively weigh and combine these diverse inputs.</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Non-Linear Relationships</a:t>
              </a:r>
              <a:r>
                <a:rPr lang="en-US" dirty="0">
                  <a:solidFill>
                    <a:schemeClr val="tx1"/>
                  </a:solidFill>
                  <a:latin typeface="Garamond" panose="02020404030301010803" pitchFamily="18" charset="0"/>
                </a:rPr>
                <a:t>: GBR excels in capturing non-linear relationships between features (e.g., how weather and transportation influence a user’s choice of supermarket).</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Handling Multiple Variables</a:t>
              </a:r>
              <a:r>
                <a:rPr lang="en-US" dirty="0">
                  <a:solidFill>
                    <a:schemeClr val="tx1"/>
                  </a:solidFill>
                  <a:latin typeface="Garamond" panose="02020404030301010803" pitchFamily="18" charset="0"/>
                </a:rPr>
                <a:t>: GBR processes various input factors simultaneously, delivering more accurate, personalized recommendations.</a:t>
              </a:r>
            </a:p>
          </p:txBody>
        </p:sp>
        <p:sp>
          <p:nvSpPr>
            <p:cNvPr id="10" name="Ορθογώνιο: Στρογγύλεμα γωνιών 9">
              <a:extLst>
                <a:ext uri="{FF2B5EF4-FFF2-40B4-BE49-F238E27FC236}">
                  <a16:creationId xmlns:a16="http://schemas.microsoft.com/office/drawing/2014/main" id="{19D655E6-1157-9298-07F4-187243E2E8E3}"/>
                </a:ext>
              </a:extLst>
            </p:cNvPr>
            <p:cNvSpPr/>
            <p:nvPr/>
          </p:nvSpPr>
          <p:spPr>
            <a:xfrm>
              <a:off x="5292543" y="11149572"/>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TextBox 11">
              <a:extLst>
                <a:ext uri="{FF2B5EF4-FFF2-40B4-BE49-F238E27FC236}">
                  <a16:creationId xmlns:a16="http://schemas.microsoft.com/office/drawing/2014/main" id="{DC1029AE-89BF-900D-2950-194E516ED4C6}"/>
                </a:ext>
              </a:extLst>
            </p:cNvPr>
            <p:cNvSpPr txBox="1"/>
            <p:nvPr/>
          </p:nvSpPr>
          <p:spPr>
            <a:xfrm>
              <a:off x="5600700" y="1611143"/>
              <a:ext cx="5257799" cy="3139321"/>
            </a:xfrm>
            <a:prstGeom prst="rect">
              <a:avLst/>
            </a:prstGeom>
            <a:noFill/>
          </p:spPr>
          <p:txBody>
            <a:bodyPr wrap="square" rtlCol="0">
              <a:spAutoFit/>
            </a:bodyPr>
            <a:lstStyle/>
            <a:p>
              <a:r>
                <a:rPr lang="en-US" sz="2000" dirty="0">
                  <a:latin typeface="Garamond" panose="02020404030301010803" pitchFamily="18" charset="0"/>
                </a:rPr>
                <a:t>GBR is commonly used in gaming to calculate complex scoring systems by analyzing player behaviors and patterns.</a:t>
              </a:r>
            </a:p>
            <a:p>
              <a:endParaRPr lang="en-US" sz="2000" dirty="0">
                <a:latin typeface="Garamond" panose="02020404030301010803" pitchFamily="18" charset="0"/>
              </a:endParaRPr>
            </a:p>
            <a:p>
              <a:r>
                <a:rPr lang="en-US" sz="2000" dirty="0">
                  <a:latin typeface="Garamond" panose="02020404030301010803" pitchFamily="18" charset="0"/>
                </a:rPr>
                <a:t>Just like in games where it predicts and adjusts player scores based on numerous inputs, it’s ideal for our recommendation system. It was a natural first </a:t>
              </a:r>
              <a:r>
                <a:rPr lang="en-US" sz="2000" dirty="0" err="1">
                  <a:latin typeface="Garamond" panose="02020404030301010803" pitchFamily="18" charset="0"/>
                </a:rPr>
                <a:t>thougt</a:t>
              </a:r>
              <a:r>
                <a:rPr lang="en-US" sz="2000" dirty="0">
                  <a:latin typeface="Garamond" panose="02020404030301010803" pitchFamily="18" charset="0"/>
                </a:rPr>
                <a:t> for scoring supermarkets based on real-time conditions and user preferences.</a:t>
              </a:r>
            </a:p>
            <a:p>
              <a:endParaRPr lang="el-GR" dirty="0">
                <a:noFill/>
              </a:endParaRPr>
            </a:p>
          </p:txBody>
        </p:sp>
        <p:sp>
          <p:nvSpPr>
            <p:cNvPr id="18" name="Rectangle 5">
              <a:extLst>
                <a:ext uri="{FF2B5EF4-FFF2-40B4-BE49-F238E27FC236}">
                  <a16:creationId xmlns:a16="http://schemas.microsoft.com/office/drawing/2014/main" id="{6DBE2C3A-00B4-2B1A-C95C-8C480AF04B16}"/>
                </a:ext>
              </a:extLst>
            </p:cNvPr>
            <p:cNvSpPr>
              <a:spLocks noChangeArrowheads="1"/>
            </p:cNvSpPr>
            <p:nvPr/>
          </p:nvSpPr>
          <p:spPr bwMode="auto">
            <a:xfrm>
              <a:off x="5734050" y="11385793"/>
              <a:ext cx="560132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a:ln>
                    <a:noFill/>
                  </a:ln>
                  <a:solidFill>
                    <a:schemeClr val="tx1"/>
                  </a:solidFill>
                  <a:effectLst/>
                  <a:latin typeface="Garamond" panose="02020404030301010803" pitchFamily="18" charset="0"/>
                </a:rPr>
                <a:t>High </a:t>
              </a:r>
              <a:r>
                <a:rPr kumimoji="0" lang="el-GR" altLang="el-GR" sz="1800" b="1"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Sequentially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improves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correcting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errors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from</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previous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iterations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enhancing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Flexibility</a:t>
              </a:r>
              <a:r>
                <a:rPr kumimoji="0" lang="el-GR" altLang="el-GR" sz="1800" b="0" i="0" u="none" strike="noStrike" cap="none" normalizeH="0" baseline="0" dirty="0">
                  <a:ln>
                    <a:noFill/>
                  </a:ln>
                  <a:solidFill>
                    <a:schemeClr val="tx1"/>
                  </a:solidFill>
                  <a:effectLst/>
                  <a:latin typeface="Garamond" panose="02020404030301010803" pitchFamily="18" charset="0"/>
                </a:rPr>
                <a:t>:</a:t>
              </a:r>
              <a:endParaRPr kumimoji="0" lang="en-US" altLang="el-GR" sz="1800" b="0" i="0" u="none" strike="noStrike" cap="none" normalizeH="0" baseline="0" dirty="0">
                <a:ln>
                  <a:noFill/>
                </a:ln>
                <a:solidFill>
                  <a:schemeClr val="tx1"/>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Handles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various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input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types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continuous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categorical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making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suitable</a:t>
              </a:r>
              <a:r>
                <a:rPr kumimoji="0" lang="el-GR" altLang="el-GR" sz="1800" b="0" i="0" u="none" strike="noStrike" cap="none" normalizeH="0" baseline="0" dirty="0">
                  <a:ln>
                    <a:noFill/>
                  </a:ln>
                  <a:solidFill>
                    <a:schemeClr val="tx1"/>
                  </a:solidFill>
                  <a:effectLst/>
                  <a:latin typeface="Garamond" panose="02020404030301010803" pitchFamily="18" charset="0"/>
                </a:rPr>
                <a:t> for </a:t>
              </a:r>
              <a:r>
                <a:rPr kumimoji="0" lang="el-GR" altLang="el-GR" sz="1800" b="0" i="0" u="none" strike="noStrike" cap="none" normalizeH="0" baseline="0" dirty="0" err="1">
                  <a:ln>
                    <a:noFill/>
                  </a:ln>
                  <a:solidFill>
                    <a:schemeClr val="tx1"/>
                  </a:solidFill>
                  <a:effectLst/>
                  <a:latin typeface="Garamond" panose="02020404030301010803" pitchFamily="18" charset="0"/>
                </a:rPr>
                <a:t>predicting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shopping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decisions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based</a:t>
              </a:r>
              <a:r>
                <a:rPr kumimoji="0" lang="el-GR" altLang="el-GR" sz="1800" b="0" i="0" u="none" strike="noStrike" cap="none" normalizeH="0" baseline="0" dirty="0">
                  <a:ln>
                    <a:noFill/>
                  </a:ln>
                  <a:solidFill>
                    <a:schemeClr val="tx1"/>
                  </a:solidFill>
                  <a:effectLst/>
                  <a:latin typeface="Garamond" panose="02020404030301010803" pitchFamily="18" charset="0"/>
                </a:rPr>
                <a:t> on </a:t>
              </a:r>
              <a:r>
                <a:rPr kumimoji="0" lang="el-GR" altLang="el-GR" sz="1800" b="0" i="0" u="none" strike="noStrike" cap="none" normalizeH="0" baseline="0" dirty="0" err="1">
                  <a:ln>
                    <a:noFill/>
                  </a:ln>
                  <a:solidFill>
                    <a:schemeClr val="tx1"/>
                  </a:solidFill>
                  <a:effectLst/>
                  <a:latin typeface="Garamond" panose="02020404030301010803" pitchFamily="18" charset="0"/>
                </a:rPr>
                <a:t>dynamic</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factors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Avoids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Overfitting</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Features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shrinkage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learning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rate</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tree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pruning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ensure</a:t>
              </a:r>
              <a:r>
                <a:rPr kumimoji="0" lang="el-GR" altLang="el-GR" sz="1800" b="0" i="0" u="none" strike="noStrike" cap="none" normalizeH="0" baseline="0" dirty="0">
                  <a:ln>
                    <a:noFill/>
                  </a:ln>
                  <a:solidFill>
                    <a:schemeClr val="tx1"/>
                  </a:solidFill>
                  <a:effectLst/>
                  <a:latin typeface="Garamond" panose="02020404030301010803" pitchFamily="18" charset="0"/>
                </a:rPr>
                <a:t> the </a:t>
              </a:r>
              <a:r>
                <a:rPr kumimoji="0" lang="el-GR" altLang="el-GR" sz="1800" b="0" i="0" u="none" strike="noStrike" cap="none" normalizeH="0" baseline="0" dirty="0" err="1">
                  <a:ln>
                    <a:noFill/>
                  </a:ln>
                  <a:solidFill>
                    <a:schemeClr val="tx1"/>
                  </a:solidFill>
                  <a:effectLst/>
                  <a:latin typeface="Garamond" panose="02020404030301010803" pitchFamily="18" charset="0"/>
                </a:rPr>
                <a:t>model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generalizes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well</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different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environments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controlled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tests</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usage</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Handles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Noisy</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a:ln>
                    <a:noFill/>
                  </a:ln>
                  <a:solidFill>
                    <a:schemeClr val="tx1"/>
                  </a:solidFill>
                  <a:effectLst/>
                  <a:latin typeface="Garamond" panose="02020404030301010803" pitchFamily="18" charset="0"/>
                </a:rPr>
                <a:t>GBR </a:t>
              </a:r>
              <a:r>
                <a:rPr kumimoji="0" lang="el-GR" altLang="el-GR" sz="1800" b="0" i="0" u="none" strike="noStrike" cap="none" normalizeH="0" baseline="0" dirty="0" err="1">
                  <a:ln>
                    <a:noFill/>
                  </a:ln>
                  <a:solidFill>
                    <a:schemeClr val="tx1"/>
                  </a:solidFill>
                  <a:effectLst/>
                  <a:latin typeface="Garamond" panose="02020404030301010803" pitchFamily="18" charset="0"/>
                </a:rPr>
                <a:t>is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robust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enough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to</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with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missing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or</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inconsistent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common</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applications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supermarket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1800" b="0" i="0" u="none" strike="noStrike" cap="none" normalizeH="0" baseline="0" dirty="0">
                <a:ln>
                  <a:noFill/>
                </a:ln>
                <a:solidFill>
                  <a:schemeClr val="tx1"/>
                </a:solidFill>
                <a:effectLst/>
                <a:latin typeface="Garamond" panose="02020404030301010803" pitchFamily="18" charset="0"/>
              </a:endParaRPr>
            </a:p>
          </p:txBody>
        </p:sp>
      </p:grpSp>
      <p:sp>
        <p:nvSpPr>
          <p:cNvPr id="2" name="Ορθογώνιο 1">
            <a:extLst>
              <a:ext uri="{FF2B5EF4-FFF2-40B4-BE49-F238E27FC236}">
                <a16:creationId xmlns:a16="http://schemas.microsoft.com/office/drawing/2014/main" id="{16F315D3-3748-A99D-2E7A-E5F552ABFBCF}"/>
              </a:ext>
            </a:extLst>
          </p:cNvPr>
          <p:cNvSpPr/>
          <p:nvPr/>
        </p:nvSpPr>
        <p:spPr>
          <a:xfrm>
            <a:off x="0" y="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3" name="Ορθογώνιο 2">
            <a:extLst>
              <a:ext uri="{FF2B5EF4-FFF2-40B4-BE49-F238E27FC236}">
                <a16:creationId xmlns:a16="http://schemas.microsoft.com/office/drawing/2014/main" id="{6C84E01D-5152-FC44-DD8C-2977B36340A9}"/>
              </a:ext>
            </a:extLst>
          </p:cNvPr>
          <p:cNvSpPr/>
          <p:nvPr/>
        </p:nvSpPr>
        <p:spPr>
          <a:xfrm rot="10800000">
            <a:off x="0" y="576785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5894221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82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59FEE33-01F1-25E8-1BDF-30209BD31D55}"/>
              </a:ext>
            </a:extLst>
          </p:cNvPr>
          <p:cNvSpPr txBox="1"/>
          <p:nvPr/>
        </p:nvSpPr>
        <p:spPr>
          <a:xfrm>
            <a:off x="644341" y="1911241"/>
            <a:ext cx="2900138" cy="3600986"/>
          </a:xfrm>
          <a:prstGeom prst="rect">
            <a:avLst/>
          </a:prstGeom>
          <a:noFill/>
        </p:spPr>
        <p:txBody>
          <a:bodyPr wrap="square">
            <a:spAutoFit/>
          </a:bodyPr>
          <a:lstStyle/>
          <a:p>
            <a:pPr algn="ctr"/>
            <a:r>
              <a:rPr lang="en-US" sz="3200" b="1" dirty="0">
                <a:ln w="12700">
                  <a:solidFill>
                    <a:schemeClr val="bg1"/>
                  </a:solidFill>
                </a:ln>
                <a:solidFill>
                  <a:srgbClr val="1A3F0C"/>
                </a:solidFill>
                <a:latin typeface="Garamond" panose="02020404030301010803" pitchFamily="18" charset="0"/>
              </a:rPr>
              <a:t>Initial Inspiration</a:t>
            </a:r>
          </a:p>
          <a:p>
            <a:pPr algn="ctr"/>
            <a:endParaRPr lang="en-US" sz="3200" b="1" dirty="0">
              <a:ln w="12700">
                <a:solidFill>
                  <a:schemeClr val="bg1"/>
                </a:solidFill>
              </a:ln>
              <a:solidFill>
                <a:schemeClr val="bg1">
                  <a:lumMod val="95000"/>
                </a:schemeClr>
              </a:solidFill>
              <a:latin typeface="Garamond" panose="02020404030301010803" pitchFamily="18" charset="0"/>
            </a:endParaRPr>
          </a:p>
          <a:p>
            <a:pPr algn="ctr"/>
            <a:r>
              <a:rPr lang="en-US" sz="3200" b="1" dirty="0">
                <a:ln w="12700">
                  <a:solidFill>
                    <a:schemeClr val="bg1"/>
                  </a:solidFill>
                </a:ln>
                <a:solidFill>
                  <a:srgbClr val="1A3F0C"/>
                </a:solidFill>
                <a:latin typeface="Garamond" panose="02020404030301010803" pitchFamily="18" charset="0"/>
              </a:rPr>
              <a:t>Why GBR?</a:t>
            </a:r>
          </a:p>
          <a:p>
            <a:pPr algn="ctr"/>
            <a:endParaRPr lang="en-US" sz="3200" b="1" dirty="0">
              <a:ln w="12700">
                <a:solidFill>
                  <a:schemeClr val="bg1"/>
                </a:solidFill>
              </a:ln>
              <a:solidFill>
                <a:srgbClr val="1A3F0C"/>
              </a:solidFill>
              <a:latin typeface="Garamond" panose="02020404030301010803" pitchFamily="18" charset="0"/>
            </a:endParaRPr>
          </a:p>
          <a:p>
            <a:pPr algn="ctr"/>
            <a:r>
              <a:rPr lang="en-US" sz="3200" b="1" dirty="0">
                <a:ln w="12700">
                  <a:solidFill>
                    <a:schemeClr val="bg1"/>
                  </a:solidFill>
                </a:ln>
                <a:solidFill>
                  <a:srgbClr val="FFFF00"/>
                </a:solidFill>
                <a:latin typeface="Garamond" panose="02020404030301010803" pitchFamily="18" charset="0"/>
              </a:rPr>
              <a:t>Benefits</a:t>
            </a:r>
          </a:p>
          <a:p>
            <a:endParaRPr lang="en-US" dirty="0"/>
          </a:p>
          <a:p>
            <a:endParaRPr lang="en-US" dirty="0"/>
          </a:p>
        </p:txBody>
      </p:sp>
      <p:grpSp>
        <p:nvGrpSpPr>
          <p:cNvPr id="20" name="Ομάδα 19">
            <a:extLst>
              <a:ext uri="{FF2B5EF4-FFF2-40B4-BE49-F238E27FC236}">
                <a16:creationId xmlns:a16="http://schemas.microsoft.com/office/drawing/2014/main" id="{6C381377-113D-3E6A-1CF4-904B0E9920B9}"/>
              </a:ext>
            </a:extLst>
          </p:cNvPr>
          <p:cNvGrpSpPr/>
          <p:nvPr/>
        </p:nvGrpSpPr>
        <p:grpSpPr>
          <a:xfrm>
            <a:off x="5217382" y="-13706270"/>
            <a:ext cx="6193157" cy="24853808"/>
            <a:chOff x="5217382" y="-3915006"/>
            <a:chExt cx="6193157" cy="24853808"/>
          </a:xfrm>
        </p:grpSpPr>
        <p:sp>
          <p:nvSpPr>
            <p:cNvPr id="11" name="Ορθογώνιο: Στρογγύλεμα γωνιών 10">
              <a:extLst>
                <a:ext uri="{FF2B5EF4-FFF2-40B4-BE49-F238E27FC236}">
                  <a16:creationId xmlns:a16="http://schemas.microsoft.com/office/drawing/2014/main" id="{69F98B13-C726-3AB9-B37A-12462E5F01DD}"/>
                </a:ext>
              </a:extLst>
            </p:cNvPr>
            <p:cNvSpPr/>
            <p:nvPr/>
          </p:nvSpPr>
          <p:spPr>
            <a:xfrm>
              <a:off x="5292543" y="1617826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6" name="Ορθογώνιο: Στρογγύλεμα γωνιών 5">
              <a:extLst>
                <a:ext uri="{FF2B5EF4-FFF2-40B4-BE49-F238E27FC236}">
                  <a16:creationId xmlns:a16="http://schemas.microsoft.com/office/drawing/2014/main" id="{6899CB9D-77F9-0C49-8002-FD8F3D245512}"/>
                </a:ext>
              </a:extLst>
            </p:cNvPr>
            <p:cNvSpPr/>
            <p:nvPr/>
          </p:nvSpPr>
          <p:spPr>
            <a:xfrm>
              <a:off x="5217382" y="1102936"/>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dirty="0"/>
            </a:p>
          </p:txBody>
        </p:sp>
        <p:sp>
          <p:nvSpPr>
            <p:cNvPr id="7" name="Ορθογώνιο: Στρογγύλεμα γωνιών 6">
              <a:extLst>
                <a:ext uri="{FF2B5EF4-FFF2-40B4-BE49-F238E27FC236}">
                  <a16:creationId xmlns:a16="http://schemas.microsoft.com/office/drawing/2014/main" id="{E9922DF1-13F1-0314-DD7F-2FE14A232605}"/>
                </a:ext>
              </a:extLst>
            </p:cNvPr>
            <p:cNvSpPr/>
            <p:nvPr/>
          </p:nvSpPr>
          <p:spPr>
            <a:xfrm>
              <a:off x="5217382" y="-3915006"/>
              <a:ext cx="6117996" cy="4760536"/>
            </a:xfrm>
            <a:prstGeom prst="roundRect">
              <a:avLst/>
            </a:prstGeom>
            <a:solidFill>
              <a:schemeClr val="bg1"/>
            </a:soli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8" name="Ορθογώνιο: Στρογγύλεμα γωνιών 7">
              <a:extLst>
                <a:ext uri="{FF2B5EF4-FFF2-40B4-BE49-F238E27FC236}">
                  <a16:creationId xmlns:a16="http://schemas.microsoft.com/office/drawing/2014/main" id="{9EB348EB-5F4C-C78D-990F-B5562BD4BB9D}"/>
                </a:ext>
              </a:extLst>
            </p:cNvPr>
            <p:cNvSpPr/>
            <p:nvPr/>
          </p:nvSpPr>
          <p:spPr>
            <a:xfrm>
              <a:off x="5292543" y="6131630"/>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Font typeface="Arial" panose="020B0604020202020204" pitchFamily="34" charset="0"/>
                <a:buChar char="•"/>
              </a:pPr>
              <a:r>
                <a:rPr lang="en-US" b="1" dirty="0">
                  <a:solidFill>
                    <a:schemeClr val="tx1"/>
                  </a:solidFill>
                  <a:latin typeface="Garamond" panose="02020404030301010803" pitchFamily="18" charset="0"/>
                </a:rPr>
                <a:t>Problem Complexity</a:t>
              </a:r>
              <a:r>
                <a:rPr lang="en-US" dirty="0">
                  <a:solidFill>
                    <a:schemeClr val="tx1"/>
                  </a:solidFill>
                  <a:latin typeface="Garamond" panose="02020404030301010803" pitchFamily="18" charset="0"/>
                </a:rPr>
                <a:t>: The recommendation problem involves multiple factors like distance, cost, weather conditions, and transportation means. A simple model wouldn’t effectively weigh and combine these diverse inputs.</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Non-Linear Relationships</a:t>
              </a:r>
              <a:r>
                <a:rPr lang="en-US" dirty="0">
                  <a:solidFill>
                    <a:schemeClr val="tx1"/>
                  </a:solidFill>
                  <a:latin typeface="Garamond" panose="02020404030301010803" pitchFamily="18" charset="0"/>
                </a:rPr>
                <a:t>: GBR excels in capturing non-linear relationships between features (e.g., how weather and transportation influence a user’s choice of supermarket).</a:t>
              </a:r>
            </a:p>
            <a:p>
              <a:pPr>
                <a:buFont typeface="Arial" panose="020B0604020202020204" pitchFamily="34" charset="0"/>
                <a:buChar char="•"/>
              </a:pPr>
              <a:endParaRPr lang="en-US" dirty="0">
                <a:solidFill>
                  <a:schemeClr val="tx1"/>
                </a:solidFill>
                <a:latin typeface="Garamond" panose="02020404030301010803" pitchFamily="18" charset="0"/>
              </a:endParaRPr>
            </a:p>
            <a:p>
              <a:pPr>
                <a:buFont typeface="Arial" panose="020B0604020202020204" pitchFamily="34" charset="0"/>
                <a:buChar char="•"/>
              </a:pPr>
              <a:r>
                <a:rPr lang="en-US" b="1" dirty="0">
                  <a:solidFill>
                    <a:schemeClr val="tx1"/>
                  </a:solidFill>
                  <a:latin typeface="Garamond" panose="02020404030301010803" pitchFamily="18" charset="0"/>
                </a:rPr>
                <a:t>Handling Multiple Variables</a:t>
              </a:r>
              <a:r>
                <a:rPr lang="en-US" dirty="0">
                  <a:solidFill>
                    <a:schemeClr val="tx1"/>
                  </a:solidFill>
                  <a:latin typeface="Garamond" panose="02020404030301010803" pitchFamily="18" charset="0"/>
                </a:rPr>
                <a:t>: GBR processes various input factors simultaneously, delivering more accurate, personalized recommendations.</a:t>
              </a:r>
            </a:p>
          </p:txBody>
        </p:sp>
        <p:sp>
          <p:nvSpPr>
            <p:cNvPr id="10" name="Ορθογώνιο: Στρογγύλεμα γωνιών 9">
              <a:extLst>
                <a:ext uri="{FF2B5EF4-FFF2-40B4-BE49-F238E27FC236}">
                  <a16:creationId xmlns:a16="http://schemas.microsoft.com/office/drawing/2014/main" id="{19D655E6-1157-9298-07F4-187243E2E8E3}"/>
                </a:ext>
              </a:extLst>
            </p:cNvPr>
            <p:cNvSpPr/>
            <p:nvPr/>
          </p:nvSpPr>
          <p:spPr>
            <a:xfrm>
              <a:off x="5292543" y="11149572"/>
              <a:ext cx="6117996" cy="4760536"/>
            </a:xfrm>
            <a:prstGeom prst="roundRect">
              <a:avLst/>
            </a:prstGeom>
            <a:gradFill>
              <a:gsLst>
                <a:gs pos="1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gradFill>
            <a:effectLst>
              <a:softEdge rad="266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TextBox 11">
              <a:extLst>
                <a:ext uri="{FF2B5EF4-FFF2-40B4-BE49-F238E27FC236}">
                  <a16:creationId xmlns:a16="http://schemas.microsoft.com/office/drawing/2014/main" id="{DC1029AE-89BF-900D-2950-194E516ED4C6}"/>
                </a:ext>
              </a:extLst>
            </p:cNvPr>
            <p:cNvSpPr txBox="1"/>
            <p:nvPr/>
          </p:nvSpPr>
          <p:spPr>
            <a:xfrm>
              <a:off x="5600700" y="1611143"/>
              <a:ext cx="5257799" cy="3139321"/>
            </a:xfrm>
            <a:prstGeom prst="rect">
              <a:avLst/>
            </a:prstGeom>
            <a:noFill/>
          </p:spPr>
          <p:txBody>
            <a:bodyPr wrap="square" rtlCol="0">
              <a:spAutoFit/>
            </a:bodyPr>
            <a:lstStyle/>
            <a:p>
              <a:r>
                <a:rPr lang="en-US" sz="2000" dirty="0">
                  <a:latin typeface="Garamond" panose="02020404030301010803" pitchFamily="18" charset="0"/>
                </a:rPr>
                <a:t>GBR is commonly used in gaming to calculate complex scoring systems by analyzing player behaviors and patterns.</a:t>
              </a:r>
            </a:p>
            <a:p>
              <a:endParaRPr lang="en-US" sz="2000" dirty="0">
                <a:latin typeface="Garamond" panose="02020404030301010803" pitchFamily="18" charset="0"/>
              </a:endParaRPr>
            </a:p>
            <a:p>
              <a:r>
                <a:rPr lang="en-US" sz="2000" dirty="0">
                  <a:latin typeface="Garamond" panose="02020404030301010803" pitchFamily="18" charset="0"/>
                </a:rPr>
                <a:t>Just like in games where it predicts and adjusts player scores based on numerous inputs, it’s ideal for our recommendation system. It was a natural first </a:t>
              </a:r>
              <a:r>
                <a:rPr lang="en-US" sz="2000" dirty="0" err="1">
                  <a:latin typeface="Garamond" panose="02020404030301010803" pitchFamily="18" charset="0"/>
                </a:rPr>
                <a:t>thougt</a:t>
              </a:r>
              <a:r>
                <a:rPr lang="en-US" sz="2000" dirty="0">
                  <a:latin typeface="Garamond" panose="02020404030301010803" pitchFamily="18" charset="0"/>
                </a:rPr>
                <a:t> for scoring supermarkets based on real-time conditions and user preferences.</a:t>
              </a:r>
            </a:p>
            <a:p>
              <a:endParaRPr lang="el-GR" dirty="0">
                <a:noFill/>
              </a:endParaRPr>
            </a:p>
          </p:txBody>
        </p:sp>
        <p:sp>
          <p:nvSpPr>
            <p:cNvPr id="18" name="Rectangle 5">
              <a:extLst>
                <a:ext uri="{FF2B5EF4-FFF2-40B4-BE49-F238E27FC236}">
                  <a16:creationId xmlns:a16="http://schemas.microsoft.com/office/drawing/2014/main" id="{6DBE2C3A-00B4-2B1A-C95C-8C480AF04B16}"/>
                </a:ext>
              </a:extLst>
            </p:cNvPr>
            <p:cNvSpPr>
              <a:spLocks noChangeArrowheads="1"/>
            </p:cNvSpPr>
            <p:nvPr/>
          </p:nvSpPr>
          <p:spPr bwMode="auto">
            <a:xfrm>
              <a:off x="5734050" y="11385793"/>
              <a:ext cx="560132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a:ln>
                    <a:noFill/>
                  </a:ln>
                  <a:solidFill>
                    <a:schemeClr val="tx1"/>
                  </a:solidFill>
                  <a:effectLst/>
                  <a:latin typeface="Garamond" panose="02020404030301010803" pitchFamily="18" charset="0"/>
                </a:rPr>
                <a:t>High </a:t>
              </a:r>
              <a:r>
                <a:rPr kumimoji="0" lang="el-GR" altLang="el-GR" sz="1800" b="1"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Sequentially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improves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by</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correcting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errors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from</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previous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iterations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enhancing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accuracy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Flexibility</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Handles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various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input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types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continuous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categorical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making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suitable</a:t>
              </a:r>
              <a:r>
                <a:rPr kumimoji="0" lang="el-GR" altLang="el-GR" sz="1800" b="0" i="0" u="none" strike="noStrike" cap="none" normalizeH="0" baseline="0" dirty="0">
                  <a:ln>
                    <a:noFill/>
                  </a:ln>
                  <a:solidFill>
                    <a:schemeClr val="tx1"/>
                  </a:solidFill>
                  <a:effectLst/>
                  <a:latin typeface="Garamond" panose="02020404030301010803" pitchFamily="18" charset="0"/>
                </a:rPr>
                <a:t> for </a:t>
              </a:r>
              <a:r>
                <a:rPr kumimoji="0" lang="el-GR" altLang="el-GR" sz="1800" b="0" i="0" u="none" strike="noStrike" cap="none" normalizeH="0" baseline="0" dirty="0" err="1">
                  <a:ln>
                    <a:noFill/>
                  </a:ln>
                  <a:solidFill>
                    <a:schemeClr val="tx1"/>
                  </a:solidFill>
                  <a:effectLst/>
                  <a:latin typeface="Garamond" panose="02020404030301010803" pitchFamily="18" charset="0"/>
                </a:rPr>
                <a:t>predicting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shopping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decisions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based</a:t>
              </a:r>
              <a:r>
                <a:rPr kumimoji="0" lang="el-GR" altLang="el-GR" sz="1800" b="0" i="0" u="none" strike="noStrike" cap="none" normalizeH="0" baseline="0" dirty="0">
                  <a:ln>
                    <a:noFill/>
                  </a:ln>
                  <a:solidFill>
                    <a:schemeClr val="tx1"/>
                  </a:solidFill>
                  <a:effectLst/>
                  <a:latin typeface="Garamond" panose="02020404030301010803" pitchFamily="18" charset="0"/>
                </a:rPr>
                <a:t> on </a:t>
              </a:r>
              <a:r>
                <a:rPr kumimoji="0" lang="el-GR" altLang="el-GR" sz="1800" b="0" i="0" u="none" strike="noStrike" cap="none" normalizeH="0" baseline="0" dirty="0" err="1">
                  <a:ln>
                    <a:noFill/>
                  </a:ln>
                  <a:solidFill>
                    <a:schemeClr val="tx1"/>
                  </a:solidFill>
                  <a:effectLst/>
                  <a:latin typeface="Garamond" panose="02020404030301010803" pitchFamily="18" charset="0"/>
                </a:rPr>
                <a:t>dynamic</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factors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Avoids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Overfitting</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err="1">
                  <a:ln>
                    <a:noFill/>
                  </a:ln>
                  <a:solidFill>
                    <a:schemeClr val="tx1"/>
                  </a:solidFill>
                  <a:effectLst/>
                  <a:latin typeface="Garamond" panose="02020404030301010803" pitchFamily="18" charset="0"/>
                </a:rPr>
                <a:t>Features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shrinkage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learning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rate</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tree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pruning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ensure</a:t>
              </a:r>
              <a:r>
                <a:rPr kumimoji="0" lang="el-GR" altLang="el-GR" sz="1800" b="0" i="0" u="none" strike="noStrike" cap="none" normalizeH="0" baseline="0" dirty="0">
                  <a:ln>
                    <a:noFill/>
                  </a:ln>
                  <a:solidFill>
                    <a:schemeClr val="tx1"/>
                  </a:solidFill>
                  <a:effectLst/>
                  <a:latin typeface="Garamond" panose="02020404030301010803" pitchFamily="18" charset="0"/>
                </a:rPr>
                <a:t> the </a:t>
              </a:r>
              <a:r>
                <a:rPr kumimoji="0" lang="el-GR" altLang="el-GR" sz="1800" b="0" i="0" u="none" strike="noStrike" cap="none" normalizeH="0" baseline="0" dirty="0" err="1">
                  <a:ln>
                    <a:noFill/>
                  </a:ln>
                  <a:solidFill>
                    <a:schemeClr val="tx1"/>
                  </a:solidFill>
                  <a:effectLst/>
                  <a:latin typeface="Garamond" panose="02020404030301010803" pitchFamily="18" charset="0"/>
                </a:rPr>
                <a:t>model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generalizes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well</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different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environments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controlled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tests</a:t>
              </a:r>
              <a:r>
                <a:rPr kumimoji="0" lang="el-GR" altLang="el-GR" sz="1800" b="0" i="0" u="none" strike="noStrike" cap="none" normalizeH="0" baseline="0" dirty="0">
                  <a:ln>
                    <a:noFill/>
                  </a:ln>
                  <a:solidFill>
                    <a:schemeClr val="tx1"/>
                  </a:solidFill>
                  <a:effectLst/>
                  <a:latin typeface="Garamond" panose="02020404030301010803" pitchFamily="18" charset="0"/>
                </a:rPr>
                <a:t> and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usage</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l-GR" altLang="el-GR" sz="1800" b="1" i="0" u="none" strike="noStrike" cap="none" normalizeH="0" baseline="0" dirty="0" err="1">
                  <a:ln>
                    <a:noFill/>
                  </a:ln>
                  <a:solidFill>
                    <a:schemeClr val="tx1"/>
                  </a:solidFill>
                  <a:effectLst/>
                  <a:latin typeface="Garamond" panose="02020404030301010803" pitchFamily="18" charset="0"/>
                </a:rPr>
                <a:t>Handles</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Noisy</a:t>
              </a:r>
              <a:r>
                <a:rPr kumimoji="0" lang="el-GR" altLang="el-GR" sz="1800" b="1" i="0" u="none" strike="noStrike" cap="none" normalizeH="0" baseline="0" dirty="0">
                  <a:ln>
                    <a:noFill/>
                  </a:ln>
                  <a:solidFill>
                    <a:schemeClr val="tx1"/>
                  </a:solidFill>
                  <a:effectLst/>
                  <a:latin typeface="Garamond" panose="02020404030301010803" pitchFamily="18" charset="0"/>
                </a:rPr>
                <a:t> </a:t>
              </a:r>
              <a:r>
                <a:rPr kumimoji="0" lang="el-GR" altLang="el-GR" sz="1800" b="1"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tabLst/>
              </a:pPr>
              <a:r>
                <a:rPr kumimoji="0" lang="el-GR" altLang="el-GR" sz="1800" b="0" i="0" u="none" strike="noStrike" cap="none" normalizeH="0" baseline="0" dirty="0">
                  <a:ln>
                    <a:noFill/>
                  </a:ln>
                  <a:solidFill>
                    <a:schemeClr val="tx1"/>
                  </a:solidFill>
                  <a:effectLst/>
                  <a:latin typeface="Garamond" panose="02020404030301010803" pitchFamily="18" charset="0"/>
                </a:rPr>
                <a:t>GBR </a:t>
              </a:r>
              <a:r>
                <a:rPr kumimoji="0" lang="el-GR" altLang="el-GR" sz="1800" b="0" i="0" u="none" strike="noStrike" cap="none" normalizeH="0" baseline="0" dirty="0" err="1">
                  <a:ln>
                    <a:noFill/>
                  </a:ln>
                  <a:solidFill>
                    <a:schemeClr val="tx1"/>
                  </a:solidFill>
                  <a:effectLst/>
                  <a:latin typeface="Garamond" panose="02020404030301010803" pitchFamily="18" charset="0"/>
                </a:rPr>
                <a:t>is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robust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enough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to</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deal</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with</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missing</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or</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inconsistent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data</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common</a:t>
              </a:r>
              <a:r>
                <a:rPr kumimoji="0" lang="el-GR" altLang="el-GR" sz="1800" b="0" i="0" u="none" strike="noStrike" cap="none" normalizeH="0" baseline="0" dirty="0">
                  <a:ln>
                    <a:noFill/>
                  </a:ln>
                  <a:solidFill>
                    <a:schemeClr val="tx1"/>
                  </a:solidFill>
                  <a:effectLst/>
                  <a:latin typeface="Garamond" panose="02020404030301010803" pitchFamily="18" charset="0"/>
                </a:rPr>
                <a:t> in </a:t>
              </a:r>
              <a:r>
                <a:rPr kumimoji="0" lang="el-GR" altLang="el-GR" sz="1800" b="0" i="0" u="none" strike="noStrike" cap="none" normalizeH="0" baseline="0" dirty="0" err="1">
                  <a:ln>
                    <a:noFill/>
                  </a:ln>
                  <a:solidFill>
                    <a:schemeClr val="tx1"/>
                  </a:solidFill>
                  <a:effectLst/>
                  <a:latin typeface="Garamond" panose="02020404030301010803" pitchFamily="18" charset="0"/>
                </a:rPr>
                <a:t>real-world</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applications</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like</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supermarket</a:t>
              </a:r>
              <a:r>
                <a:rPr kumimoji="0" lang="el-GR" altLang="el-GR" sz="1800" b="0" i="0" u="none" strike="noStrike" cap="none" normalizeH="0" baseline="0" dirty="0">
                  <a:ln>
                    <a:noFill/>
                  </a:ln>
                  <a:solidFill>
                    <a:schemeClr val="tx1"/>
                  </a:solidFill>
                  <a:effectLst/>
                  <a:latin typeface="Garamond" panose="02020404030301010803" pitchFamily="18" charset="0"/>
                </a:rPr>
                <a:t> </a:t>
              </a:r>
              <a:r>
                <a:rPr kumimoji="0" lang="el-GR" altLang="el-GR" sz="1800" b="0" i="0" u="none" strike="noStrike" cap="none" normalizeH="0" baseline="0" dirty="0" err="1">
                  <a:ln>
                    <a:noFill/>
                  </a:ln>
                  <a:solidFill>
                    <a:schemeClr val="tx1"/>
                  </a:solidFill>
                  <a:effectLst/>
                  <a:latin typeface="Garamond" panose="02020404030301010803" pitchFamily="18" charset="0"/>
                </a:rPr>
                <a:t>recommendations</a:t>
              </a:r>
              <a:r>
                <a:rPr kumimoji="0" lang="el-GR" altLang="el-GR" sz="1800" b="0" i="0" u="none" strike="noStrike" cap="none" normalizeH="0" baseline="0" dirty="0">
                  <a:ln>
                    <a:noFill/>
                  </a:ln>
                  <a:solidFill>
                    <a:schemeClr val="tx1"/>
                  </a:solidFill>
                  <a:effectLst/>
                  <a:latin typeface="Garamond" panose="02020404030301010803"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1800" b="0" i="0" u="none" strike="noStrike" cap="none" normalizeH="0" baseline="0" dirty="0">
                <a:ln>
                  <a:noFill/>
                </a:ln>
                <a:solidFill>
                  <a:schemeClr val="tx1"/>
                </a:solidFill>
                <a:effectLst/>
                <a:latin typeface="Garamond" panose="02020404030301010803" pitchFamily="18" charset="0"/>
              </a:endParaRPr>
            </a:p>
          </p:txBody>
        </p:sp>
      </p:grpSp>
      <p:sp>
        <p:nvSpPr>
          <p:cNvPr id="5" name="Ορθογώνιο 4">
            <a:extLst>
              <a:ext uri="{FF2B5EF4-FFF2-40B4-BE49-F238E27FC236}">
                <a16:creationId xmlns:a16="http://schemas.microsoft.com/office/drawing/2014/main" id="{8355936A-BD67-5215-4FD2-ACE9A2FCECEF}"/>
              </a:ext>
            </a:extLst>
          </p:cNvPr>
          <p:cNvSpPr/>
          <p:nvPr/>
        </p:nvSpPr>
        <p:spPr>
          <a:xfrm>
            <a:off x="0" y="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9" name="Ορθογώνιο 8">
            <a:extLst>
              <a:ext uri="{FF2B5EF4-FFF2-40B4-BE49-F238E27FC236}">
                <a16:creationId xmlns:a16="http://schemas.microsoft.com/office/drawing/2014/main" id="{DA63B157-6D46-E295-E6AD-55E96F2F6FBA}"/>
              </a:ext>
            </a:extLst>
          </p:cNvPr>
          <p:cNvSpPr/>
          <p:nvPr/>
        </p:nvSpPr>
        <p:spPr>
          <a:xfrm rot="10800000">
            <a:off x="0" y="5767850"/>
            <a:ext cx="12192000" cy="1090150"/>
          </a:xfrm>
          <a:prstGeom prst="rect">
            <a:avLst/>
          </a:prstGeom>
          <a:gradFill flip="none" rotWithShape="1">
            <a:gsLst>
              <a:gs pos="0">
                <a:schemeClr val="tx1">
                  <a:alpha val="0"/>
                </a:schemeClr>
              </a:gs>
              <a:gs pos="100000">
                <a:schemeClr val="tx1"/>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22137349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12192000" cy="6636470"/>
          </a:xfrm>
          <a:prstGeom prst="rect">
            <a:avLst/>
          </a:prstGeom>
          <a:noFill/>
          <a:ln>
            <a:noFill/>
          </a:ln>
        </p:spPr>
      </p:pic>
    </p:spTree>
    <p:extLst>
      <p:ext uri="{BB962C8B-B14F-4D97-AF65-F5344CB8AC3E}">
        <p14:creationId xmlns:p14="http://schemas.microsoft.com/office/powerpoint/2010/main" val="2824434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763000" y="0"/>
            <a:ext cx="12192000" cy="6636470"/>
          </a:xfrm>
          <a:prstGeom prst="rect">
            <a:avLst/>
          </a:prstGeom>
          <a:noFill/>
          <a:ln>
            <a:noFill/>
          </a:ln>
        </p:spPr>
      </p:pic>
      <p:sp>
        <p:nvSpPr>
          <p:cNvPr id="7" name="Ελεύθερη σχεδίαση: Σχήμα 6">
            <a:extLst>
              <a:ext uri="{FF2B5EF4-FFF2-40B4-BE49-F238E27FC236}">
                <a16:creationId xmlns:a16="http://schemas.microsoft.com/office/drawing/2014/main" id="{D8FE5F80-5A20-1B94-C07C-D8AB7835D611}"/>
              </a:ext>
            </a:extLst>
          </p:cNvPr>
          <p:cNvSpPr/>
          <p:nvPr/>
        </p:nvSpPr>
        <p:spPr>
          <a:xfrm>
            <a:off x="0" y="0"/>
            <a:ext cx="12192000" cy="6858000"/>
          </a:xfrm>
          <a:custGeom>
            <a:avLst/>
            <a:gdLst>
              <a:gd name="connsiteX0" fmla="*/ 8770949 w 12192000"/>
              <a:gd name="connsiteY0" fmla="*/ 1362075 h 6858000"/>
              <a:gd name="connsiteX1" fmla="*/ 8181975 w 12192000"/>
              <a:gd name="connsiteY1" fmla="*/ 1951049 h 6858000"/>
              <a:gd name="connsiteX2" fmla="*/ 8181975 w 12192000"/>
              <a:gd name="connsiteY2" fmla="*/ 5878501 h 6858000"/>
              <a:gd name="connsiteX3" fmla="*/ 8770949 w 12192000"/>
              <a:gd name="connsiteY3" fmla="*/ 6467475 h 6858000"/>
              <a:gd name="connsiteX4" fmla="*/ 11126776 w 12192000"/>
              <a:gd name="connsiteY4" fmla="*/ 6467475 h 6858000"/>
              <a:gd name="connsiteX5" fmla="*/ 11715750 w 12192000"/>
              <a:gd name="connsiteY5" fmla="*/ 5878501 h 6858000"/>
              <a:gd name="connsiteX6" fmla="*/ 11715750 w 12192000"/>
              <a:gd name="connsiteY6" fmla="*/ 1951049 h 6858000"/>
              <a:gd name="connsiteX7" fmla="*/ 11126776 w 12192000"/>
              <a:gd name="connsiteY7" fmla="*/ 136207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770949" y="1362075"/>
                </a:moveTo>
                <a:cubicBezTo>
                  <a:pt x="8445668" y="1362075"/>
                  <a:pt x="8181975" y="1625768"/>
                  <a:pt x="8181975" y="1951049"/>
                </a:cubicBezTo>
                <a:lnTo>
                  <a:pt x="8181975" y="5878501"/>
                </a:lnTo>
                <a:cubicBezTo>
                  <a:pt x="8181975" y="6203782"/>
                  <a:pt x="8445668" y="6467475"/>
                  <a:pt x="8770949" y="6467475"/>
                </a:cubicBezTo>
                <a:lnTo>
                  <a:pt x="11126776" y="6467475"/>
                </a:lnTo>
                <a:cubicBezTo>
                  <a:pt x="11452057" y="6467475"/>
                  <a:pt x="11715750" y="6203782"/>
                  <a:pt x="11715750" y="5878501"/>
                </a:cubicBezTo>
                <a:lnTo>
                  <a:pt x="11715750" y="1951049"/>
                </a:lnTo>
                <a:cubicBezTo>
                  <a:pt x="11715750" y="1625768"/>
                  <a:pt x="11452057" y="1362075"/>
                  <a:pt x="11126776" y="1362075"/>
                </a:cubicBezTo>
                <a:close/>
                <a:moveTo>
                  <a:pt x="0" y="0"/>
                </a:moveTo>
                <a:lnTo>
                  <a:pt x="12192000" y="0"/>
                </a:lnTo>
                <a:lnTo>
                  <a:pt x="12192000" y="6858000"/>
                </a:lnTo>
                <a:lnTo>
                  <a:pt x="0" y="6858000"/>
                </a:lnTo>
                <a:close/>
              </a:path>
            </a:pathLst>
          </a:custGeom>
          <a:gradFill>
            <a:gsLst>
              <a:gs pos="0">
                <a:schemeClr val="accent1">
                  <a:lumMod val="5000"/>
                  <a:lumOff val="95000"/>
                </a:schemeClr>
              </a:gs>
              <a:gs pos="100000">
                <a:srgbClr val="94AC92"/>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a:p>
        </p:txBody>
      </p:sp>
      <p:sp>
        <p:nvSpPr>
          <p:cNvPr id="8" name="TextBox 7">
            <a:extLst>
              <a:ext uri="{FF2B5EF4-FFF2-40B4-BE49-F238E27FC236}">
                <a16:creationId xmlns:a16="http://schemas.microsoft.com/office/drawing/2014/main" id="{A0B75DE6-8987-B85A-4BB8-9281666879E0}"/>
              </a:ext>
            </a:extLst>
          </p:cNvPr>
          <p:cNvSpPr txBox="1"/>
          <p:nvPr/>
        </p:nvSpPr>
        <p:spPr>
          <a:xfrm>
            <a:off x="954088" y="1859339"/>
            <a:ext cx="5980112" cy="3139321"/>
          </a:xfrm>
          <a:prstGeom prst="rect">
            <a:avLst/>
          </a:prstGeom>
          <a:noFill/>
        </p:spPr>
        <p:txBody>
          <a:bodyPr wrap="square" rtlCol="0">
            <a:spAutoFit/>
          </a:bodyPr>
          <a:lstStyle/>
          <a:p>
            <a:r>
              <a:rPr lang="en-US" sz="3600" dirty="0">
                <a:solidFill>
                  <a:srgbClr val="2E4637"/>
                </a:solidFill>
                <a:latin typeface="Garamond" panose="02020404030301010803" pitchFamily="18" charset="0"/>
              </a:rPr>
              <a:t>Front-End</a:t>
            </a:r>
          </a:p>
          <a:p>
            <a:r>
              <a:rPr lang="en-US" sz="3600" dirty="0">
                <a:solidFill>
                  <a:srgbClr val="2E4637"/>
                </a:solidFill>
                <a:latin typeface="Garamond" panose="02020404030301010803" pitchFamily="18" charset="0"/>
              </a:rPr>
              <a: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React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Material UI</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Leaflet</a:t>
            </a:r>
          </a:p>
          <a:p>
            <a:endParaRPr lang="el-GR" dirty="0">
              <a:latin typeface="Garamond" panose="02020404030301010803" pitchFamily="18" charset="0"/>
            </a:endParaRPr>
          </a:p>
        </p:txBody>
      </p:sp>
    </p:spTree>
    <p:extLst>
      <p:ext uri="{BB962C8B-B14F-4D97-AF65-F5344CB8AC3E}">
        <p14:creationId xmlns:p14="http://schemas.microsoft.com/office/powerpoint/2010/main" val="38474524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slz="http://schemas.microsoft.com/office/powerpoint/2016/slidezoom">
        <mc:Choice Requires="pslz">
          <p:graphicFrame>
            <p:nvGraphicFramePr>
              <p:cNvPr id="7" name="Ζουμ διαφάνειας 6">
                <a:extLst>
                  <a:ext uri="{FF2B5EF4-FFF2-40B4-BE49-F238E27FC236}">
                    <a16:creationId xmlns:a16="http://schemas.microsoft.com/office/drawing/2014/main" id="{848C5468-45D1-79EE-8AB1-66737C10CA29}"/>
                  </a:ext>
                </a:extLst>
              </p:cNvPr>
              <p:cNvGraphicFramePr>
                <a:graphicFrameLocks noChangeAspect="1"/>
              </p:cNvGraphicFramePr>
              <p:nvPr>
                <p:extLst>
                  <p:ext uri="{D42A27DB-BD31-4B8C-83A1-F6EECF244321}">
                    <p14:modId xmlns:p14="http://schemas.microsoft.com/office/powerpoint/2010/main" val="1429639185"/>
                  </p:ext>
                </p:extLst>
              </p:nvPr>
            </p:nvGraphicFramePr>
            <p:xfrm>
              <a:off x="0" y="-1"/>
              <a:ext cx="6096000" cy="3465513"/>
            </p:xfrm>
            <a:graphic>
              <a:graphicData uri="http://schemas.microsoft.com/office/powerpoint/2016/slidezoom">
                <pslz:sldZm>
                  <pslz:sldZmObj sldId="256" cId="3864837466">
                    <pslz:zmPr id="{D21B8419-DB23-4C29-AC5A-6E1DEE061507}" returnToParent="0" transitionDur="1000">
                      <p166:blipFill xmlns:p166="http://schemas.microsoft.com/office/powerpoint/2016/6/main">
                        <a:blip r:embed="rId2"/>
                        <a:stretch>
                          <a:fillRect/>
                        </a:stretch>
                      </p166:blipFill>
                      <p166:spPr xmlns:p166="http://schemas.microsoft.com/office/powerpoint/2016/6/main">
                        <a:xfrm>
                          <a:off x="0" y="0"/>
                          <a:ext cx="6096000" cy="3465513"/>
                        </a:xfrm>
                        <a:prstGeom prst="rect">
                          <a:avLst/>
                        </a:prstGeom>
                        <a:ln w="3175">
                          <a:noFill/>
                        </a:ln>
                      </p166:spPr>
                    </pslz:zmPr>
                  </pslz:sldZmObj>
                </pslz:sldZm>
              </a:graphicData>
            </a:graphic>
          </p:graphicFrame>
        </mc:Choice>
        <mc:Fallback xmlns="">
          <p:pic>
            <p:nvPicPr>
              <p:cNvPr id="7" name="Ζουμ διαφάνειας 6">
                <a:hlinkClick r:id="rId3" action="ppaction://hlinksldjump"/>
                <a:extLst>
                  <a:ext uri="{FF2B5EF4-FFF2-40B4-BE49-F238E27FC236}">
                    <a16:creationId xmlns:a16="http://schemas.microsoft.com/office/drawing/2014/main" id="{848C5468-45D1-79EE-8AB1-66737C10CA29}"/>
                  </a:ext>
                </a:extLst>
              </p:cNvPr>
              <p:cNvPicPr>
                <a:picLocks noGrp="1" noRot="1" noChangeAspect="1" noMove="1" noResize="1" noEditPoints="1" noAdjustHandles="1" noChangeArrowheads="1" noChangeShapeType="1"/>
              </p:cNvPicPr>
              <p:nvPr/>
            </p:nvPicPr>
            <p:blipFill>
              <a:blip r:embed="rId4"/>
              <a:stretch>
                <a:fillRect/>
              </a:stretch>
            </p:blipFill>
            <p:spPr>
              <a:xfrm>
                <a:off x="0" y="-1"/>
                <a:ext cx="6096000" cy="3465513"/>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9" name="Ζουμ διαφάνειας 8">
                <a:extLst>
                  <a:ext uri="{FF2B5EF4-FFF2-40B4-BE49-F238E27FC236}">
                    <a16:creationId xmlns:a16="http://schemas.microsoft.com/office/drawing/2014/main" id="{D103C36D-34D2-3CF9-A84D-166FC46A53FC}"/>
                  </a:ext>
                </a:extLst>
              </p:cNvPr>
              <p:cNvGraphicFramePr>
                <a:graphicFrameLocks noChangeAspect="1"/>
              </p:cNvGraphicFramePr>
              <p:nvPr>
                <p:extLst>
                  <p:ext uri="{D42A27DB-BD31-4B8C-83A1-F6EECF244321}">
                    <p14:modId xmlns:p14="http://schemas.microsoft.com/office/powerpoint/2010/main" val="1193928946"/>
                  </p:ext>
                </p:extLst>
              </p:nvPr>
            </p:nvGraphicFramePr>
            <p:xfrm>
              <a:off x="6095999" y="-1"/>
              <a:ext cx="6096002" cy="3429001"/>
            </p:xfrm>
            <a:graphic>
              <a:graphicData uri="http://schemas.microsoft.com/office/powerpoint/2016/slidezoom">
                <pslz:sldZm>
                  <pslz:sldZmObj sldId="257" cId="3604328449">
                    <pslz:zmPr id="{C08DB642-0E60-4783-BED6-16E476F2A209}" returnToParent="0" transitionDur="1000">
                      <p166:blipFill xmlns:p166="http://schemas.microsoft.com/office/powerpoint/2016/6/main">
                        <a:blip r:embed="rId5"/>
                        <a:stretch>
                          <a:fillRect/>
                        </a:stretch>
                      </p166:blipFill>
                      <p166:spPr xmlns:p166="http://schemas.microsoft.com/office/powerpoint/2016/6/main">
                        <a:xfrm>
                          <a:off x="0" y="0"/>
                          <a:ext cx="6096002" cy="3429001"/>
                        </a:xfrm>
                        <a:prstGeom prst="rect">
                          <a:avLst/>
                        </a:prstGeom>
                        <a:ln w="3175">
                          <a:solidFill>
                            <a:prstClr val="ltGray"/>
                          </a:solidFill>
                        </a:ln>
                      </p166:spPr>
                    </pslz:zmPr>
                  </pslz:sldZmObj>
                </pslz:sldZm>
              </a:graphicData>
            </a:graphic>
          </p:graphicFrame>
        </mc:Choice>
        <mc:Fallback xmlns="">
          <p:pic>
            <p:nvPicPr>
              <p:cNvPr id="9" name="Ζουμ διαφάνειας 8">
                <a:hlinkClick r:id="rId6" action="ppaction://hlinksldjump"/>
                <a:extLst>
                  <a:ext uri="{FF2B5EF4-FFF2-40B4-BE49-F238E27FC236}">
                    <a16:creationId xmlns:a16="http://schemas.microsoft.com/office/drawing/2014/main" id="{D103C36D-34D2-3CF9-A84D-166FC46A53FC}"/>
                  </a:ext>
                </a:extLst>
              </p:cNvPr>
              <p:cNvPicPr>
                <a:picLocks noGrp="1" noRot="1" noChangeAspect="1" noMove="1" noResize="1" noEditPoints="1" noAdjustHandles="1" noChangeArrowheads="1" noChangeShapeType="1"/>
              </p:cNvPicPr>
              <p:nvPr/>
            </p:nvPicPr>
            <p:blipFill>
              <a:blip r:embed="rId7"/>
              <a:stretch>
                <a:fillRect/>
              </a:stretch>
            </p:blipFill>
            <p:spPr>
              <a:xfrm>
                <a:off x="6095999" y="-1"/>
                <a:ext cx="6096002" cy="3429001"/>
              </a:xfrm>
              <a:prstGeom prst="rect">
                <a:avLst/>
              </a:prstGeom>
              <a:ln w="3175">
                <a:solidFill>
                  <a:prstClr val="ltGray"/>
                </a:solidFill>
              </a:ln>
            </p:spPr>
          </p:pic>
        </mc:Fallback>
      </mc:AlternateContent>
      <mc:AlternateContent xmlns:mc="http://schemas.openxmlformats.org/markup-compatibility/2006" xmlns:pslz="http://schemas.microsoft.com/office/powerpoint/2016/slidezoom">
        <mc:Choice Requires="pslz">
          <p:graphicFrame>
            <p:nvGraphicFramePr>
              <p:cNvPr id="11" name="Ζουμ διαφάνειας 10">
                <a:extLst>
                  <a:ext uri="{FF2B5EF4-FFF2-40B4-BE49-F238E27FC236}">
                    <a16:creationId xmlns:a16="http://schemas.microsoft.com/office/drawing/2014/main" id="{AB857BA9-B039-A3B1-73AB-083CF4983483}"/>
                  </a:ext>
                </a:extLst>
              </p:cNvPr>
              <p:cNvGraphicFramePr>
                <a:graphicFrameLocks noChangeAspect="1"/>
              </p:cNvGraphicFramePr>
              <p:nvPr>
                <p:extLst>
                  <p:ext uri="{D42A27DB-BD31-4B8C-83A1-F6EECF244321}">
                    <p14:modId xmlns:p14="http://schemas.microsoft.com/office/powerpoint/2010/main" val="895077247"/>
                  </p:ext>
                </p:extLst>
              </p:nvPr>
            </p:nvGraphicFramePr>
            <p:xfrm>
              <a:off x="6096000" y="3428999"/>
              <a:ext cx="6096000" cy="3429001"/>
            </p:xfrm>
            <a:graphic>
              <a:graphicData uri="http://schemas.microsoft.com/office/powerpoint/2016/slidezoom">
                <pslz:sldZm>
                  <pslz:sldZmObj sldId="258" cId="282938014">
                    <pslz:zmPr id="{57A1DA45-386A-42C9-8F15-6D85215C2EAF}" returnToParent="0" transitionDur="1000">
                      <p166:blipFill xmlns:p166="http://schemas.microsoft.com/office/powerpoint/2016/6/main">
                        <a:blip r:embed="rId8"/>
                        <a:stretch>
                          <a:fillRect/>
                        </a:stretch>
                      </p166:blipFill>
                      <p166:spPr xmlns:p166="http://schemas.microsoft.com/office/powerpoint/2016/6/main">
                        <a:xfrm>
                          <a:off x="0" y="0"/>
                          <a:ext cx="6096000" cy="3429001"/>
                        </a:xfrm>
                        <a:prstGeom prst="rect">
                          <a:avLst/>
                        </a:prstGeom>
                        <a:ln w="3175">
                          <a:noFill/>
                        </a:ln>
                      </p166:spPr>
                    </pslz:zmPr>
                  </pslz:sldZmObj>
                </pslz:sldZm>
              </a:graphicData>
            </a:graphic>
          </p:graphicFrame>
        </mc:Choice>
        <mc:Fallback xmlns="">
          <p:pic>
            <p:nvPicPr>
              <p:cNvPr id="11" name="Ζουμ διαφάνειας 10">
                <a:hlinkClick r:id="rId9" action="ppaction://hlinksldjump"/>
                <a:extLst>
                  <a:ext uri="{FF2B5EF4-FFF2-40B4-BE49-F238E27FC236}">
                    <a16:creationId xmlns:a16="http://schemas.microsoft.com/office/drawing/2014/main" id="{AB857BA9-B039-A3B1-73AB-083CF4983483}"/>
                  </a:ext>
                </a:extLst>
              </p:cNvPr>
              <p:cNvPicPr>
                <a:picLocks noGrp="1" noRot="1" noChangeAspect="1" noMove="1" noResize="1" noEditPoints="1" noAdjustHandles="1" noChangeArrowheads="1" noChangeShapeType="1"/>
              </p:cNvPicPr>
              <p:nvPr/>
            </p:nvPicPr>
            <p:blipFill>
              <a:blip r:embed="rId10"/>
              <a:stretch>
                <a:fillRect/>
              </a:stretch>
            </p:blipFill>
            <p:spPr>
              <a:xfrm>
                <a:off x="6096000" y="3428999"/>
                <a:ext cx="6096000" cy="3429001"/>
              </a:xfrm>
              <a:prstGeom prst="rect">
                <a:avLst/>
              </a:prstGeom>
              <a:ln w="3175">
                <a:noFill/>
              </a:ln>
            </p:spPr>
          </p:pic>
        </mc:Fallback>
      </mc:AlternateContent>
      <mc:AlternateContent xmlns:mc="http://schemas.openxmlformats.org/markup-compatibility/2006" xmlns:pslz="http://schemas.microsoft.com/office/powerpoint/2016/slidezoom">
        <mc:Choice Requires="pslz">
          <p:graphicFrame>
            <p:nvGraphicFramePr>
              <p:cNvPr id="13" name="Ζουμ διαφάνειας 12">
                <a:extLst>
                  <a:ext uri="{FF2B5EF4-FFF2-40B4-BE49-F238E27FC236}">
                    <a16:creationId xmlns:a16="http://schemas.microsoft.com/office/drawing/2014/main" id="{B2633063-3C07-4592-2436-91AD31B8C82C}"/>
                  </a:ext>
                </a:extLst>
              </p:cNvPr>
              <p:cNvGraphicFramePr>
                <a:graphicFrameLocks noChangeAspect="1"/>
              </p:cNvGraphicFramePr>
              <p:nvPr>
                <p:extLst>
                  <p:ext uri="{D42A27DB-BD31-4B8C-83A1-F6EECF244321}">
                    <p14:modId xmlns:p14="http://schemas.microsoft.com/office/powerpoint/2010/main" val="1511259302"/>
                  </p:ext>
                </p:extLst>
              </p:nvPr>
            </p:nvGraphicFramePr>
            <p:xfrm>
              <a:off x="0" y="3465513"/>
              <a:ext cx="6096000" cy="3392487"/>
            </p:xfrm>
            <a:graphic>
              <a:graphicData uri="http://schemas.microsoft.com/office/powerpoint/2016/slidezoom">
                <pslz:sldZm>
                  <pslz:sldZmObj sldId="259" cId="193193915">
                    <pslz:zmPr id="{7B4EC882-770A-43DB-ABD7-62FFAAEA744A}" returnToParent="0" transitionDur="1000">
                      <p166:blipFill xmlns:p166="http://schemas.microsoft.com/office/powerpoint/2016/6/main">
                        <a:blip r:embed="rId11"/>
                        <a:stretch>
                          <a:fillRect/>
                        </a:stretch>
                      </p166:blipFill>
                      <p166:spPr xmlns:p166="http://schemas.microsoft.com/office/powerpoint/2016/6/main">
                        <a:xfrm>
                          <a:off x="0" y="0"/>
                          <a:ext cx="6096000" cy="3392487"/>
                        </a:xfrm>
                        <a:prstGeom prst="rect">
                          <a:avLst/>
                        </a:prstGeom>
                        <a:ln w="3175">
                          <a:solidFill>
                            <a:prstClr val="ltGray"/>
                          </a:solidFill>
                        </a:ln>
                      </p166:spPr>
                    </pslz:zmPr>
                  </pslz:sldZmObj>
                </pslz:sldZm>
              </a:graphicData>
            </a:graphic>
          </p:graphicFrame>
        </mc:Choice>
        <mc:Fallback xmlns="">
          <p:pic>
            <p:nvPicPr>
              <p:cNvPr id="13" name="Ζουμ διαφάνειας 12">
                <a:hlinkClick r:id="rId12" action="ppaction://hlinksldjump"/>
                <a:extLst>
                  <a:ext uri="{FF2B5EF4-FFF2-40B4-BE49-F238E27FC236}">
                    <a16:creationId xmlns:a16="http://schemas.microsoft.com/office/drawing/2014/main" id="{B2633063-3C07-4592-2436-91AD31B8C82C}"/>
                  </a:ext>
                </a:extLst>
              </p:cNvPr>
              <p:cNvPicPr>
                <a:picLocks noGrp="1" noRot="1" noChangeAspect="1" noMove="1" noResize="1" noEditPoints="1" noAdjustHandles="1" noChangeArrowheads="1" noChangeShapeType="1"/>
              </p:cNvPicPr>
              <p:nvPr/>
            </p:nvPicPr>
            <p:blipFill>
              <a:blip r:embed="rId13"/>
              <a:stretch>
                <a:fillRect/>
              </a:stretch>
            </p:blipFill>
            <p:spPr>
              <a:xfrm>
                <a:off x="0" y="3465513"/>
                <a:ext cx="6096000" cy="3392487"/>
              </a:xfrm>
              <a:prstGeom prst="rect">
                <a:avLst/>
              </a:prstGeom>
              <a:ln w="3175">
                <a:solidFill>
                  <a:prstClr val="ltGray"/>
                </a:solidFill>
              </a:ln>
            </p:spPr>
          </p:pic>
        </mc:Fallback>
      </mc:AlternateContent>
    </p:spTree>
    <p:extLst>
      <p:ext uri="{BB962C8B-B14F-4D97-AF65-F5344CB8AC3E}">
        <p14:creationId xmlns:p14="http://schemas.microsoft.com/office/powerpoint/2010/main" val="97863754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219450" y="0"/>
            <a:ext cx="12192000" cy="6636470"/>
          </a:xfrm>
          <a:prstGeom prst="rect">
            <a:avLst/>
          </a:prstGeom>
          <a:noFill/>
          <a:ln>
            <a:noFill/>
          </a:ln>
        </p:spPr>
      </p:pic>
      <p:sp>
        <p:nvSpPr>
          <p:cNvPr id="7" name="Ελεύθερη σχεδίαση: Σχήμα 6">
            <a:extLst>
              <a:ext uri="{FF2B5EF4-FFF2-40B4-BE49-F238E27FC236}">
                <a16:creationId xmlns:a16="http://schemas.microsoft.com/office/drawing/2014/main" id="{D8FE5F80-5A20-1B94-C07C-D8AB7835D611}"/>
              </a:ext>
            </a:extLst>
          </p:cNvPr>
          <p:cNvSpPr/>
          <p:nvPr/>
        </p:nvSpPr>
        <p:spPr>
          <a:xfrm>
            <a:off x="0" y="0"/>
            <a:ext cx="12192000" cy="6858000"/>
          </a:xfrm>
          <a:custGeom>
            <a:avLst/>
            <a:gdLst>
              <a:gd name="connsiteX0" fmla="*/ 8770949 w 12192000"/>
              <a:gd name="connsiteY0" fmla="*/ 1362075 h 6858000"/>
              <a:gd name="connsiteX1" fmla="*/ 8181975 w 12192000"/>
              <a:gd name="connsiteY1" fmla="*/ 1951049 h 6858000"/>
              <a:gd name="connsiteX2" fmla="*/ 8181975 w 12192000"/>
              <a:gd name="connsiteY2" fmla="*/ 5878501 h 6858000"/>
              <a:gd name="connsiteX3" fmla="*/ 8770949 w 12192000"/>
              <a:gd name="connsiteY3" fmla="*/ 6467475 h 6858000"/>
              <a:gd name="connsiteX4" fmla="*/ 11126776 w 12192000"/>
              <a:gd name="connsiteY4" fmla="*/ 6467475 h 6858000"/>
              <a:gd name="connsiteX5" fmla="*/ 11715750 w 12192000"/>
              <a:gd name="connsiteY5" fmla="*/ 5878501 h 6858000"/>
              <a:gd name="connsiteX6" fmla="*/ 11715750 w 12192000"/>
              <a:gd name="connsiteY6" fmla="*/ 1951049 h 6858000"/>
              <a:gd name="connsiteX7" fmla="*/ 11126776 w 12192000"/>
              <a:gd name="connsiteY7" fmla="*/ 136207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770949" y="1362075"/>
                </a:moveTo>
                <a:cubicBezTo>
                  <a:pt x="8445668" y="1362075"/>
                  <a:pt x="8181975" y="1625768"/>
                  <a:pt x="8181975" y="1951049"/>
                </a:cubicBezTo>
                <a:lnTo>
                  <a:pt x="8181975" y="5878501"/>
                </a:lnTo>
                <a:cubicBezTo>
                  <a:pt x="8181975" y="6203782"/>
                  <a:pt x="8445668" y="6467475"/>
                  <a:pt x="8770949" y="6467475"/>
                </a:cubicBezTo>
                <a:lnTo>
                  <a:pt x="11126776" y="6467475"/>
                </a:lnTo>
                <a:cubicBezTo>
                  <a:pt x="11452057" y="6467475"/>
                  <a:pt x="11715750" y="6203782"/>
                  <a:pt x="11715750" y="5878501"/>
                </a:cubicBezTo>
                <a:lnTo>
                  <a:pt x="11715750" y="1951049"/>
                </a:lnTo>
                <a:cubicBezTo>
                  <a:pt x="11715750" y="1625768"/>
                  <a:pt x="11452057" y="1362075"/>
                  <a:pt x="11126776" y="1362075"/>
                </a:cubicBezTo>
                <a:close/>
                <a:moveTo>
                  <a:pt x="0" y="0"/>
                </a:moveTo>
                <a:lnTo>
                  <a:pt x="12192000" y="0"/>
                </a:lnTo>
                <a:lnTo>
                  <a:pt x="12192000" y="6858000"/>
                </a:lnTo>
                <a:lnTo>
                  <a:pt x="0" y="6858000"/>
                </a:lnTo>
                <a:close/>
              </a:path>
            </a:pathLst>
          </a:custGeom>
          <a:gradFill>
            <a:gsLst>
              <a:gs pos="0">
                <a:schemeClr val="accent1">
                  <a:lumMod val="5000"/>
                  <a:lumOff val="95000"/>
                </a:schemeClr>
              </a:gs>
              <a:gs pos="100000">
                <a:srgbClr val="94AC92"/>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a:p>
        </p:txBody>
      </p:sp>
      <p:sp>
        <p:nvSpPr>
          <p:cNvPr id="8" name="TextBox 7">
            <a:extLst>
              <a:ext uri="{FF2B5EF4-FFF2-40B4-BE49-F238E27FC236}">
                <a16:creationId xmlns:a16="http://schemas.microsoft.com/office/drawing/2014/main" id="{A0B75DE6-8987-B85A-4BB8-9281666879E0}"/>
              </a:ext>
            </a:extLst>
          </p:cNvPr>
          <p:cNvSpPr txBox="1"/>
          <p:nvPr/>
        </p:nvSpPr>
        <p:spPr>
          <a:xfrm>
            <a:off x="954088" y="1859339"/>
            <a:ext cx="5980112" cy="2585323"/>
          </a:xfrm>
          <a:prstGeom prst="rect">
            <a:avLst/>
          </a:prstGeom>
          <a:noFill/>
        </p:spPr>
        <p:txBody>
          <a:bodyPr wrap="square" rtlCol="0">
            <a:spAutoFit/>
          </a:bodyPr>
          <a:lstStyle/>
          <a:p>
            <a:r>
              <a:rPr lang="en-US" sz="3600" dirty="0">
                <a:solidFill>
                  <a:srgbClr val="2E4637"/>
                </a:solidFill>
                <a:latin typeface="Garamond" panose="02020404030301010803" pitchFamily="18" charset="0"/>
              </a:rPr>
              <a:t>Back-End</a:t>
            </a:r>
          </a:p>
          <a:p>
            <a:r>
              <a:rPr lang="en-US" sz="3600" dirty="0">
                <a:solidFill>
                  <a:srgbClr val="2E4637"/>
                </a:solidFill>
                <a:latin typeface="Garamond" panose="02020404030301010803" pitchFamily="18" charset="0"/>
              </a:rPr>
              <a: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Node.js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Express.js</a:t>
            </a:r>
          </a:p>
          <a:p>
            <a:endParaRPr lang="el-GR" dirty="0">
              <a:latin typeface="Garamond" panose="02020404030301010803" pitchFamily="18" charset="0"/>
            </a:endParaRPr>
          </a:p>
        </p:txBody>
      </p:sp>
    </p:spTree>
    <p:extLst>
      <p:ext uri="{BB962C8B-B14F-4D97-AF65-F5344CB8AC3E}">
        <p14:creationId xmlns:p14="http://schemas.microsoft.com/office/powerpoint/2010/main" val="665177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574080"/>
            <a:ext cx="12192000" cy="6636470"/>
          </a:xfrm>
          <a:prstGeom prst="rect">
            <a:avLst/>
          </a:prstGeom>
          <a:noFill/>
          <a:ln>
            <a:noFill/>
          </a:ln>
        </p:spPr>
      </p:pic>
      <p:sp>
        <p:nvSpPr>
          <p:cNvPr id="7" name="Ελεύθερη σχεδίαση: Σχήμα 6">
            <a:extLst>
              <a:ext uri="{FF2B5EF4-FFF2-40B4-BE49-F238E27FC236}">
                <a16:creationId xmlns:a16="http://schemas.microsoft.com/office/drawing/2014/main" id="{D8FE5F80-5A20-1B94-C07C-D8AB7835D611}"/>
              </a:ext>
            </a:extLst>
          </p:cNvPr>
          <p:cNvSpPr/>
          <p:nvPr/>
        </p:nvSpPr>
        <p:spPr>
          <a:xfrm>
            <a:off x="0" y="0"/>
            <a:ext cx="12192000" cy="6858000"/>
          </a:xfrm>
          <a:custGeom>
            <a:avLst/>
            <a:gdLst>
              <a:gd name="connsiteX0" fmla="*/ 8770949 w 12192000"/>
              <a:gd name="connsiteY0" fmla="*/ 1362075 h 6858000"/>
              <a:gd name="connsiteX1" fmla="*/ 8181975 w 12192000"/>
              <a:gd name="connsiteY1" fmla="*/ 1951049 h 6858000"/>
              <a:gd name="connsiteX2" fmla="*/ 8181975 w 12192000"/>
              <a:gd name="connsiteY2" fmla="*/ 5878501 h 6858000"/>
              <a:gd name="connsiteX3" fmla="*/ 8770949 w 12192000"/>
              <a:gd name="connsiteY3" fmla="*/ 6467475 h 6858000"/>
              <a:gd name="connsiteX4" fmla="*/ 11126776 w 12192000"/>
              <a:gd name="connsiteY4" fmla="*/ 6467475 h 6858000"/>
              <a:gd name="connsiteX5" fmla="*/ 11715750 w 12192000"/>
              <a:gd name="connsiteY5" fmla="*/ 5878501 h 6858000"/>
              <a:gd name="connsiteX6" fmla="*/ 11715750 w 12192000"/>
              <a:gd name="connsiteY6" fmla="*/ 1951049 h 6858000"/>
              <a:gd name="connsiteX7" fmla="*/ 11126776 w 12192000"/>
              <a:gd name="connsiteY7" fmla="*/ 136207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770949" y="1362075"/>
                </a:moveTo>
                <a:cubicBezTo>
                  <a:pt x="8445668" y="1362075"/>
                  <a:pt x="8181975" y="1625768"/>
                  <a:pt x="8181975" y="1951049"/>
                </a:cubicBezTo>
                <a:lnTo>
                  <a:pt x="8181975" y="5878501"/>
                </a:lnTo>
                <a:cubicBezTo>
                  <a:pt x="8181975" y="6203782"/>
                  <a:pt x="8445668" y="6467475"/>
                  <a:pt x="8770949" y="6467475"/>
                </a:cubicBezTo>
                <a:lnTo>
                  <a:pt x="11126776" y="6467475"/>
                </a:lnTo>
                <a:cubicBezTo>
                  <a:pt x="11452057" y="6467475"/>
                  <a:pt x="11715750" y="6203782"/>
                  <a:pt x="11715750" y="5878501"/>
                </a:cubicBezTo>
                <a:lnTo>
                  <a:pt x="11715750" y="1951049"/>
                </a:lnTo>
                <a:cubicBezTo>
                  <a:pt x="11715750" y="1625768"/>
                  <a:pt x="11452057" y="1362075"/>
                  <a:pt x="11126776" y="1362075"/>
                </a:cubicBezTo>
                <a:close/>
                <a:moveTo>
                  <a:pt x="0" y="0"/>
                </a:moveTo>
                <a:lnTo>
                  <a:pt x="12192000" y="0"/>
                </a:lnTo>
                <a:lnTo>
                  <a:pt x="12192000" y="6858000"/>
                </a:lnTo>
                <a:lnTo>
                  <a:pt x="0" y="6858000"/>
                </a:lnTo>
                <a:close/>
              </a:path>
            </a:pathLst>
          </a:custGeom>
          <a:gradFill>
            <a:gsLst>
              <a:gs pos="0">
                <a:schemeClr val="accent1">
                  <a:lumMod val="5000"/>
                  <a:lumOff val="95000"/>
                </a:schemeClr>
              </a:gs>
              <a:gs pos="100000">
                <a:srgbClr val="94AC92"/>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a:p>
        </p:txBody>
      </p:sp>
      <p:sp>
        <p:nvSpPr>
          <p:cNvPr id="8" name="TextBox 7">
            <a:extLst>
              <a:ext uri="{FF2B5EF4-FFF2-40B4-BE49-F238E27FC236}">
                <a16:creationId xmlns:a16="http://schemas.microsoft.com/office/drawing/2014/main" id="{A0B75DE6-8987-B85A-4BB8-9281666879E0}"/>
              </a:ext>
            </a:extLst>
          </p:cNvPr>
          <p:cNvSpPr txBox="1"/>
          <p:nvPr/>
        </p:nvSpPr>
        <p:spPr>
          <a:xfrm>
            <a:off x="954088" y="1859339"/>
            <a:ext cx="5980112" cy="3139321"/>
          </a:xfrm>
          <a:prstGeom prst="rect">
            <a:avLst/>
          </a:prstGeom>
          <a:noFill/>
        </p:spPr>
        <p:txBody>
          <a:bodyPr wrap="square" rtlCol="0">
            <a:spAutoFit/>
          </a:bodyPr>
          <a:lstStyle/>
          <a:p>
            <a:r>
              <a:rPr lang="en-US" sz="3600" dirty="0">
                <a:solidFill>
                  <a:srgbClr val="2E4637"/>
                </a:solidFill>
                <a:latin typeface="Garamond" panose="02020404030301010803" pitchFamily="18" charset="0"/>
              </a:rPr>
              <a:t>Python Server</a:t>
            </a:r>
          </a:p>
          <a:p>
            <a:r>
              <a:rPr lang="en-US" sz="3600" dirty="0">
                <a:solidFill>
                  <a:srgbClr val="2E4637"/>
                </a:solidFill>
                <a:latin typeface="Garamond" panose="02020404030301010803" pitchFamily="18" charset="0"/>
              </a:rPr>
              <a: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scikit-learn</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Flask</a:t>
            </a:r>
          </a:p>
          <a:p>
            <a:pPr marL="571500" indent="-571500">
              <a:buFont typeface="Arial" panose="020B0604020202020204" pitchFamily="34" charset="0"/>
              <a:buChar char="•"/>
            </a:pPr>
            <a:r>
              <a:rPr lang="en-US" sz="3600" dirty="0" err="1">
                <a:solidFill>
                  <a:srgbClr val="2E4637"/>
                </a:solidFill>
                <a:latin typeface="Garamond" panose="02020404030301010803" pitchFamily="18" charset="0"/>
              </a:rPr>
              <a:t>Jupyter</a:t>
            </a:r>
            <a:endParaRPr lang="en-US" sz="3600" dirty="0">
              <a:solidFill>
                <a:srgbClr val="2E4637"/>
              </a:solidFill>
              <a:latin typeface="Garamond" panose="02020404030301010803" pitchFamily="18" charset="0"/>
            </a:endParaRPr>
          </a:p>
          <a:p>
            <a:endParaRPr lang="el-GR" dirty="0">
              <a:latin typeface="Garamond" panose="02020404030301010803" pitchFamily="18" charset="0"/>
            </a:endParaRPr>
          </a:p>
        </p:txBody>
      </p:sp>
    </p:spTree>
    <p:extLst>
      <p:ext uri="{BB962C8B-B14F-4D97-AF65-F5344CB8AC3E}">
        <p14:creationId xmlns:p14="http://schemas.microsoft.com/office/powerpoint/2010/main" val="22348894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841" y="-1734729"/>
            <a:ext cx="12192000" cy="6636470"/>
          </a:xfrm>
          <a:prstGeom prst="rect">
            <a:avLst/>
          </a:prstGeom>
          <a:noFill/>
          <a:ln>
            <a:noFill/>
          </a:ln>
        </p:spPr>
      </p:pic>
      <p:sp>
        <p:nvSpPr>
          <p:cNvPr id="7" name="Ελεύθερη σχεδίαση: Σχήμα 6">
            <a:extLst>
              <a:ext uri="{FF2B5EF4-FFF2-40B4-BE49-F238E27FC236}">
                <a16:creationId xmlns:a16="http://schemas.microsoft.com/office/drawing/2014/main" id="{D8FE5F80-5A20-1B94-C07C-D8AB7835D611}"/>
              </a:ext>
            </a:extLst>
          </p:cNvPr>
          <p:cNvSpPr/>
          <p:nvPr/>
        </p:nvSpPr>
        <p:spPr>
          <a:xfrm>
            <a:off x="0" y="0"/>
            <a:ext cx="12192000" cy="6858000"/>
          </a:xfrm>
          <a:custGeom>
            <a:avLst/>
            <a:gdLst>
              <a:gd name="connsiteX0" fmla="*/ 8770949 w 12192000"/>
              <a:gd name="connsiteY0" fmla="*/ 1362075 h 6858000"/>
              <a:gd name="connsiteX1" fmla="*/ 8181975 w 12192000"/>
              <a:gd name="connsiteY1" fmla="*/ 1951049 h 6858000"/>
              <a:gd name="connsiteX2" fmla="*/ 8181975 w 12192000"/>
              <a:gd name="connsiteY2" fmla="*/ 5878501 h 6858000"/>
              <a:gd name="connsiteX3" fmla="*/ 8770949 w 12192000"/>
              <a:gd name="connsiteY3" fmla="*/ 6467475 h 6858000"/>
              <a:gd name="connsiteX4" fmla="*/ 11126776 w 12192000"/>
              <a:gd name="connsiteY4" fmla="*/ 6467475 h 6858000"/>
              <a:gd name="connsiteX5" fmla="*/ 11715750 w 12192000"/>
              <a:gd name="connsiteY5" fmla="*/ 5878501 h 6858000"/>
              <a:gd name="connsiteX6" fmla="*/ 11715750 w 12192000"/>
              <a:gd name="connsiteY6" fmla="*/ 1951049 h 6858000"/>
              <a:gd name="connsiteX7" fmla="*/ 11126776 w 12192000"/>
              <a:gd name="connsiteY7" fmla="*/ 136207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770949" y="1362075"/>
                </a:moveTo>
                <a:cubicBezTo>
                  <a:pt x="8445668" y="1362075"/>
                  <a:pt x="8181975" y="1625768"/>
                  <a:pt x="8181975" y="1951049"/>
                </a:cubicBezTo>
                <a:lnTo>
                  <a:pt x="8181975" y="5878501"/>
                </a:lnTo>
                <a:cubicBezTo>
                  <a:pt x="8181975" y="6203782"/>
                  <a:pt x="8445668" y="6467475"/>
                  <a:pt x="8770949" y="6467475"/>
                </a:cubicBezTo>
                <a:lnTo>
                  <a:pt x="11126776" y="6467475"/>
                </a:lnTo>
                <a:cubicBezTo>
                  <a:pt x="11452057" y="6467475"/>
                  <a:pt x="11715750" y="6203782"/>
                  <a:pt x="11715750" y="5878501"/>
                </a:cubicBezTo>
                <a:lnTo>
                  <a:pt x="11715750" y="1951049"/>
                </a:lnTo>
                <a:cubicBezTo>
                  <a:pt x="11715750" y="1625768"/>
                  <a:pt x="11452057" y="1362075"/>
                  <a:pt x="11126776" y="1362075"/>
                </a:cubicBezTo>
                <a:close/>
                <a:moveTo>
                  <a:pt x="0" y="0"/>
                </a:moveTo>
                <a:lnTo>
                  <a:pt x="12192000" y="0"/>
                </a:lnTo>
                <a:lnTo>
                  <a:pt x="12192000" y="6858000"/>
                </a:lnTo>
                <a:lnTo>
                  <a:pt x="0" y="6858000"/>
                </a:lnTo>
                <a:close/>
              </a:path>
            </a:pathLst>
          </a:custGeom>
          <a:gradFill>
            <a:gsLst>
              <a:gs pos="0">
                <a:schemeClr val="accent1">
                  <a:lumMod val="5000"/>
                  <a:lumOff val="95000"/>
                </a:schemeClr>
              </a:gs>
              <a:gs pos="100000">
                <a:srgbClr val="94AC92"/>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a:p>
        </p:txBody>
      </p:sp>
      <p:sp>
        <p:nvSpPr>
          <p:cNvPr id="8" name="TextBox 7">
            <a:extLst>
              <a:ext uri="{FF2B5EF4-FFF2-40B4-BE49-F238E27FC236}">
                <a16:creationId xmlns:a16="http://schemas.microsoft.com/office/drawing/2014/main" id="{A0B75DE6-8987-B85A-4BB8-9281666879E0}"/>
              </a:ext>
            </a:extLst>
          </p:cNvPr>
          <p:cNvSpPr txBox="1"/>
          <p:nvPr/>
        </p:nvSpPr>
        <p:spPr>
          <a:xfrm>
            <a:off x="1010444" y="965875"/>
            <a:ext cx="5980112" cy="2031325"/>
          </a:xfrm>
          <a:prstGeom prst="rect">
            <a:avLst/>
          </a:prstGeom>
          <a:noFill/>
        </p:spPr>
        <p:txBody>
          <a:bodyPr wrap="square" rtlCol="0">
            <a:spAutoFit/>
          </a:bodyPr>
          <a:lstStyle/>
          <a:p>
            <a:r>
              <a:rPr lang="en-US" sz="3600" dirty="0">
                <a:solidFill>
                  <a:srgbClr val="2E4637"/>
                </a:solidFill>
                <a:latin typeface="Garamond" panose="02020404030301010803" pitchFamily="18" charset="0"/>
              </a:rPr>
              <a:t>Database</a:t>
            </a:r>
          </a:p>
          <a:p>
            <a:r>
              <a:rPr lang="en-US" sz="3600" dirty="0">
                <a:solidFill>
                  <a:srgbClr val="2E4637"/>
                </a:solidFill>
                <a:latin typeface="Garamond" panose="02020404030301010803" pitchFamily="18" charset="0"/>
              </a:rPr>
              <a: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PostgreSQL</a:t>
            </a:r>
          </a:p>
          <a:p>
            <a:endParaRPr lang="el-GR" dirty="0">
              <a:latin typeface="Garamond" panose="02020404030301010803" pitchFamily="18" charset="0"/>
            </a:endParaRPr>
          </a:p>
        </p:txBody>
      </p:sp>
      <p:pic>
        <p:nvPicPr>
          <p:cNvPr id="2" name="Εικόνα 1" descr="Εικόνα που περιέχει κείμενο, στιγμιότυπο οθόνης, διάγραμμα, Σχέδιο">
            <a:extLst>
              <a:ext uri="{FF2B5EF4-FFF2-40B4-BE49-F238E27FC236}">
                <a16:creationId xmlns:a16="http://schemas.microsoft.com/office/drawing/2014/main" id="{497D069A-DA62-13B9-7F6A-E05787BB080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1319" y="2774501"/>
            <a:ext cx="7527196" cy="3914855"/>
          </a:xfrm>
          <a:prstGeom prst="rect">
            <a:avLst/>
          </a:prstGeom>
          <a:noFill/>
          <a:ln>
            <a:solidFill>
              <a:srgbClr val="1A3F0C"/>
            </a:solidFill>
          </a:ln>
        </p:spPr>
      </p:pic>
      <p:sp>
        <p:nvSpPr>
          <p:cNvPr id="3" name="Βέλος: Δεξιό 2">
            <a:extLst>
              <a:ext uri="{FF2B5EF4-FFF2-40B4-BE49-F238E27FC236}">
                <a16:creationId xmlns:a16="http://schemas.microsoft.com/office/drawing/2014/main" id="{B3C7CB80-9A42-7676-8D25-03C5743DB2D9}"/>
              </a:ext>
            </a:extLst>
          </p:cNvPr>
          <p:cNvSpPr/>
          <p:nvPr/>
        </p:nvSpPr>
        <p:spPr>
          <a:xfrm rot="9958494">
            <a:off x="7784014" y="4140954"/>
            <a:ext cx="1619140" cy="400749"/>
          </a:xfrm>
          <a:prstGeom prst="rightArrow">
            <a:avLst>
              <a:gd name="adj1" fmla="val 50000"/>
              <a:gd name="adj2" fmla="val 4831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361331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6DD7364A-69EE-6956-B5C3-20EDD5AF9B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5400000">
            <a:off x="2628406" y="-1303938"/>
            <a:ext cx="6857999" cy="10003208"/>
          </a:xfrm>
          <a:prstGeom prst="rect">
            <a:avLst/>
          </a:prstGeom>
          <a:noFill/>
          <a:ln>
            <a:noFill/>
          </a:ln>
        </p:spPr>
      </p:pic>
      <p:sp>
        <p:nvSpPr>
          <p:cNvPr id="7" name="Ελεύθερη σχεδίαση: Σχήμα 6">
            <a:extLst>
              <a:ext uri="{FF2B5EF4-FFF2-40B4-BE49-F238E27FC236}">
                <a16:creationId xmlns:a16="http://schemas.microsoft.com/office/drawing/2014/main" id="{D8FE5F80-5A20-1B94-C07C-D8AB7835D611}"/>
              </a:ext>
            </a:extLst>
          </p:cNvPr>
          <p:cNvSpPr/>
          <p:nvPr/>
        </p:nvSpPr>
        <p:spPr>
          <a:xfrm>
            <a:off x="0" y="0"/>
            <a:ext cx="12192000" cy="6858000"/>
          </a:xfrm>
          <a:custGeom>
            <a:avLst/>
            <a:gdLst>
              <a:gd name="connsiteX0" fmla="*/ 8770949 w 12192000"/>
              <a:gd name="connsiteY0" fmla="*/ 1362075 h 6858000"/>
              <a:gd name="connsiteX1" fmla="*/ 8181975 w 12192000"/>
              <a:gd name="connsiteY1" fmla="*/ 1951049 h 6858000"/>
              <a:gd name="connsiteX2" fmla="*/ 8181975 w 12192000"/>
              <a:gd name="connsiteY2" fmla="*/ 5878501 h 6858000"/>
              <a:gd name="connsiteX3" fmla="*/ 8770949 w 12192000"/>
              <a:gd name="connsiteY3" fmla="*/ 6467475 h 6858000"/>
              <a:gd name="connsiteX4" fmla="*/ 11126776 w 12192000"/>
              <a:gd name="connsiteY4" fmla="*/ 6467475 h 6858000"/>
              <a:gd name="connsiteX5" fmla="*/ 11715750 w 12192000"/>
              <a:gd name="connsiteY5" fmla="*/ 5878501 h 6858000"/>
              <a:gd name="connsiteX6" fmla="*/ 11715750 w 12192000"/>
              <a:gd name="connsiteY6" fmla="*/ 1951049 h 6858000"/>
              <a:gd name="connsiteX7" fmla="*/ 11126776 w 12192000"/>
              <a:gd name="connsiteY7" fmla="*/ 1362075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770949" y="1362075"/>
                </a:moveTo>
                <a:cubicBezTo>
                  <a:pt x="8445668" y="1362075"/>
                  <a:pt x="8181975" y="1625768"/>
                  <a:pt x="8181975" y="1951049"/>
                </a:cubicBezTo>
                <a:lnTo>
                  <a:pt x="8181975" y="5878501"/>
                </a:lnTo>
                <a:cubicBezTo>
                  <a:pt x="8181975" y="6203782"/>
                  <a:pt x="8445668" y="6467475"/>
                  <a:pt x="8770949" y="6467475"/>
                </a:cubicBezTo>
                <a:lnTo>
                  <a:pt x="11126776" y="6467475"/>
                </a:lnTo>
                <a:cubicBezTo>
                  <a:pt x="11452057" y="6467475"/>
                  <a:pt x="11715750" y="6203782"/>
                  <a:pt x="11715750" y="5878501"/>
                </a:cubicBezTo>
                <a:lnTo>
                  <a:pt x="11715750" y="1951049"/>
                </a:lnTo>
                <a:cubicBezTo>
                  <a:pt x="11715750" y="1625768"/>
                  <a:pt x="11452057" y="1362075"/>
                  <a:pt x="11126776" y="1362075"/>
                </a:cubicBezTo>
                <a:close/>
                <a:moveTo>
                  <a:pt x="0" y="0"/>
                </a:moveTo>
                <a:lnTo>
                  <a:pt x="12192000" y="0"/>
                </a:lnTo>
                <a:lnTo>
                  <a:pt x="12192000" y="6858000"/>
                </a:lnTo>
                <a:lnTo>
                  <a:pt x="0" y="6858000"/>
                </a:lnTo>
                <a:close/>
              </a:path>
            </a:pathLst>
          </a:custGeom>
          <a:gradFill>
            <a:gsLst>
              <a:gs pos="0">
                <a:schemeClr val="accent1">
                  <a:lumMod val="5000"/>
                  <a:lumOff val="95000"/>
                </a:schemeClr>
              </a:gs>
              <a:gs pos="100000">
                <a:srgbClr val="94AC92"/>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a:p>
        </p:txBody>
      </p:sp>
      <p:sp>
        <p:nvSpPr>
          <p:cNvPr id="8" name="TextBox 7">
            <a:extLst>
              <a:ext uri="{FF2B5EF4-FFF2-40B4-BE49-F238E27FC236}">
                <a16:creationId xmlns:a16="http://schemas.microsoft.com/office/drawing/2014/main" id="{A0B75DE6-8987-B85A-4BB8-9281666879E0}"/>
              </a:ext>
            </a:extLst>
          </p:cNvPr>
          <p:cNvSpPr txBox="1"/>
          <p:nvPr/>
        </p:nvSpPr>
        <p:spPr>
          <a:xfrm>
            <a:off x="791700" y="791463"/>
            <a:ext cx="5980112" cy="1754326"/>
          </a:xfrm>
          <a:prstGeom prst="rect">
            <a:avLst/>
          </a:prstGeom>
          <a:noFill/>
        </p:spPr>
        <p:txBody>
          <a:bodyPr wrap="square" rtlCol="0">
            <a:spAutoFit/>
          </a:bodyPr>
          <a:lstStyle/>
          <a:p>
            <a:r>
              <a:rPr lang="en-US" sz="3600" dirty="0" err="1">
                <a:solidFill>
                  <a:srgbClr val="2E4637"/>
                </a:solidFill>
                <a:latin typeface="Garamond" panose="02020404030301010803" pitchFamily="18" charset="0"/>
              </a:rPr>
              <a:t>Administrive</a:t>
            </a:r>
            <a:r>
              <a:rPr lang="en-US" sz="3600" dirty="0">
                <a:solidFill>
                  <a:srgbClr val="2E4637"/>
                </a:solidFill>
                <a:latin typeface="Garamond" panose="02020404030301010803" pitchFamily="18" charset="0"/>
              </a:rPr>
              <a:t> layer</a:t>
            </a:r>
          </a:p>
          <a:p>
            <a:r>
              <a:rPr lang="en-US" sz="3600" dirty="0">
                <a:solidFill>
                  <a:srgbClr val="2E4637"/>
                </a:solidFill>
                <a:latin typeface="Garamond" panose="02020404030301010803" pitchFamily="18" charset="0"/>
              </a:rPr>
              <a:t> </a:t>
            </a:r>
          </a:p>
          <a:p>
            <a:pPr marL="571500" indent="-571500">
              <a:buFont typeface="Arial" panose="020B0604020202020204" pitchFamily="34" charset="0"/>
              <a:buChar char="•"/>
            </a:pPr>
            <a:r>
              <a:rPr lang="en-US" sz="3600" dirty="0">
                <a:solidFill>
                  <a:srgbClr val="2E4637"/>
                </a:solidFill>
                <a:latin typeface="Garamond" panose="02020404030301010803" pitchFamily="18" charset="0"/>
              </a:rPr>
              <a:t>Versioning and Deployments</a:t>
            </a:r>
          </a:p>
        </p:txBody>
      </p:sp>
      <p:pic>
        <p:nvPicPr>
          <p:cNvPr id="5" name="Εικόνα 4" descr="Εικόνα που περιέχει κείμενο, στιγμιότυπο οθόνης, διάγραμμα, γραμμή&#10;&#10;Περιγραφή που δημιουργήθηκε αυτόματα">
            <a:extLst>
              <a:ext uri="{FF2B5EF4-FFF2-40B4-BE49-F238E27FC236}">
                <a16:creationId xmlns:a16="http://schemas.microsoft.com/office/drawing/2014/main" id="{4FBDCAF3-9A87-DDA4-751B-3BFE7D14BAD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3599" y="2739040"/>
            <a:ext cx="7236658" cy="3774881"/>
          </a:xfrm>
          <a:prstGeom prst="rect">
            <a:avLst/>
          </a:prstGeom>
          <a:noFill/>
          <a:ln>
            <a:noFill/>
          </a:ln>
        </p:spPr>
      </p:pic>
      <p:sp>
        <p:nvSpPr>
          <p:cNvPr id="3" name="Βέλος: Δεξιό 2">
            <a:extLst>
              <a:ext uri="{FF2B5EF4-FFF2-40B4-BE49-F238E27FC236}">
                <a16:creationId xmlns:a16="http://schemas.microsoft.com/office/drawing/2014/main" id="{B3C7CB80-9A42-7676-8D25-03C5743DB2D9}"/>
              </a:ext>
            </a:extLst>
          </p:cNvPr>
          <p:cNvSpPr/>
          <p:nvPr/>
        </p:nvSpPr>
        <p:spPr>
          <a:xfrm rot="9958494">
            <a:off x="7537183" y="4526361"/>
            <a:ext cx="1619140" cy="400749"/>
          </a:xfrm>
          <a:prstGeom prst="rightArrow">
            <a:avLst>
              <a:gd name="adj1" fmla="val 50000"/>
              <a:gd name="adj2" fmla="val 4831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Tree>
    <p:extLst>
      <p:ext uri="{BB962C8B-B14F-4D97-AF65-F5344CB8AC3E}">
        <p14:creationId xmlns:p14="http://schemas.microsoft.com/office/powerpoint/2010/main" val="36183947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6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2700000" scaled="1"/>
          <a:tileRect/>
        </a:gradFill>
        <a:effectLst/>
      </p:bgPr>
    </p:bg>
    <p:spTree>
      <p:nvGrpSpPr>
        <p:cNvPr id="1" name=""/>
        <p:cNvGrpSpPr/>
        <p:nvPr/>
      </p:nvGrpSpPr>
      <p:grpSpPr>
        <a:xfrm>
          <a:off x="0" y="0"/>
          <a:ext cx="0" cy="0"/>
          <a:chOff x="0" y="0"/>
          <a:chExt cx="0" cy="0"/>
        </a:xfrm>
      </p:grpSpPr>
      <p:pic>
        <p:nvPicPr>
          <p:cNvPr id="5" name="Εικόνα 4" descr="Εικόνα που περιέχει στιγμιότυπο οθόνης, ορθογώνιο παραλληλόγραμμο, σύμβολο, πράσινο&#10;&#10;Περιγραφή που δημιουργήθηκε αυτόματα">
            <a:extLst>
              <a:ext uri="{FF2B5EF4-FFF2-40B4-BE49-F238E27FC236}">
                <a16:creationId xmlns:a16="http://schemas.microsoft.com/office/drawing/2014/main" id="{5F27BE09-9D94-38A2-7FF4-389FFA550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7900" y="4496564"/>
            <a:ext cx="2324100" cy="2316722"/>
          </a:xfrm>
          <a:prstGeom prst="rect">
            <a:avLst/>
          </a:prstGeom>
        </p:spPr>
      </p:pic>
      <p:sp>
        <p:nvSpPr>
          <p:cNvPr id="12" name="TextBox 11">
            <a:extLst>
              <a:ext uri="{FF2B5EF4-FFF2-40B4-BE49-F238E27FC236}">
                <a16:creationId xmlns:a16="http://schemas.microsoft.com/office/drawing/2014/main" id="{78EA8E73-0F39-63DE-480F-490294AD62A2}"/>
              </a:ext>
            </a:extLst>
          </p:cNvPr>
          <p:cNvSpPr txBox="1"/>
          <p:nvPr/>
        </p:nvSpPr>
        <p:spPr>
          <a:xfrm>
            <a:off x="704653" y="2557572"/>
            <a:ext cx="5564172" cy="1938992"/>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l-GR" altLang="el-GR" sz="2000" b="1" i="0" u="none" strike="noStrike" cap="none" normalizeH="0" baseline="0" dirty="0" err="1">
                <a:ln>
                  <a:noFill/>
                </a:ln>
                <a:solidFill>
                  <a:schemeClr val="bg1">
                    <a:lumMod val="95000"/>
                  </a:schemeClr>
                </a:solidFill>
                <a:effectLst/>
                <a:latin typeface="Garamond" panose="02020404030301010803" pitchFamily="18" charset="0"/>
              </a:rPr>
              <a:t>Author</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Panagiotis</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Arvanitis</a:t>
            </a:r>
            <a:endParaRPr kumimoji="0" lang="en-US"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l-GR"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l-GR" altLang="el-GR" sz="2000" b="1" i="0" u="none" strike="noStrike" cap="none" normalizeH="0" baseline="0" dirty="0" err="1">
                <a:ln>
                  <a:noFill/>
                </a:ln>
                <a:solidFill>
                  <a:schemeClr val="bg1">
                    <a:lumMod val="95000"/>
                  </a:schemeClr>
                </a:solidFill>
                <a:effectLst/>
                <a:latin typeface="Garamond" panose="02020404030301010803" pitchFamily="18" charset="0"/>
              </a:rPr>
              <a:t>Supervisor</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Nikolaos</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Avouris</a:t>
            </a:r>
            <a:endParaRPr kumimoji="0" lang="en-US"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l-GR"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0" marR="0" lvl="0" indent="0" algn="l" defTabSz="914400" rtl="0" eaLnBrk="0" fontAlgn="base" latinLnBrk="0" hangingPunct="0">
              <a:lnSpc>
                <a:spcPct val="100000"/>
              </a:lnSpc>
              <a:spcBef>
                <a:spcPct val="0"/>
              </a:spcBef>
              <a:spcAft>
                <a:spcPct val="0"/>
              </a:spcAft>
              <a:buClrTx/>
              <a:buSzTx/>
              <a:tabLst/>
            </a:pPr>
            <a:r>
              <a:rPr kumimoji="0" lang="el-GR" altLang="el-GR" sz="2000" b="1" i="0" u="none" strike="noStrike" cap="none" normalizeH="0" baseline="0" dirty="0" err="1">
                <a:ln>
                  <a:noFill/>
                </a:ln>
                <a:solidFill>
                  <a:schemeClr val="bg1">
                    <a:lumMod val="95000"/>
                  </a:schemeClr>
                </a:solidFill>
                <a:effectLst/>
                <a:latin typeface="Garamond" panose="02020404030301010803" pitchFamily="18" charset="0"/>
              </a:rPr>
              <a:t>Institution</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University</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of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Patras</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Department of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Electrical</a:t>
            </a:r>
            <a:r>
              <a:rPr kumimoji="0" lang="el-GR" altLang="el-GR" sz="2000" b="0" i="0" u="none" strike="noStrike" cap="none" normalizeH="0" baseline="0" dirty="0">
                <a:ln>
                  <a:noFill/>
                </a:ln>
                <a:solidFill>
                  <a:schemeClr val="bg1">
                    <a:lumMod val="95000"/>
                  </a:schemeClr>
                </a:solidFill>
                <a:effectLst/>
                <a:latin typeface="Garamond" panose="02020404030301010803" pitchFamily="18" charset="0"/>
              </a:rPr>
              <a:t> and Computer </a:t>
            </a:r>
            <a:r>
              <a:rPr kumimoji="0" lang="el-GR" altLang="el-GR" sz="2000" b="0" i="0" u="none" strike="noStrike" cap="none" normalizeH="0" baseline="0" dirty="0" err="1">
                <a:ln>
                  <a:noFill/>
                </a:ln>
                <a:solidFill>
                  <a:schemeClr val="bg1">
                    <a:lumMod val="95000"/>
                  </a:schemeClr>
                </a:solidFill>
                <a:effectLst/>
                <a:latin typeface="Garamond" panose="02020404030301010803" pitchFamily="18" charset="0"/>
              </a:rPr>
              <a:t>Engineering</a:t>
            </a:r>
            <a:endParaRPr kumimoji="0" lang="el-GR" altLang="el-GR" sz="2000" b="0" i="0" u="none" strike="noStrike" cap="none" normalizeH="0" baseline="0" dirty="0">
              <a:ln>
                <a:noFill/>
              </a:ln>
              <a:solidFill>
                <a:schemeClr val="bg1">
                  <a:lumMod val="95000"/>
                </a:schemeClr>
              </a:solidFill>
              <a:effectLst/>
              <a:latin typeface="Garamond" panose="02020404030301010803" pitchFamily="18" charset="0"/>
            </a:endParaRPr>
          </a:p>
        </p:txBody>
      </p:sp>
      <p:sp>
        <p:nvSpPr>
          <p:cNvPr id="14" name="Rectangle 4">
            <a:extLst>
              <a:ext uri="{FF2B5EF4-FFF2-40B4-BE49-F238E27FC236}">
                <a16:creationId xmlns:a16="http://schemas.microsoft.com/office/drawing/2014/main" id="{6FC38E98-96EF-19B1-D2FB-B80CC5B821D1}"/>
              </a:ext>
            </a:extLst>
          </p:cNvPr>
          <p:cNvSpPr>
            <a:spLocks noChangeArrowheads="1"/>
          </p:cNvSpPr>
          <p:nvPr/>
        </p:nvSpPr>
        <p:spPr bwMode="auto">
          <a:xfrm>
            <a:off x="271297" y="578817"/>
            <a:ext cx="11428065"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Design</a:t>
            </a:r>
            <a:r>
              <a:rPr kumimoji="0" lang="el-GR" altLang="el-GR" sz="3200" b="1" i="0" u="none" strike="noStrike" cap="none" normalizeH="0" baseline="0" dirty="0">
                <a:ln>
                  <a:noFill/>
                </a:ln>
                <a:solidFill>
                  <a:schemeClr val="bg1">
                    <a:lumMod val="95000"/>
                  </a:schemeClr>
                </a:solidFill>
                <a:effectLst/>
                <a:latin typeface="Garamond" panose="02020404030301010803" pitchFamily="18" charset="0"/>
              </a:rPr>
              <a:t> and Development of a </a:t>
            </a:r>
            <a:endParaRPr kumimoji="0" lang="en-US" altLang="el-GR" sz="3200" b="1" i="0" u="none" strike="noStrike" cap="none" normalizeH="0" baseline="0" dirty="0">
              <a:ln>
                <a:noFill/>
              </a:ln>
              <a:solidFill>
                <a:schemeClr val="bg1">
                  <a:lumMod val="95000"/>
                </a:schemeClr>
              </a:solidFill>
              <a:effectLst/>
              <a:latin typeface="Garamond" panose="02020404030301010803"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Location-Based</a:t>
            </a:r>
            <a:r>
              <a:rPr kumimoji="0" lang="el-GR" altLang="el-GR" sz="3200" b="1"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Customer</a:t>
            </a:r>
            <a:r>
              <a:rPr kumimoji="0" lang="el-GR" altLang="el-GR" sz="3200" b="1"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Support</a:t>
            </a:r>
            <a:r>
              <a:rPr kumimoji="0" lang="el-GR" altLang="el-GR" sz="3200" b="1" i="0" u="none" strike="noStrike" cap="none" normalizeH="0" baseline="0" dirty="0">
                <a:ln>
                  <a:noFill/>
                </a:ln>
                <a:solidFill>
                  <a:schemeClr val="bg1">
                    <a:lumMod val="95000"/>
                  </a:schemeClr>
                </a:solidFill>
                <a:effectLst/>
                <a:latin typeface="Garamond" panose="02020404030301010803" pitchFamily="18" charset="0"/>
              </a:rPr>
              <a:t> </a:t>
            </a: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Application</a:t>
            </a:r>
            <a:r>
              <a:rPr kumimoji="0" lang="el-GR" altLang="el-GR" sz="3200" b="1" i="0" u="none" strike="noStrike" cap="none" normalizeH="0" baseline="0" dirty="0">
                <a:ln>
                  <a:noFill/>
                </a:ln>
                <a:solidFill>
                  <a:schemeClr val="bg1">
                    <a:lumMod val="95000"/>
                  </a:schemeClr>
                </a:solidFill>
                <a:effectLst/>
                <a:latin typeface="Garamond" panose="02020404030301010803" pitchFamily="18" charset="0"/>
              </a:rPr>
              <a:t> for </a:t>
            </a:r>
            <a:r>
              <a:rPr kumimoji="0" lang="el-GR" altLang="el-GR" sz="3200" b="1" i="0" u="none" strike="noStrike" cap="none" normalizeH="0" baseline="0" dirty="0" err="1">
                <a:ln>
                  <a:noFill/>
                </a:ln>
                <a:solidFill>
                  <a:schemeClr val="bg1">
                    <a:lumMod val="95000"/>
                  </a:schemeClr>
                </a:solidFill>
                <a:effectLst/>
                <a:latin typeface="Garamond" panose="02020404030301010803" pitchFamily="18" charset="0"/>
              </a:rPr>
              <a:t>Supermarkets</a:t>
            </a:r>
            <a:endParaRPr kumimoji="0" lang="el-GR" altLang="el-GR" sz="3200" b="1" i="0" u="none" strike="noStrike" cap="none" normalizeH="0" baseline="0" dirty="0">
              <a:ln>
                <a:noFill/>
              </a:ln>
              <a:solidFill>
                <a:schemeClr val="bg1">
                  <a:lumMod val="95000"/>
                </a:schemeClr>
              </a:solidFill>
              <a:effectLst/>
              <a:latin typeface="Garamond" panose="02020404030301010803" pitchFamily="18" charset="0"/>
            </a:endParaRPr>
          </a:p>
        </p:txBody>
      </p:sp>
    </p:spTree>
    <p:extLst>
      <p:ext uri="{BB962C8B-B14F-4D97-AF65-F5344CB8AC3E}">
        <p14:creationId xmlns:p14="http://schemas.microsoft.com/office/powerpoint/2010/main" val="3864837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6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8100000" scaled="1"/>
          <a:tileRect/>
        </a:gradFill>
        <a:effectLst/>
      </p:bgPr>
    </p:bg>
    <p:spTree>
      <p:nvGrpSpPr>
        <p:cNvPr id="1" name=""/>
        <p:cNvGrpSpPr/>
        <p:nvPr/>
      </p:nvGrpSpPr>
      <p:grpSpPr>
        <a:xfrm>
          <a:off x="0" y="0"/>
          <a:ext cx="0" cy="0"/>
          <a:chOff x="0" y="0"/>
          <a:chExt cx="0" cy="0"/>
        </a:xfrm>
      </p:grpSpPr>
      <p:pic>
        <p:nvPicPr>
          <p:cNvPr id="5" name="Εικόνα 4" descr="Εικόνα που περιέχει στιγμιότυπο οθόνης, ορθογώνιο παραλληλόγραμμο, σύμβολο, πράσινο&#10;&#10;Περιγραφή που δημιουργήθηκε αυτόματα">
            <a:extLst>
              <a:ext uri="{FF2B5EF4-FFF2-40B4-BE49-F238E27FC236}">
                <a16:creationId xmlns:a16="http://schemas.microsoft.com/office/drawing/2014/main" id="{5F27BE09-9D94-38A2-7FF4-389FFA550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541278"/>
            <a:ext cx="2324100" cy="2316722"/>
          </a:xfrm>
          <a:prstGeom prst="rect">
            <a:avLst/>
          </a:prstGeom>
        </p:spPr>
      </p:pic>
      <p:sp>
        <p:nvSpPr>
          <p:cNvPr id="12" name="TextBox 11">
            <a:extLst>
              <a:ext uri="{FF2B5EF4-FFF2-40B4-BE49-F238E27FC236}">
                <a16:creationId xmlns:a16="http://schemas.microsoft.com/office/drawing/2014/main" id="{78EA8E73-0F39-63DE-480F-490294AD62A2}"/>
              </a:ext>
            </a:extLst>
          </p:cNvPr>
          <p:cNvSpPr txBox="1"/>
          <p:nvPr/>
        </p:nvSpPr>
        <p:spPr>
          <a:xfrm>
            <a:off x="6297890" y="1867729"/>
            <a:ext cx="5564172" cy="3477875"/>
          </a:xfrm>
          <a:prstGeom prst="rect">
            <a:avLst/>
          </a:prstGeom>
          <a:noFill/>
        </p:spPr>
        <p:txBody>
          <a:bodyPr wrap="square">
            <a:spAutoFit/>
          </a:bodyPr>
          <a:lstStyle/>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l-GR" sz="2000" b="0" i="0" u="none" strike="noStrike" cap="none" normalizeH="0" baseline="0" dirty="0">
                <a:ln>
                  <a:noFill/>
                </a:ln>
                <a:solidFill>
                  <a:schemeClr val="bg1">
                    <a:lumMod val="95000"/>
                  </a:schemeClr>
                </a:solidFill>
                <a:effectLst/>
                <a:latin typeface="Garamond" panose="02020404030301010803" pitchFamily="18" charset="0"/>
              </a:rPr>
              <a:t>The project aims to create a multi-factoring customer support app for supermarket shoppers.</a:t>
            </a:r>
          </a:p>
          <a:p>
            <a:pPr marL="0" marR="0" lvl="0" indent="0" algn="just" defTabSz="914400" rtl="0" eaLnBrk="0" fontAlgn="base" latinLnBrk="0" hangingPunct="0">
              <a:lnSpc>
                <a:spcPct val="100000"/>
              </a:lnSpc>
              <a:spcBef>
                <a:spcPct val="0"/>
              </a:spcBef>
              <a:spcAft>
                <a:spcPct val="0"/>
              </a:spcAft>
              <a:buClrTx/>
              <a:buSzTx/>
              <a:tabLst/>
            </a:pPr>
            <a:endParaRPr lang="en-US" altLang="el-GR" sz="2000" dirty="0">
              <a:solidFill>
                <a:schemeClr val="bg1">
                  <a:lumMod val="95000"/>
                </a:schemeClr>
              </a:solidFill>
              <a:latin typeface="Garamond" panose="02020404030301010803"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l-GR" sz="2000" b="0" i="0" u="none" strike="noStrike" cap="none" normalizeH="0" baseline="0" dirty="0">
                <a:ln>
                  <a:noFill/>
                </a:ln>
                <a:solidFill>
                  <a:schemeClr val="bg1">
                    <a:lumMod val="95000"/>
                  </a:schemeClr>
                </a:solidFill>
                <a:effectLst/>
                <a:latin typeface="Garamond" panose="02020404030301010803" pitchFamily="18" charset="0"/>
              </a:rPr>
              <a:t>Inspired by personal experiences of optimizing grocery shopping and the growing popularity of price-comparison platforms.</a:t>
            </a:r>
          </a:p>
          <a:p>
            <a:pPr marL="0" marR="0" lvl="0" indent="0" algn="just" defTabSz="914400" rtl="0" eaLnBrk="0" fontAlgn="base" latinLnBrk="0" hangingPunct="0">
              <a:lnSpc>
                <a:spcPct val="100000"/>
              </a:lnSpc>
              <a:spcBef>
                <a:spcPct val="0"/>
              </a:spcBef>
              <a:spcAft>
                <a:spcPct val="0"/>
              </a:spcAft>
              <a:buClrTx/>
              <a:buSzTx/>
              <a:tabLst/>
            </a:pPr>
            <a:endParaRPr kumimoji="0" lang="en-US"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l-GR" sz="2000" b="0" i="0" u="none" strike="noStrike" cap="none" normalizeH="0" baseline="0" dirty="0">
                <a:ln>
                  <a:noFill/>
                </a:ln>
                <a:solidFill>
                  <a:schemeClr val="bg1">
                    <a:lumMod val="95000"/>
                  </a:schemeClr>
                </a:solidFill>
                <a:effectLst/>
                <a:latin typeface="Garamond" panose="02020404030301010803" pitchFamily="18" charset="0"/>
              </a:rPr>
              <a:t>The goal is to improve the customer experience by providing real-time, personalized supermarket recommendations based on factors like weather, distance, and cost.</a:t>
            </a:r>
            <a:endParaRPr kumimoji="0" lang="el-GR" altLang="el-GR" sz="2000" b="0" i="0" u="none" strike="noStrike" cap="none" normalizeH="0" baseline="0" dirty="0">
              <a:ln>
                <a:noFill/>
              </a:ln>
              <a:solidFill>
                <a:schemeClr val="bg1">
                  <a:lumMod val="95000"/>
                </a:schemeClr>
              </a:solidFill>
              <a:effectLst/>
              <a:latin typeface="Garamond" panose="02020404030301010803" pitchFamily="18" charset="0"/>
            </a:endParaRPr>
          </a:p>
        </p:txBody>
      </p:sp>
      <p:sp>
        <p:nvSpPr>
          <p:cNvPr id="14" name="Rectangle 4">
            <a:extLst>
              <a:ext uri="{FF2B5EF4-FFF2-40B4-BE49-F238E27FC236}">
                <a16:creationId xmlns:a16="http://schemas.microsoft.com/office/drawing/2014/main" id="{6FC38E98-96EF-19B1-D2FB-B80CC5B821D1}"/>
              </a:ext>
            </a:extLst>
          </p:cNvPr>
          <p:cNvSpPr>
            <a:spLocks noChangeArrowheads="1"/>
          </p:cNvSpPr>
          <p:nvPr/>
        </p:nvSpPr>
        <p:spPr bwMode="auto">
          <a:xfrm>
            <a:off x="4792120" y="825038"/>
            <a:ext cx="2386423"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l-GR" sz="3200" b="1" i="0" u="none" strike="noStrike" cap="none" normalizeH="0" baseline="0" dirty="0">
                <a:ln>
                  <a:noFill/>
                </a:ln>
                <a:solidFill>
                  <a:schemeClr val="bg1">
                    <a:lumMod val="95000"/>
                  </a:schemeClr>
                </a:solidFill>
                <a:effectLst/>
                <a:latin typeface="Garamond" panose="02020404030301010803" pitchFamily="18" charset="0"/>
              </a:rPr>
              <a:t>Introduction</a:t>
            </a:r>
            <a:endParaRPr kumimoji="0" lang="el-GR" altLang="el-GR" sz="3200" b="1" i="0" u="none" strike="noStrike" cap="none" normalizeH="0" baseline="0" dirty="0">
              <a:ln>
                <a:noFill/>
              </a:ln>
              <a:solidFill>
                <a:schemeClr val="bg1">
                  <a:lumMod val="95000"/>
                </a:schemeClr>
              </a:solidFill>
              <a:effectLst/>
              <a:latin typeface="Garamond" panose="02020404030301010803" pitchFamily="18" charset="0"/>
            </a:endParaRPr>
          </a:p>
        </p:txBody>
      </p:sp>
    </p:spTree>
    <p:extLst>
      <p:ext uri="{BB962C8B-B14F-4D97-AF65-F5344CB8AC3E}">
        <p14:creationId xmlns:p14="http://schemas.microsoft.com/office/powerpoint/2010/main" val="3604328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6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tileRect/>
        </a:gradFill>
        <a:effectLst/>
      </p:bgPr>
    </p:bg>
    <p:spTree>
      <p:nvGrpSpPr>
        <p:cNvPr id="1" name=""/>
        <p:cNvGrpSpPr/>
        <p:nvPr/>
      </p:nvGrpSpPr>
      <p:grpSpPr>
        <a:xfrm>
          <a:off x="0" y="0"/>
          <a:ext cx="0" cy="0"/>
          <a:chOff x="0" y="0"/>
          <a:chExt cx="0" cy="0"/>
        </a:xfrm>
      </p:grpSpPr>
      <p:pic>
        <p:nvPicPr>
          <p:cNvPr id="5" name="Εικόνα 4" descr="Εικόνα που περιέχει στιγμιότυπο οθόνης, ορθογώνιο παραλληλόγραμμο, σύμβολο, πράσινο&#10;&#10;Περιγραφή που δημιουργήθηκε αυτόματα">
            <a:extLst>
              <a:ext uri="{FF2B5EF4-FFF2-40B4-BE49-F238E27FC236}">
                <a16:creationId xmlns:a16="http://schemas.microsoft.com/office/drawing/2014/main" id="{5F27BE09-9D94-38A2-7FF4-389FFA550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324100" cy="2316722"/>
          </a:xfrm>
          <a:prstGeom prst="rect">
            <a:avLst/>
          </a:prstGeom>
        </p:spPr>
      </p:pic>
      <p:sp>
        <p:nvSpPr>
          <p:cNvPr id="12" name="TextBox 11">
            <a:extLst>
              <a:ext uri="{FF2B5EF4-FFF2-40B4-BE49-F238E27FC236}">
                <a16:creationId xmlns:a16="http://schemas.microsoft.com/office/drawing/2014/main" id="{78EA8E73-0F39-63DE-480F-490294AD62A2}"/>
              </a:ext>
            </a:extLst>
          </p:cNvPr>
          <p:cNvSpPr txBox="1"/>
          <p:nvPr/>
        </p:nvSpPr>
        <p:spPr>
          <a:xfrm>
            <a:off x="6297890" y="1867729"/>
            <a:ext cx="5564172" cy="2554545"/>
          </a:xfrm>
          <a:prstGeom prst="rect">
            <a:avLst/>
          </a:prstGeom>
          <a:noFill/>
        </p:spPr>
        <p:txBody>
          <a:bodyPr wrap="square">
            <a:spAutoFit/>
          </a:bodyPr>
          <a:lstStyle/>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l-GR" sz="2000" b="0" i="0" u="none" strike="noStrike" cap="none" normalizeH="0" baseline="0" dirty="0">
                <a:ln>
                  <a:noFill/>
                </a:ln>
                <a:solidFill>
                  <a:schemeClr val="bg1">
                    <a:lumMod val="95000"/>
                  </a:schemeClr>
                </a:solidFill>
                <a:effectLst/>
                <a:latin typeface="Garamond" panose="02020404030301010803" pitchFamily="18" charset="0"/>
              </a:rPr>
              <a:t>Develop an application that recommends the best supermarket based on a variety of user criteria such as real-time data such as weather, distance, transportation means, and time of day.</a:t>
            </a:r>
          </a:p>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endParaRPr kumimoji="0" lang="en-US" altLang="el-GR" sz="2000" b="0" i="0" u="none" strike="noStrike" cap="none" normalizeH="0" baseline="0" dirty="0">
              <a:ln>
                <a:noFill/>
              </a:ln>
              <a:solidFill>
                <a:schemeClr val="bg1">
                  <a:lumMod val="95000"/>
                </a:schemeClr>
              </a:solidFill>
              <a:effectLst/>
              <a:latin typeface="Garamond" panose="02020404030301010803" pitchFamily="18" charset="0"/>
            </a:endParaRPr>
          </a:p>
          <a:p>
            <a:pPr marL="342900" marR="0" lvl="0" indent="-342900" algn="just" defTabSz="914400" rtl="0" eaLnBrk="0" fontAlgn="base" latinLnBrk="0" hangingPunct="0">
              <a:lnSpc>
                <a:spcPct val="100000"/>
              </a:lnSpc>
              <a:spcBef>
                <a:spcPct val="0"/>
              </a:spcBef>
              <a:spcAft>
                <a:spcPct val="0"/>
              </a:spcAft>
              <a:buClrTx/>
              <a:buSzTx/>
              <a:buFont typeface="Courier New" panose="02070309020205020404" pitchFamily="49" charset="0"/>
              <a:buChar char="o"/>
              <a:tabLst/>
            </a:pPr>
            <a:r>
              <a:rPr kumimoji="0" lang="en-US" altLang="el-GR" sz="2000" b="0" i="0" u="none" strike="noStrike" cap="none" normalizeH="0" baseline="0" dirty="0">
                <a:ln>
                  <a:noFill/>
                </a:ln>
                <a:solidFill>
                  <a:schemeClr val="bg1">
                    <a:lumMod val="95000"/>
                  </a:schemeClr>
                </a:solidFill>
                <a:effectLst/>
                <a:latin typeface="Garamond" panose="02020404030301010803" pitchFamily="18" charset="0"/>
              </a:rPr>
              <a:t>Leverage AI and machine learning to provide optimal shopping recommendations tailored to each users needs.</a:t>
            </a:r>
            <a:endParaRPr kumimoji="0" lang="el-GR" altLang="el-GR" sz="2000" b="0" i="0" u="none" strike="noStrike" cap="none" normalizeH="0" baseline="0" dirty="0">
              <a:ln>
                <a:noFill/>
              </a:ln>
              <a:solidFill>
                <a:schemeClr val="bg1">
                  <a:lumMod val="95000"/>
                </a:schemeClr>
              </a:solidFill>
              <a:effectLst/>
              <a:latin typeface="Garamond" panose="02020404030301010803" pitchFamily="18" charset="0"/>
            </a:endParaRPr>
          </a:p>
        </p:txBody>
      </p:sp>
      <p:sp>
        <p:nvSpPr>
          <p:cNvPr id="14" name="Rectangle 4">
            <a:extLst>
              <a:ext uri="{FF2B5EF4-FFF2-40B4-BE49-F238E27FC236}">
                <a16:creationId xmlns:a16="http://schemas.microsoft.com/office/drawing/2014/main" id="{6FC38E98-96EF-19B1-D2FB-B80CC5B821D1}"/>
              </a:ext>
            </a:extLst>
          </p:cNvPr>
          <p:cNvSpPr>
            <a:spLocks noChangeArrowheads="1"/>
          </p:cNvSpPr>
          <p:nvPr/>
        </p:nvSpPr>
        <p:spPr bwMode="auto">
          <a:xfrm>
            <a:off x="3430658" y="825038"/>
            <a:ext cx="510934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l-GR" sz="3200" b="1" i="0" u="none" strike="noStrike" cap="none" normalizeH="0" baseline="0" dirty="0">
                <a:ln>
                  <a:noFill/>
                </a:ln>
                <a:solidFill>
                  <a:schemeClr val="bg1">
                    <a:lumMod val="95000"/>
                  </a:schemeClr>
                </a:solidFill>
                <a:effectLst/>
                <a:latin typeface="Garamond" panose="02020404030301010803" pitchFamily="18" charset="0"/>
              </a:rPr>
              <a:t>Objective of the Application</a:t>
            </a:r>
            <a:endParaRPr kumimoji="0" lang="el-GR" altLang="el-GR" sz="3200" b="1" i="0" u="none" strike="noStrike" cap="none" normalizeH="0" baseline="0" dirty="0">
              <a:ln>
                <a:noFill/>
              </a:ln>
              <a:solidFill>
                <a:schemeClr val="bg1">
                  <a:lumMod val="95000"/>
                </a:schemeClr>
              </a:solidFill>
              <a:effectLst/>
              <a:latin typeface="Garamond" panose="02020404030301010803" pitchFamily="18" charset="0"/>
            </a:endParaRPr>
          </a:p>
        </p:txBody>
      </p:sp>
    </p:spTree>
    <p:extLst>
      <p:ext uri="{BB962C8B-B14F-4D97-AF65-F5344CB8AC3E}">
        <p14:creationId xmlns:p14="http://schemas.microsoft.com/office/powerpoint/2010/main" val="28293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61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lin ang="13500000" scaled="1"/>
          <a:tileRect/>
        </a:gradFill>
        <a:effectLst/>
      </p:bgPr>
    </p:bg>
    <p:spTree>
      <p:nvGrpSpPr>
        <p:cNvPr id="1" name=""/>
        <p:cNvGrpSpPr/>
        <p:nvPr/>
      </p:nvGrpSpPr>
      <p:grpSpPr>
        <a:xfrm>
          <a:off x="0" y="0"/>
          <a:ext cx="0" cy="0"/>
          <a:chOff x="0" y="0"/>
          <a:chExt cx="0" cy="0"/>
        </a:xfrm>
      </p:grpSpPr>
      <p:pic>
        <p:nvPicPr>
          <p:cNvPr id="5" name="Εικόνα 4" descr="Εικόνα που περιέχει στιγμιότυπο οθόνης, ορθογώνιο παραλληλόγραμμο, σύμβολο, πράσινο&#10;&#10;Περιγραφή που δημιουργήθηκε αυτόματα">
            <a:extLst>
              <a:ext uri="{FF2B5EF4-FFF2-40B4-BE49-F238E27FC236}">
                <a16:creationId xmlns:a16="http://schemas.microsoft.com/office/drawing/2014/main" id="{5F27BE09-9D94-38A2-7FF4-389FFA550F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67900" y="0"/>
            <a:ext cx="2324100" cy="2316722"/>
          </a:xfrm>
          <a:prstGeom prst="rect">
            <a:avLst/>
          </a:prstGeom>
        </p:spPr>
      </p:pic>
      <p:sp>
        <p:nvSpPr>
          <p:cNvPr id="14" name="Rectangle 4">
            <a:extLst>
              <a:ext uri="{FF2B5EF4-FFF2-40B4-BE49-F238E27FC236}">
                <a16:creationId xmlns:a16="http://schemas.microsoft.com/office/drawing/2014/main" id="{6FC38E98-96EF-19B1-D2FB-B80CC5B821D1}"/>
              </a:ext>
            </a:extLst>
          </p:cNvPr>
          <p:cNvSpPr>
            <a:spLocks noChangeArrowheads="1"/>
          </p:cNvSpPr>
          <p:nvPr/>
        </p:nvSpPr>
        <p:spPr bwMode="auto">
          <a:xfrm>
            <a:off x="3884442" y="825038"/>
            <a:ext cx="4201791"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l-GR" sz="3200" b="1" i="0" u="none" strike="noStrike" cap="none" normalizeH="0" baseline="0" dirty="0">
                <a:ln>
                  <a:noFill/>
                </a:ln>
                <a:solidFill>
                  <a:schemeClr val="bg1">
                    <a:lumMod val="95000"/>
                  </a:schemeClr>
                </a:solidFill>
                <a:effectLst/>
                <a:latin typeface="Garamond" panose="02020404030301010803" pitchFamily="18" charset="0"/>
              </a:rPr>
              <a:t>Application Ecosystem</a:t>
            </a:r>
            <a:endParaRPr kumimoji="0" lang="el-GR" altLang="el-GR" sz="3200" b="1" i="0" u="none" strike="noStrike" cap="none" normalizeH="0" baseline="0" dirty="0">
              <a:ln>
                <a:noFill/>
              </a:ln>
              <a:solidFill>
                <a:schemeClr val="bg1">
                  <a:lumMod val="95000"/>
                </a:schemeClr>
              </a:solidFill>
              <a:effectLst/>
              <a:latin typeface="Garamond" panose="02020404030301010803" pitchFamily="18" charset="0"/>
            </a:endParaRPr>
          </a:p>
        </p:txBody>
      </p:sp>
      <p:pic>
        <p:nvPicPr>
          <p:cNvPr id="2" name="Εικόνα 1" descr="Εικόνα που περιέχει κείμενο, στιγμιότυπο οθόνης, διάγραμμα&#10;&#10;Περιγραφή που δημιουργήθηκε αυτόματα">
            <a:extLst>
              <a:ext uri="{FF2B5EF4-FFF2-40B4-BE49-F238E27FC236}">
                <a16:creationId xmlns:a16="http://schemas.microsoft.com/office/drawing/2014/main" id="{E2550504-D556-7DF0-AFF5-68339C7C194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9683" y="1734532"/>
            <a:ext cx="9492791" cy="4901938"/>
          </a:xfrm>
          <a:prstGeom prst="rect">
            <a:avLst/>
          </a:prstGeom>
          <a:noFill/>
          <a:ln>
            <a:noFill/>
          </a:ln>
        </p:spPr>
      </p:pic>
    </p:spTree>
    <p:extLst>
      <p:ext uri="{BB962C8B-B14F-4D97-AF65-F5344CB8AC3E}">
        <p14:creationId xmlns:p14="http://schemas.microsoft.com/office/powerpoint/2010/main" val="193193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8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Εικόνα 5" descr="Εικόνα που περιέχει κτίριο, παράθυρο, εξωτερικός χώρος/ύπαιθρος, χειμώνας&#10;&#10;Περιγραφή που δημιουργήθηκε αυτόματα">
            <a:extLst>
              <a:ext uri="{FF2B5EF4-FFF2-40B4-BE49-F238E27FC236}">
                <a16:creationId xmlns:a16="http://schemas.microsoft.com/office/drawing/2014/main" id="{EAF5A605-1CD0-3676-5BF4-E49BF77BCE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168"/>
            <a:ext cx="12192000" cy="6879167"/>
          </a:xfrm>
          <a:prstGeom prst="rect">
            <a:avLst/>
          </a:prstGeom>
          <a:solidFill>
            <a:schemeClr val="accent1"/>
          </a:solidFill>
          <a:effectLst>
            <a:glow rad="1841500">
              <a:srgbClr val="2E4637">
                <a:alpha val="0"/>
              </a:srgbClr>
            </a:glow>
            <a:reflection blurRad="838200" stA="96000" endPos="65000" dist="50800" dir="5400000" sy="-100000" algn="bl" rotWithShape="0"/>
            <a:softEdge rad="355600"/>
          </a:effectLst>
        </p:spPr>
      </p:pic>
      <p:sp>
        <p:nvSpPr>
          <p:cNvPr id="4" name="TextBox 3">
            <a:extLst>
              <a:ext uri="{FF2B5EF4-FFF2-40B4-BE49-F238E27FC236}">
                <a16:creationId xmlns:a16="http://schemas.microsoft.com/office/drawing/2014/main" id="{CD0F37B6-BC9D-22EA-25D2-0C1DD1BB8499}"/>
              </a:ext>
            </a:extLst>
          </p:cNvPr>
          <p:cNvSpPr txBox="1"/>
          <p:nvPr/>
        </p:nvSpPr>
        <p:spPr>
          <a:xfrm>
            <a:off x="5930900" y="5422900"/>
            <a:ext cx="6781800" cy="830997"/>
          </a:xfrm>
          <a:prstGeom prst="rect">
            <a:avLst/>
          </a:prstGeom>
          <a:noFill/>
        </p:spPr>
        <p:txBody>
          <a:bodyPr wrap="square" rtlCol="0">
            <a:spAutoFit/>
          </a:bodyPr>
          <a:lstStyle/>
          <a:p>
            <a:pPr algn="ctr"/>
            <a:r>
              <a:rPr lang="en-US" sz="4800" dirty="0">
                <a:solidFill>
                  <a:schemeClr val="bg1"/>
                </a:solidFill>
                <a:latin typeface="Garamond" panose="02020404030301010803" pitchFamily="18" charset="0"/>
              </a:rPr>
              <a:t>Dataset Creation</a:t>
            </a:r>
            <a:endParaRPr lang="el-GR" sz="4800" dirty="0">
              <a:solidFill>
                <a:schemeClr val="bg1"/>
              </a:solidFill>
              <a:latin typeface="Garamond" panose="02020404030301010803" pitchFamily="18" charset="0"/>
            </a:endParaRPr>
          </a:p>
        </p:txBody>
      </p:sp>
      <p:sp>
        <p:nvSpPr>
          <p:cNvPr id="27" name="TextBox 26">
            <a:extLst>
              <a:ext uri="{FF2B5EF4-FFF2-40B4-BE49-F238E27FC236}">
                <a16:creationId xmlns:a16="http://schemas.microsoft.com/office/drawing/2014/main" id="{5F802776-D46F-404E-AE69-035409B476E0}"/>
              </a:ext>
            </a:extLst>
          </p:cNvPr>
          <p:cNvSpPr txBox="1"/>
          <p:nvPr/>
        </p:nvSpPr>
        <p:spPr>
          <a:xfrm>
            <a:off x="8343251" y="16807722"/>
            <a:ext cx="3641497"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Repetition of previous steps</a:t>
            </a:r>
          </a:p>
          <a:p>
            <a:pPr marL="285750" indent="-285750">
              <a:buFont typeface="Arial" panose="020B0604020202020204" pitchFamily="34" charset="0"/>
              <a:buChar char="•"/>
            </a:pPr>
            <a:endParaRPr lang="en-US" sz="2400" dirty="0">
              <a:solidFill>
                <a:schemeClr val="bg1"/>
              </a:solidFill>
              <a:latin typeface="Garamond" panose="02020404030301010803" pitchFamily="18" charset="0"/>
            </a:endParaRPr>
          </a:p>
          <a:p>
            <a:pPr marL="285750" indent="-285750">
              <a:buFont typeface="Arial" panose="020B0604020202020204" pitchFamily="34" charset="0"/>
              <a:buChar char="•"/>
            </a:pPr>
            <a:r>
              <a:rPr lang="en-US"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Merging</a:t>
            </a:r>
            <a:endParaRPr lang="en-US" sz="2400" dirty="0">
              <a:solidFill>
                <a:schemeClr val="bg1"/>
              </a:solidFill>
              <a:latin typeface="Garamond" panose="02020404030301010803" pitchFamily="18" charset="0"/>
            </a:endParaRPr>
          </a:p>
          <a:p>
            <a:endParaRPr lang="el-GR" dirty="0"/>
          </a:p>
        </p:txBody>
      </p:sp>
      <p:sp>
        <p:nvSpPr>
          <p:cNvPr id="28" name="Ορθογώνιο 27">
            <a:extLst>
              <a:ext uri="{FF2B5EF4-FFF2-40B4-BE49-F238E27FC236}">
                <a16:creationId xmlns:a16="http://schemas.microsoft.com/office/drawing/2014/main" id="{CA322099-3891-A16F-7817-79BE3953C91C}"/>
              </a:ext>
            </a:extLst>
          </p:cNvPr>
          <p:cNvSpPr/>
          <p:nvPr/>
        </p:nvSpPr>
        <p:spPr>
          <a:xfrm>
            <a:off x="0" y="6857999"/>
            <a:ext cx="4080000" cy="6857999"/>
          </a:xfrm>
          <a:prstGeom prst="rect">
            <a:avLst/>
          </a:prstGeom>
          <a:solidFill>
            <a:srgbClr val="94AC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29" name="Ορθογώνιο 28">
            <a:extLst>
              <a:ext uri="{FF2B5EF4-FFF2-40B4-BE49-F238E27FC236}">
                <a16:creationId xmlns:a16="http://schemas.microsoft.com/office/drawing/2014/main" id="{FF4681A9-2F8D-BE78-BDF6-48B9E92B6ECA}"/>
              </a:ext>
            </a:extLst>
          </p:cNvPr>
          <p:cNvSpPr/>
          <p:nvPr/>
        </p:nvSpPr>
        <p:spPr>
          <a:xfrm>
            <a:off x="4078384" y="9450914"/>
            <a:ext cx="4080000" cy="6857999"/>
          </a:xfrm>
          <a:prstGeom prst="rect">
            <a:avLst/>
          </a:prstGeom>
          <a:solidFill>
            <a:srgbClr val="1A3F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30" name="Ορθογώνιο 29">
            <a:extLst>
              <a:ext uri="{FF2B5EF4-FFF2-40B4-BE49-F238E27FC236}">
                <a16:creationId xmlns:a16="http://schemas.microsoft.com/office/drawing/2014/main" id="{C11B43C7-F1E2-616A-86A1-12C30D835A6A}"/>
              </a:ext>
            </a:extLst>
          </p:cNvPr>
          <p:cNvSpPr/>
          <p:nvPr/>
        </p:nvSpPr>
        <p:spPr>
          <a:xfrm>
            <a:off x="8155889" y="12469971"/>
            <a:ext cx="4080000" cy="6847413"/>
          </a:xfrm>
          <a:prstGeom prst="rect">
            <a:avLst/>
          </a:prstGeom>
          <a:solidFill>
            <a:srgbClr val="2E46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dirty="0"/>
          </a:p>
        </p:txBody>
      </p:sp>
      <p:pic>
        <p:nvPicPr>
          <p:cNvPr id="31" name="Εικόνα 30" descr="Εικόνα που περιέχει κείμενο, στιγμιότυπο οθόνης, γραμματοσειρά, γραμμή&#10;&#10;Περιγραφή που δημιουργήθηκε αυτόματα">
            <a:extLst>
              <a:ext uri="{FF2B5EF4-FFF2-40B4-BE49-F238E27FC236}">
                <a16:creationId xmlns:a16="http://schemas.microsoft.com/office/drawing/2014/main" id="{75199D31-78D2-3869-C6EE-F1904173AD1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3801" y="7700327"/>
            <a:ext cx="3530782"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2" name="Εικόνα 31" descr="Εικόνα που περιέχει κείμενο, στιγμιότυπο οθόνης, σχεδίαση&#10;&#10;Περιγραφή που δημιουργήθηκε αυτόματα">
            <a:extLst>
              <a:ext uri="{FF2B5EF4-FFF2-40B4-BE49-F238E27FC236}">
                <a16:creationId xmlns:a16="http://schemas.microsoft.com/office/drawing/2014/main" id="{457A0C29-3F51-7EAC-190F-EB09285DB3A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357984" y="10303827"/>
            <a:ext cx="3531186"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33" name="Εικόνα 32" descr="Εικόνα που περιέχει διάγραμμα, κείμενο">
            <a:extLst>
              <a:ext uri="{FF2B5EF4-FFF2-40B4-BE49-F238E27FC236}">
                <a16:creationId xmlns:a16="http://schemas.microsoft.com/office/drawing/2014/main" id="{6D7BBB0E-EAA8-691E-3084-DE11C11CD45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423489" y="13312298"/>
            <a:ext cx="3531186"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34" name="TextBox 33">
            <a:extLst>
              <a:ext uri="{FF2B5EF4-FFF2-40B4-BE49-F238E27FC236}">
                <a16:creationId xmlns:a16="http://schemas.microsoft.com/office/drawing/2014/main" id="{E098A347-24CE-C24E-163D-FA2571B29E67}"/>
              </a:ext>
            </a:extLst>
          </p:cNvPr>
          <p:cNvSpPr txBox="1"/>
          <p:nvPr/>
        </p:nvSpPr>
        <p:spPr>
          <a:xfrm>
            <a:off x="142901" y="10276413"/>
            <a:ext cx="3781321" cy="523220"/>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Single Person Ratings</a:t>
            </a:r>
            <a:endParaRPr lang="el-GR" sz="2800" dirty="0">
              <a:solidFill>
                <a:schemeClr val="bg1"/>
              </a:solidFill>
              <a:latin typeface="Garamond" panose="02020404030301010803" pitchFamily="18" charset="0"/>
            </a:endParaRPr>
          </a:p>
        </p:txBody>
      </p:sp>
      <p:sp>
        <p:nvSpPr>
          <p:cNvPr id="35" name="TextBox 34">
            <a:extLst>
              <a:ext uri="{FF2B5EF4-FFF2-40B4-BE49-F238E27FC236}">
                <a16:creationId xmlns:a16="http://schemas.microsoft.com/office/drawing/2014/main" id="{7BC99165-BABC-F203-4CBC-AC57C4CA26E3}"/>
              </a:ext>
            </a:extLst>
          </p:cNvPr>
          <p:cNvSpPr txBox="1"/>
          <p:nvPr/>
        </p:nvSpPr>
        <p:spPr>
          <a:xfrm>
            <a:off x="4227284" y="12890499"/>
            <a:ext cx="3781321" cy="523220"/>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Single Group Ratings</a:t>
            </a:r>
            <a:endParaRPr lang="el-GR" sz="2800" dirty="0">
              <a:solidFill>
                <a:schemeClr val="bg1"/>
              </a:solidFill>
              <a:latin typeface="Garamond" panose="02020404030301010803" pitchFamily="18" charset="0"/>
            </a:endParaRPr>
          </a:p>
        </p:txBody>
      </p:sp>
      <p:sp>
        <p:nvSpPr>
          <p:cNvPr id="36" name="TextBox 35">
            <a:extLst>
              <a:ext uri="{FF2B5EF4-FFF2-40B4-BE49-F238E27FC236}">
                <a16:creationId xmlns:a16="http://schemas.microsoft.com/office/drawing/2014/main" id="{0371DD88-95CC-AEDC-613A-10F73897A19B}"/>
              </a:ext>
            </a:extLst>
          </p:cNvPr>
          <p:cNvSpPr txBox="1"/>
          <p:nvPr/>
        </p:nvSpPr>
        <p:spPr>
          <a:xfrm>
            <a:off x="8314988" y="15898970"/>
            <a:ext cx="3781321" cy="954107"/>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Combination of Groups Ratings</a:t>
            </a:r>
            <a:endParaRPr lang="el-GR" sz="2800" dirty="0">
              <a:solidFill>
                <a:schemeClr val="bg1"/>
              </a:solidFill>
              <a:latin typeface="Garamond" panose="02020404030301010803" pitchFamily="18" charset="0"/>
            </a:endParaRPr>
          </a:p>
        </p:txBody>
      </p:sp>
      <p:sp>
        <p:nvSpPr>
          <p:cNvPr id="37" name="TextBox 36">
            <a:extLst>
              <a:ext uri="{FF2B5EF4-FFF2-40B4-BE49-F238E27FC236}">
                <a16:creationId xmlns:a16="http://schemas.microsoft.com/office/drawing/2014/main" id="{09EC688C-478B-A247-FD2C-F5AEF8E382C8}"/>
              </a:ext>
            </a:extLst>
          </p:cNvPr>
          <p:cNvSpPr txBox="1"/>
          <p:nvPr/>
        </p:nvSpPr>
        <p:spPr>
          <a:xfrm>
            <a:off x="218803" y="11357569"/>
            <a:ext cx="3652239"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Sequential Rating Process</a:t>
            </a:r>
          </a:p>
          <a:p>
            <a:pPr marL="285750" indent="-285750">
              <a:buFont typeface="Arial" panose="020B0604020202020204" pitchFamily="34" charset="0"/>
              <a:buChar char="•"/>
            </a:pPr>
            <a:endParaRPr lang="en-US" sz="2400" dirty="0">
              <a:solidFill>
                <a:schemeClr val="bg1"/>
              </a:solidFill>
              <a:latin typeface="Garamond" panose="02020404030301010803" pitchFamily="18" charset="0"/>
            </a:endParaRPr>
          </a:p>
          <a:p>
            <a:pPr marL="285750" indent="-285750">
              <a:buFont typeface="Arial" panose="020B0604020202020204" pitchFamily="34" charset="0"/>
              <a:buChar char="•"/>
            </a:pP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Dynamic</a:t>
            </a:r>
            <a:r>
              <a:rPr lang="el-GR"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 </a:t>
            </a: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Rating</a:t>
            </a:r>
            <a:r>
              <a:rPr lang="el-GR"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 </a:t>
            </a: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Adjustment</a:t>
            </a:r>
            <a:endParaRPr lang="en-US" sz="2400" dirty="0">
              <a:solidFill>
                <a:schemeClr val="bg1"/>
              </a:solidFill>
              <a:latin typeface="Garamond" panose="02020404030301010803" pitchFamily="18" charset="0"/>
            </a:endParaRPr>
          </a:p>
          <a:p>
            <a:endParaRPr lang="el-GR" dirty="0"/>
          </a:p>
        </p:txBody>
      </p:sp>
      <p:sp>
        <p:nvSpPr>
          <p:cNvPr id="38" name="TextBox 37">
            <a:extLst>
              <a:ext uri="{FF2B5EF4-FFF2-40B4-BE49-F238E27FC236}">
                <a16:creationId xmlns:a16="http://schemas.microsoft.com/office/drawing/2014/main" id="{1AB3E7D1-4DA4-BAC2-A0F6-A77355D63D33}"/>
              </a:ext>
            </a:extLst>
          </p:cNvPr>
          <p:cNvSpPr txBox="1"/>
          <p:nvPr/>
        </p:nvSpPr>
        <p:spPr>
          <a:xfrm>
            <a:off x="4345788" y="13961068"/>
            <a:ext cx="3652239" cy="461665"/>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Mean Calculation</a:t>
            </a:r>
            <a:endParaRPr lang="el-GR" dirty="0"/>
          </a:p>
        </p:txBody>
      </p:sp>
      <p:sp>
        <p:nvSpPr>
          <p:cNvPr id="39" name="TextBox 38">
            <a:extLst>
              <a:ext uri="{FF2B5EF4-FFF2-40B4-BE49-F238E27FC236}">
                <a16:creationId xmlns:a16="http://schemas.microsoft.com/office/drawing/2014/main" id="{DD884340-F410-762A-2A27-84ECA3686642}"/>
              </a:ext>
            </a:extLst>
          </p:cNvPr>
          <p:cNvSpPr txBox="1"/>
          <p:nvPr/>
        </p:nvSpPr>
        <p:spPr>
          <a:xfrm>
            <a:off x="8363140" y="16975626"/>
            <a:ext cx="3652239"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Repetition of previous process</a:t>
            </a:r>
          </a:p>
          <a:p>
            <a:pPr marL="285750" indent="-285750">
              <a:buFont typeface="Arial" panose="020B0604020202020204" pitchFamily="34" charset="0"/>
              <a:buChar char="•"/>
            </a:pPr>
            <a:endParaRPr lang="en-US" sz="2400" dirty="0">
              <a:solidFill>
                <a:schemeClr val="bg1"/>
              </a:solidFill>
              <a:latin typeface="Garamond" panose="02020404030301010803" pitchFamily="18" charset="0"/>
            </a:endParaRPr>
          </a:p>
          <a:p>
            <a:pPr marL="285750" indent="-285750">
              <a:buFont typeface="Arial" panose="020B0604020202020204" pitchFamily="34" charset="0"/>
              <a:buChar char="•"/>
            </a:pPr>
            <a:r>
              <a:rPr lang="en-US"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Merging</a:t>
            </a:r>
            <a:endParaRPr lang="en-US" sz="2400" dirty="0">
              <a:solidFill>
                <a:schemeClr val="bg1"/>
              </a:solidFill>
              <a:latin typeface="Garamond" panose="02020404030301010803" pitchFamily="18" charset="0"/>
            </a:endParaRPr>
          </a:p>
          <a:p>
            <a:endParaRPr lang="el-GR" dirty="0"/>
          </a:p>
        </p:txBody>
      </p:sp>
    </p:spTree>
    <p:extLst>
      <p:ext uri="{BB962C8B-B14F-4D97-AF65-F5344CB8AC3E}">
        <p14:creationId xmlns:p14="http://schemas.microsoft.com/office/powerpoint/2010/main" val="2234519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84000">
              <a:srgbClr val="2E4637"/>
            </a:gs>
            <a:gs pos="0">
              <a:srgbClr val="78C6EA"/>
            </a:gs>
            <a:gs pos="0">
              <a:srgbClr val="7CC8EB"/>
            </a:gs>
            <a:gs pos="0">
              <a:srgbClr val="84CBEC"/>
            </a:gs>
            <a:gs pos="0">
              <a:srgbClr val="93D1EE"/>
            </a:gs>
            <a:gs pos="0">
              <a:srgbClr val="B2DEF3"/>
            </a:gs>
            <a:gs pos="0">
              <a:schemeClr val="accent1">
                <a:lumMod val="5000"/>
                <a:lumOff val="95000"/>
              </a:schemeClr>
            </a:gs>
            <a:gs pos="0">
              <a:schemeClr val="accent1">
                <a:lumMod val="45000"/>
                <a:lumOff val="55000"/>
              </a:schemeClr>
            </a:gs>
            <a:gs pos="0">
              <a:srgbClr val="1A3F0C"/>
            </a:gs>
            <a:gs pos="100000">
              <a:schemeClr val="accent6">
                <a:lumMod val="20000"/>
                <a:lumOff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6" name="Εικόνα 5" descr="Εικόνα που περιέχει κτίριο, παράθυρο, εξωτερικός χώρος/ύπαιθρος, χειμώνας&#10;&#10;Περιγραφή που δημιουργήθηκε αυτόματα">
            <a:extLst>
              <a:ext uri="{FF2B5EF4-FFF2-40B4-BE49-F238E27FC236}">
                <a16:creationId xmlns:a16="http://schemas.microsoft.com/office/drawing/2014/main" id="{EAF5A605-1CD0-3676-5BF4-E49BF77BCE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1168"/>
            <a:ext cx="12192000" cy="6879167"/>
          </a:xfrm>
          <a:prstGeom prst="rect">
            <a:avLst/>
          </a:prstGeom>
          <a:solidFill>
            <a:schemeClr val="accent1"/>
          </a:solidFill>
          <a:effectLst>
            <a:glow rad="1841500">
              <a:srgbClr val="2E4637">
                <a:alpha val="0"/>
              </a:srgbClr>
            </a:glow>
            <a:reflection blurRad="838200" stA="96000" endPos="65000" dist="50800" dir="5400000" sy="-100000" algn="bl" rotWithShape="0"/>
            <a:softEdge rad="355600"/>
          </a:effectLst>
        </p:spPr>
      </p:pic>
      <p:sp>
        <p:nvSpPr>
          <p:cNvPr id="4" name="TextBox 3">
            <a:extLst>
              <a:ext uri="{FF2B5EF4-FFF2-40B4-BE49-F238E27FC236}">
                <a16:creationId xmlns:a16="http://schemas.microsoft.com/office/drawing/2014/main" id="{CD0F37B6-BC9D-22EA-25D2-0C1DD1BB8499}"/>
              </a:ext>
            </a:extLst>
          </p:cNvPr>
          <p:cNvSpPr txBox="1"/>
          <p:nvPr/>
        </p:nvSpPr>
        <p:spPr>
          <a:xfrm>
            <a:off x="5930900" y="5422900"/>
            <a:ext cx="6781800" cy="830997"/>
          </a:xfrm>
          <a:prstGeom prst="rect">
            <a:avLst/>
          </a:prstGeom>
          <a:noFill/>
        </p:spPr>
        <p:txBody>
          <a:bodyPr wrap="square" rtlCol="0">
            <a:spAutoFit/>
          </a:bodyPr>
          <a:lstStyle/>
          <a:p>
            <a:pPr algn="ctr"/>
            <a:r>
              <a:rPr lang="en-US" sz="4800" dirty="0">
                <a:solidFill>
                  <a:schemeClr val="bg1"/>
                </a:solidFill>
                <a:latin typeface="Garamond" panose="02020404030301010803" pitchFamily="18" charset="0"/>
              </a:rPr>
              <a:t>Dataset Creation</a:t>
            </a:r>
            <a:endParaRPr lang="el-GR" sz="4800" dirty="0">
              <a:solidFill>
                <a:schemeClr val="bg1"/>
              </a:solidFill>
              <a:latin typeface="Garamond" panose="02020404030301010803" pitchFamily="18" charset="0"/>
            </a:endParaRPr>
          </a:p>
        </p:txBody>
      </p:sp>
      <p:sp>
        <p:nvSpPr>
          <p:cNvPr id="2" name="Ορθογώνιο 1">
            <a:extLst>
              <a:ext uri="{FF2B5EF4-FFF2-40B4-BE49-F238E27FC236}">
                <a16:creationId xmlns:a16="http://schemas.microsoft.com/office/drawing/2014/main" id="{45C79528-B90C-7879-4DFF-384F1834A7F4}"/>
              </a:ext>
            </a:extLst>
          </p:cNvPr>
          <p:cNvSpPr/>
          <p:nvPr/>
        </p:nvSpPr>
        <p:spPr>
          <a:xfrm>
            <a:off x="0" y="0"/>
            <a:ext cx="4068000" cy="6857999"/>
          </a:xfrm>
          <a:prstGeom prst="rect">
            <a:avLst/>
          </a:prstGeom>
          <a:solidFill>
            <a:srgbClr val="94AC9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3" name="Ορθογώνιο 2">
            <a:extLst>
              <a:ext uri="{FF2B5EF4-FFF2-40B4-BE49-F238E27FC236}">
                <a16:creationId xmlns:a16="http://schemas.microsoft.com/office/drawing/2014/main" id="{967CE967-4238-1881-E343-8343427C3B7A}"/>
              </a:ext>
            </a:extLst>
          </p:cNvPr>
          <p:cNvSpPr/>
          <p:nvPr/>
        </p:nvSpPr>
        <p:spPr>
          <a:xfrm>
            <a:off x="4056000" y="-10585"/>
            <a:ext cx="4068000" cy="6857999"/>
          </a:xfrm>
          <a:prstGeom prst="rect">
            <a:avLst/>
          </a:prstGeom>
          <a:solidFill>
            <a:srgbClr val="1A3F0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5" name="Ορθογώνιο 4">
            <a:extLst>
              <a:ext uri="{FF2B5EF4-FFF2-40B4-BE49-F238E27FC236}">
                <a16:creationId xmlns:a16="http://schemas.microsoft.com/office/drawing/2014/main" id="{9D31BABA-2D9B-BB03-D91A-87BECBE39318}"/>
              </a:ext>
            </a:extLst>
          </p:cNvPr>
          <p:cNvSpPr/>
          <p:nvPr/>
        </p:nvSpPr>
        <p:spPr>
          <a:xfrm>
            <a:off x="8112000" y="1"/>
            <a:ext cx="4068000" cy="6857999"/>
          </a:xfrm>
          <a:prstGeom prst="rect">
            <a:avLst/>
          </a:prstGeom>
          <a:solidFill>
            <a:srgbClr val="2E463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l-GR" dirty="0"/>
          </a:p>
        </p:txBody>
      </p:sp>
      <p:pic>
        <p:nvPicPr>
          <p:cNvPr id="8" name="Εικόνα 7" descr="Εικόνα που περιέχει κείμενο, στιγμιότυπο οθόνης, γραμματοσειρά, γραμμή&#10;&#10;Περιγραφή που δημιουργήθηκε αυτόματα">
            <a:extLst>
              <a:ext uri="{FF2B5EF4-FFF2-40B4-BE49-F238E27FC236}">
                <a16:creationId xmlns:a16="http://schemas.microsoft.com/office/drawing/2014/main" id="{6CED5EF3-9C67-1F0F-72A0-7F3AD277325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73801" y="842328"/>
            <a:ext cx="3520397"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9" name="Εικόνα 8" descr="Εικόνα που περιέχει κείμενο, στιγμιότυπο οθόνης, σχεδίαση&#10;&#10;Περιγραφή που δημιουργήθηκε αυτόματα">
            <a:extLst>
              <a:ext uri="{FF2B5EF4-FFF2-40B4-BE49-F238E27FC236}">
                <a16:creationId xmlns:a16="http://schemas.microsoft.com/office/drawing/2014/main" id="{ACD34016-84FD-7ADB-E32A-DF192207029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335600" y="842328"/>
            <a:ext cx="3520800"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0" name="Εικόνα 9" descr="Εικόνα που περιέχει διάγραμμα, κείμενο">
            <a:extLst>
              <a:ext uri="{FF2B5EF4-FFF2-40B4-BE49-F238E27FC236}">
                <a16:creationId xmlns:a16="http://schemas.microsoft.com/office/drawing/2014/main" id="{ED076E44-C907-A1BE-B024-1C4DB2D8C82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8379600" y="842328"/>
            <a:ext cx="3520800" cy="21661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11" name="TextBox 10">
            <a:extLst>
              <a:ext uri="{FF2B5EF4-FFF2-40B4-BE49-F238E27FC236}">
                <a16:creationId xmlns:a16="http://schemas.microsoft.com/office/drawing/2014/main" id="{D3597319-DE9A-222B-31A0-1DA5355696B4}"/>
              </a:ext>
            </a:extLst>
          </p:cNvPr>
          <p:cNvSpPr txBox="1"/>
          <p:nvPr/>
        </p:nvSpPr>
        <p:spPr>
          <a:xfrm>
            <a:off x="142901" y="3418414"/>
            <a:ext cx="3770199" cy="523220"/>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Single Person Ratings</a:t>
            </a:r>
            <a:endParaRPr lang="el-GR" sz="2800" dirty="0">
              <a:solidFill>
                <a:schemeClr val="bg1"/>
              </a:solidFill>
              <a:latin typeface="Garamond" panose="02020404030301010803" pitchFamily="18" charset="0"/>
            </a:endParaRPr>
          </a:p>
        </p:txBody>
      </p:sp>
      <p:sp>
        <p:nvSpPr>
          <p:cNvPr id="12" name="TextBox 11">
            <a:extLst>
              <a:ext uri="{FF2B5EF4-FFF2-40B4-BE49-F238E27FC236}">
                <a16:creationId xmlns:a16="http://schemas.microsoft.com/office/drawing/2014/main" id="{27AE7446-618B-8B95-43AF-EFC680277215}"/>
              </a:ext>
            </a:extLst>
          </p:cNvPr>
          <p:cNvSpPr txBox="1"/>
          <p:nvPr/>
        </p:nvSpPr>
        <p:spPr>
          <a:xfrm>
            <a:off x="4204900" y="3429000"/>
            <a:ext cx="3770199" cy="523220"/>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Single Group Ratings</a:t>
            </a:r>
            <a:endParaRPr lang="el-GR" sz="2800" dirty="0">
              <a:solidFill>
                <a:schemeClr val="bg1"/>
              </a:solidFill>
              <a:latin typeface="Garamond" panose="02020404030301010803" pitchFamily="18" charset="0"/>
            </a:endParaRPr>
          </a:p>
        </p:txBody>
      </p:sp>
      <p:sp>
        <p:nvSpPr>
          <p:cNvPr id="13" name="TextBox 12">
            <a:extLst>
              <a:ext uri="{FF2B5EF4-FFF2-40B4-BE49-F238E27FC236}">
                <a16:creationId xmlns:a16="http://schemas.microsoft.com/office/drawing/2014/main" id="{3694C838-8EF6-C1F7-4B3A-435CCB82B43E}"/>
              </a:ext>
            </a:extLst>
          </p:cNvPr>
          <p:cNvSpPr txBox="1"/>
          <p:nvPr/>
        </p:nvSpPr>
        <p:spPr>
          <a:xfrm>
            <a:off x="8271099" y="3429000"/>
            <a:ext cx="3770199" cy="954107"/>
          </a:xfrm>
          <a:prstGeom prst="rect">
            <a:avLst/>
          </a:prstGeom>
          <a:noFill/>
        </p:spPr>
        <p:txBody>
          <a:bodyPr wrap="square" rtlCol="0">
            <a:spAutoFit/>
          </a:bodyPr>
          <a:lstStyle/>
          <a:p>
            <a:pPr algn="ctr"/>
            <a:r>
              <a:rPr lang="en-US" sz="2800" dirty="0">
                <a:solidFill>
                  <a:schemeClr val="bg1"/>
                </a:solidFill>
                <a:latin typeface="Garamond" panose="02020404030301010803" pitchFamily="18" charset="0"/>
              </a:rPr>
              <a:t>Combination of Groups Ratings</a:t>
            </a:r>
            <a:endParaRPr lang="el-GR" sz="2800" dirty="0">
              <a:solidFill>
                <a:schemeClr val="bg1"/>
              </a:solidFill>
              <a:latin typeface="Garamond" panose="02020404030301010803" pitchFamily="18" charset="0"/>
            </a:endParaRPr>
          </a:p>
        </p:txBody>
      </p:sp>
      <p:sp>
        <p:nvSpPr>
          <p:cNvPr id="14" name="TextBox 13">
            <a:extLst>
              <a:ext uri="{FF2B5EF4-FFF2-40B4-BE49-F238E27FC236}">
                <a16:creationId xmlns:a16="http://schemas.microsoft.com/office/drawing/2014/main" id="{53288E4C-47E2-E2DB-ECE6-AC6D11ED6777}"/>
              </a:ext>
            </a:extLst>
          </p:cNvPr>
          <p:cNvSpPr txBox="1"/>
          <p:nvPr/>
        </p:nvSpPr>
        <p:spPr>
          <a:xfrm>
            <a:off x="218803" y="4499570"/>
            <a:ext cx="3641497"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Sequential Rating Process</a:t>
            </a:r>
          </a:p>
          <a:p>
            <a:pPr marL="285750" indent="-285750">
              <a:buFont typeface="Arial" panose="020B0604020202020204" pitchFamily="34" charset="0"/>
              <a:buChar char="•"/>
            </a:pPr>
            <a:endParaRPr lang="en-US" sz="2400" dirty="0">
              <a:solidFill>
                <a:schemeClr val="bg1"/>
              </a:solidFill>
              <a:latin typeface="Garamond" panose="02020404030301010803" pitchFamily="18" charset="0"/>
            </a:endParaRPr>
          </a:p>
          <a:p>
            <a:pPr marL="285750" indent="-285750">
              <a:buFont typeface="Arial" panose="020B0604020202020204" pitchFamily="34" charset="0"/>
              <a:buChar char="•"/>
            </a:pP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Dynamic</a:t>
            </a:r>
            <a:r>
              <a:rPr lang="el-GR"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 </a:t>
            </a: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Rating</a:t>
            </a:r>
            <a:r>
              <a:rPr lang="el-GR"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 </a:t>
            </a:r>
            <a:r>
              <a:rPr lang="el-GR" sz="2400" kern="0" dirty="0" err="1">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Adjustment</a:t>
            </a:r>
            <a:endParaRPr lang="en-US" sz="2400" dirty="0">
              <a:solidFill>
                <a:schemeClr val="bg1"/>
              </a:solidFill>
              <a:latin typeface="Garamond" panose="02020404030301010803" pitchFamily="18" charset="0"/>
            </a:endParaRPr>
          </a:p>
          <a:p>
            <a:endParaRPr lang="el-GR" dirty="0"/>
          </a:p>
        </p:txBody>
      </p:sp>
      <p:sp>
        <p:nvSpPr>
          <p:cNvPr id="18" name="TextBox 17">
            <a:extLst>
              <a:ext uri="{FF2B5EF4-FFF2-40B4-BE49-F238E27FC236}">
                <a16:creationId xmlns:a16="http://schemas.microsoft.com/office/drawing/2014/main" id="{BEBCAD68-D33A-2DC8-62F9-97880269C734}"/>
              </a:ext>
            </a:extLst>
          </p:cNvPr>
          <p:cNvSpPr txBox="1"/>
          <p:nvPr/>
        </p:nvSpPr>
        <p:spPr>
          <a:xfrm>
            <a:off x="4323404" y="4499569"/>
            <a:ext cx="3641497" cy="461665"/>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Mean Calculation</a:t>
            </a:r>
            <a:endParaRPr lang="el-GR" dirty="0"/>
          </a:p>
        </p:txBody>
      </p:sp>
      <p:sp>
        <p:nvSpPr>
          <p:cNvPr id="19" name="TextBox 18">
            <a:extLst>
              <a:ext uri="{FF2B5EF4-FFF2-40B4-BE49-F238E27FC236}">
                <a16:creationId xmlns:a16="http://schemas.microsoft.com/office/drawing/2014/main" id="{97D2B330-526E-9EF2-DB51-BCC3C740A0D4}"/>
              </a:ext>
            </a:extLst>
          </p:cNvPr>
          <p:cNvSpPr txBox="1"/>
          <p:nvPr/>
        </p:nvSpPr>
        <p:spPr>
          <a:xfrm>
            <a:off x="8319251" y="4505656"/>
            <a:ext cx="3641497" cy="1846659"/>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solidFill>
                <a:latin typeface="Garamond" panose="02020404030301010803" pitchFamily="18" charset="0"/>
              </a:rPr>
              <a:t>Repetition of previous process</a:t>
            </a:r>
          </a:p>
          <a:p>
            <a:pPr marL="285750" indent="-285750">
              <a:buFont typeface="Arial" panose="020B0604020202020204" pitchFamily="34" charset="0"/>
              <a:buChar char="•"/>
            </a:pPr>
            <a:endParaRPr lang="en-US" sz="2400" dirty="0">
              <a:solidFill>
                <a:schemeClr val="bg1"/>
              </a:solidFill>
              <a:latin typeface="Garamond" panose="02020404030301010803" pitchFamily="18" charset="0"/>
            </a:endParaRPr>
          </a:p>
          <a:p>
            <a:pPr marL="285750" indent="-285750">
              <a:buFont typeface="Arial" panose="020B0604020202020204" pitchFamily="34" charset="0"/>
              <a:buChar char="•"/>
            </a:pPr>
            <a:r>
              <a:rPr lang="en-US" sz="2400" kern="0" dirty="0">
                <a:solidFill>
                  <a:schemeClr val="bg1"/>
                </a:solidFill>
                <a:effectLst/>
                <a:latin typeface="Garamond" panose="02020404030301010803" pitchFamily="18" charset="0"/>
                <a:ea typeface="Times New Roman" panose="02020603050405020304" pitchFamily="18" charset="0"/>
                <a:cs typeface="Calibri" panose="020F0502020204030204" pitchFamily="34" charset="0"/>
              </a:rPr>
              <a:t>Merging</a:t>
            </a:r>
            <a:endParaRPr lang="en-US" sz="2400" dirty="0">
              <a:solidFill>
                <a:schemeClr val="bg1"/>
              </a:solidFill>
              <a:latin typeface="Garamond" panose="02020404030301010803" pitchFamily="18" charset="0"/>
            </a:endParaRPr>
          </a:p>
          <a:p>
            <a:endParaRPr lang="el-GR" dirty="0"/>
          </a:p>
        </p:txBody>
      </p:sp>
    </p:spTree>
    <p:extLst>
      <p:ext uri="{BB962C8B-B14F-4D97-AF65-F5344CB8AC3E}">
        <p14:creationId xmlns:p14="http://schemas.microsoft.com/office/powerpoint/2010/main" val="22826883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rgbClr val="94AC92"/>
            </a:gs>
          </a:gsLst>
          <a:lin ang="5400000" scaled="1"/>
        </a:gradFill>
        <a:effectLst/>
      </p:bgPr>
    </p:bg>
    <p:spTree>
      <p:nvGrpSpPr>
        <p:cNvPr id="1" name=""/>
        <p:cNvGrpSpPr/>
        <p:nvPr/>
      </p:nvGrpSpPr>
      <p:grpSpPr>
        <a:xfrm>
          <a:off x="0" y="0"/>
          <a:ext cx="0" cy="0"/>
          <a:chOff x="0" y="0"/>
          <a:chExt cx="0" cy="0"/>
        </a:xfrm>
      </p:grpSpPr>
      <p:pic>
        <p:nvPicPr>
          <p:cNvPr id="4" name="Εικόνα 3" descr="Εικόνα που περιέχει κείμενο, στιγμιότυπο οθόνης, τετράγωνο, ορθογώνιο παραλληλόγραμμο">
            <a:extLst>
              <a:ext uri="{FF2B5EF4-FFF2-40B4-BE49-F238E27FC236}">
                <a16:creationId xmlns:a16="http://schemas.microsoft.com/office/drawing/2014/main" id="{4A1BA9F9-9B9A-E27F-FAE7-10F1A9557BF9}"/>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0"/>
            <a:ext cx="8067675" cy="6846363"/>
          </a:xfrm>
          <a:prstGeom prst="rect">
            <a:avLst/>
          </a:prstGeom>
          <a:noFill/>
          <a:ln>
            <a:noFill/>
          </a:ln>
        </p:spPr>
      </p:pic>
      <p:sp>
        <p:nvSpPr>
          <p:cNvPr id="7" name="Ελεύθερη σχεδίαση: Σχήμα 6">
            <a:extLst>
              <a:ext uri="{FF2B5EF4-FFF2-40B4-BE49-F238E27FC236}">
                <a16:creationId xmlns:a16="http://schemas.microsoft.com/office/drawing/2014/main" id="{1F3DC076-FA39-0B52-C072-0A1ADB3EF41F}"/>
              </a:ext>
            </a:extLst>
          </p:cNvPr>
          <p:cNvSpPr/>
          <p:nvPr/>
        </p:nvSpPr>
        <p:spPr>
          <a:xfrm>
            <a:off x="7848600" y="-1"/>
            <a:ext cx="12585700" cy="6846363"/>
          </a:xfrm>
          <a:custGeom>
            <a:avLst/>
            <a:gdLst/>
            <a:ahLst/>
            <a:cxnLst/>
            <a:rect l="l" t="t" r="r" b="b"/>
            <a:pathLst>
              <a:path w="12585700" h="6846363">
                <a:moveTo>
                  <a:pt x="1860758" y="4272770"/>
                </a:moveTo>
                <a:cubicBezTo>
                  <a:pt x="1861428" y="4283039"/>
                  <a:pt x="1861763" y="4291188"/>
                  <a:pt x="1861763" y="4297215"/>
                </a:cubicBezTo>
                <a:cubicBezTo>
                  <a:pt x="1861763" y="4308824"/>
                  <a:pt x="1860980" y="4328804"/>
                  <a:pt x="1859414" y="4357156"/>
                </a:cubicBezTo>
                <a:cubicBezTo>
                  <a:pt x="1845301" y="4370773"/>
                  <a:pt x="1831749" y="4380819"/>
                  <a:pt x="1818759" y="4387293"/>
                </a:cubicBezTo>
                <a:cubicBezTo>
                  <a:pt x="1808902" y="4392205"/>
                  <a:pt x="1800500" y="4394660"/>
                  <a:pt x="1793556" y="4394660"/>
                </a:cubicBezTo>
                <a:cubicBezTo>
                  <a:pt x="1784598" y="4394660"/>
                  <a:pt x="1777151" y="4391758"/>
                  <a:pt x="1771214" y="4385954"/>
                </a:cubicBezTo>
                <a:cubicBezTo>
                  <a:pt x="1765277" y="4380150"/>
                  <a:pt x="1762308" y="4372894"/>
                  <a:pt x="1762308" y="4364188"/>
                </a:cubicBezTo>
                <a:cubicBezTo>
                  <a:pt x="1762308" y="4355035"/>
                  <a:pt x="1765893" y="4345324"/>
                  <a:pt x="1773061" y="4335055"/>
                </a:cubicBezTo>
                <a:cubicBezTo>
                  <a:pt x="1782918" y="4320767"/>
                  <a:pt x="1796247" y="4308154"/>
                  <a:pt x="1813046" y="4297215"/>
                </a:cubicBezTo>
                <a:cubicBezTo>
                  <a:pt x="1829845" y="4286276"/>
                  <a:pt x="1845749" y="4278128"/>
                  <a:pt x="1860758" y="4272770"/>
                </a:cubicBezTo>
                <a:close/>
                <a:moveTo>
                  <a:pt x="1384508" y="4272770"/>
                </a:moveTo>
                <a:cubicBezTo>
                  <a:pt x="1385178" y="4283039"/>
                  <a:pt x="1385513" y="4291188"/>
                  <a:pt x="1385513" y="4297215"/>
                </a:cubicBezTo>
                <a:cubicBezTo>
                  <a:pt x="1385513" y="4308824"/>
                  <a:pt x="1384730" y="4328804"/>
                  <a:pt x="1383164" y="4357156"/>
                </a:cubicBezTo>
                <a:cubicBezTo>
                  <a:pt x="1369051" y="4370773"/>
                  <a:pt x="1355499" y="4380819"/>
                  <a:pt x="1342509" y="4387293"/>
                </a:cubicBezTo>
                <a:cubicBezTo>
                  <a:pt x="1332652" y="4392205"/>
                  <a:pt x="1324250" y="4394660"/>
                  <a:pt x="1317306" y="4394660"/>
                </a:cubicBezTo>
                <a:cubicBezTo>
                  <a:pt x="1308348" y="4394660"/>
                  <a:pt x="1300901" y="4391758"/>
                  <a:pt x="1294964" y="4385954"/>
                </a:cubicBezTo>
                <a:cubicBezTo>
                  <a:pt x="1289027" y="4380150"/>
                  <a:pt x="1286059" y="4372894"/>
                  <a:pt x="1286059" y="4364188"/>
                </a:cubicBezTo>
                <a:cubicBezTo>
                  <a:pt x="1286059" y="4355035"/>
                  <a:pt x="1289643" y="4345324"/>
                  <a:pt x="1296811" y="4335055"/>
                </a:cubicBezTo>
                <a:cubicBezTo>
                  <a:pt x="1306668" y="4320767"/>
                  <a:pt x="1319997" y="4308154"/>
                  <a:pt x="1336796" y="4297215"/>
                </a:cubicBezTo>
                <a:cubicBezTo>
                  <a:pt x="1353595" y="4286276"/>
                  <a:pt x="1369499" y="4278128"/>
                  <a:pt x="1384508" y="4272770"/>
                </a:cubicBezTo>
                <a:close/>
                <a:moveTo>
                  <a:pt x="2367890" y="4152889"/>
                </a:moveTo>
                <a:cubicBezTo>
                  <a:pt x="2380169" y="4152889"/>
                  <a:pt x="2390940" y="4155289"/>
                  <a:pt x="2400204" y="4160089"/>
                </a:cubicBezTo>
                <a:cubicBezTo>
                  <a:pt x="2409469" y="4164888"/>
                  <a:pt x="2416334" y="4171697"/>
                  <a:pt x="2420799" y="4180515"/>
                </a:cubicBezTo>
                <a:cubicBezTo>
                  <a:pt x="2425264" y="4189333"/>
                  <a:pt x="2427496" y="4197203"/>
                  <a:pt x="2427496" y="4204123"/>
                </a:cubicBezTo>
                <a:cubicBezTo>
                  <a:pt x="2427496" y="4207472"/>
                  <a:pt x="2425487" y="4211267"/>
                  <a:pt x="2421468" y="4215508"/>
                </a:cubicBezTo>
                <a:cubicBezTo>
                  <a:pt x="2419459" y="4216848"/>
                  <a:pt x="2413990" y="4217741"/>
                  <a:pt x="2405060" y="4218187"/>
                </a:cubicBezTo>
                <a:cubicBezTo>
                  <a:pt x="2348580" y="4221759"/>
                  <a:pt x="2314647" y="4223545"/>
                  <a:pt x="2303262" y="4223545"/>
                </a:cubicBezTo>
                <a:lnTo>
                  <a:pt x="2287523" y="4223545"/>
                </a:lnTo>
                <a:cubicBezTo>
                  <a:pt x="2287523" y="4210597"/>
                  <a:pt x="2293551" y="4196756"/>
                  <a:pt x="2305606" y="4182022"/>
                </a:cubicBezTo>
                <a:cubicBezTo>
                  <a:pt x="2321233" y="4162600"/>
                  <a:pt x="2341994" y="4152889"/>
                  <a:pt x="2367890" y="4152889"/>
                </a:cubicBezTo>
                <a:close/>
                <a:moveTo>
                  <a:pt x="1822249" y="4138825"/>
                </a:moveTo>
                <a:cubicBezTo>
                  <a:pt x="1808185" y="4138825"/>
                  <a:pt x="1791721" y="4143903"/>
                  <a:pt x="1772857" y="4154061"/>
                </a:cubicBezTo>
                <a:cubicBezTo>
                  <a:pt x="1753993" y="4164219"/>
                  <a:pt x="1738366" y="4179511"/>
                  <a:pt x="1725976" y="4199937"/>
                </a:cubicBezTo>
                <a:cubicBezTo>
                  <a:pt x="1713586" y="4220364"/>
                  <a:pt x="1707391" y="4233479"/>
                  <a:pt x="1707391" y="4239284"/>
                </a:cubicBezTo>
                <a:cubicBezTo>
                  <a:pt x="1707391" y="4241293"/>
                  <a:pt x="1708507" y="4243079"/>
                  <a:pt x="1710740" y="4244642"/>
                </a:cubicBezTo>
                <a:cubicBezTo>
                  <a:pt x="1714758" y="4247544"/>
                  <a:pt x="1719223" y="4248995"/>
                  <a:pt x="1724134" y="4248995"/>
                </a:cubicBezTo>
                <a:cubicBezTo>
                  <a:pt x="1729938" y="4248995"/>
                  <a:pt x="1737640" y="4245869"/>
                  <a:pt x="1747240" y="4239619"/>
                </a:cubicBezTo>
                <a:cubicBezTo>
                  <a:pt x="1751035" y="4232921"/>
                  <a:pt x="1753602" y="4226671"/>
                  <a:pt x="1754942" y="4220866"/>
                </a:cubicBezTo>
                <a:cubicBezTo>
                  <a:pt x="1759197" y="4199881"/>
                  <a:pt x="1765467" y="4185594"/>
                  <a:pt x="1773752" y="4178004"/>
                </a:cubicBezTo>
                <a:cubicBezTo>
                  <a:pt x="1787188" y="4165949"/>
                  <a:pt x="1801632" y="4159921"/>
                  <a:pt x="1817085" y="4159921"/>
                </a:cubicBezTo>
                <a:cubicBezTo>
                  <a:pt x="1831864" y="4159921"/>
                  <a:pt x="1843229" y="4164944"/>
                  <a:pt x="1851178" y="4174990"/>
                </a:cubicBezTo>
                <a:cubicBezTo>
                  <a:pt x="1859128" y="4185036"/>
                  <a:pt x="1863102" y="4204235"/>
                  <a:pt x="1863102" y="4232586"/>
                </a:cubicBezTo>
                <a:cubicBezTo>
                  <a:pt x="1863102" y="4241293"/>
                  <a:pt x="1862879" y="4249330"/>
                  <a:pt x="1862433" y="4256697"/>
                </a:cubicBezTo>
                <a:cubicBezTo>
                  <a:pt x="1857288" y="4259375"/>
                  <a:pt x="1843304" y="4265515"/>
                  <a:pt x="1820481" y="4275114"/>
                </a:cubicBezTo>
                <a:cubicBezTo>
                  <a:pt x="1788037" y="4288732"/>
                  <a:pt x="1762362" y="4306256"/>
                  <a:pt x="1743454" y="4327688"/>
                </a:cubicBezTo>
                <a:cubicBezTo>
                  <a:pt x="1724547" y="4349119"/>
                  <a:pt x="1715093" y="4367536"/>
                  <a:pt x="1715093" y="4382940"/>
                </a:cubicBezTo>
                <a:cubicBezTo>
                  <a:pt x="1715093" y="4393656"/>
                  <a:pt x="1718386" y="4402418"/>
                  <a:pt x="1724971" y="4409227"/>
                </a:cubicBezTo>
                <a:cubicBezTo>
                  <a:pt x="1731557" y="4416036"/>
                  <a:pt x="1740542" y="4419440"/>
                  <a:pt x="1751928" y="4419440"/>
                </a:cubicBezTo>
                <a:cubicBezTo>
                  <a:pt x="1767555" y="4419440"/>
                  <a:pt x="1780949" y="4417989"/>
                  <a:pt x="1792111" y="4415087"/>
                </a:cubicBezTo>
                <a:cubicBezTo>
                  <a:pt x="1799032" y="4413078"/>
                  <a:pt x="1809078" y="4408278"/>
                  <a:pt x="1822249" y="4400688"/>
                </a:cubicBezTo>
                <a:lnTo>
                  <a:pt x="1859754" y="4374568"/>
                </a:lnTo>
                <a:cubicBezTo>
                  <a:pt x="1861763" y="4389526"/>
                  <a:pt x="1865223" y="4399906"/>
                  <a:pt x="1870135" y="4405711"/>
                </a:cubicBezTo>
                <a:cubicBezTo>
                  <a:pt x="1878171" y="4415533"/>
                  <a:pt x="1890226" y="4420445"/>
                  <a:pt x="1906300" y="4420445"/>
                </a:cubicBezTo>
                <a:cubicBezTo>
                  <a:pt x="1915676" y="4420445"/>
                  <a:pt x="1923043" y="4418770"/>
                  <a:pt x="1928401" y="4415422"/>
                </a:cubicBezTo>
                <a:cubicBezTo>
                  <a:pt x="1936884" y="4410287"/>
                  <a:pt x="1944586" y="4402139"/>
                  <a:pt x="1951506" y="4390977"/>
                </a:cubicBezTo>
                <a:cubicBezTo>
                  <a:pt x="1956864" y="4382494"/>
                  <a:pt x="1959543" y="4376578"/>
                  <a:pt x="1959543" y="4373229"/>
                </a:cubicBezTo>
                <a:cubicBezTo>
                  <a:pt x="1959543" y="4371890"/>
                  <a:pt x="1958873" y="4369769"/>
                  <a:pt x="1957534" y="4366867"/>
                </a:cubicBezTo>
                <a:cubicBezTo>
                  <a:pt x="1953739" y="4367760"/>
                  <a:pt x="1951283" y="4368541"/>
                  <a:pt x="1950167" y="4369211"/>
                </a:cubicBezTo>
                <a:lnTo>
                  <a:pt x="1946148" y="4374568"/>
                </a:lnTo>
                <a:cubicBezTo>
                  <a:pt x="1940121" y="4383052"/>
                  <a:pt x="1932866" y="4387293"/>
                  <a:pt x="1924382" y="4387293"/>
                </a:cubicBezTo>
                <a:cubicBezTo>
                  <a:pt x="1918578" y="4387293"/>
                  <a:pt x="1913555" y="4385061"/>
                  <a:pt x="1909314" y="4380596"/>
                </a:cubicBezTo>
                <a:cubicBezTo>
                  <a:pt x="1905072" y="4376131"/>
                  <a:pt x="1902951" y="4370215"/>
                  <a:pt x="1902951" y="4362848"/>
                </a:cubicBezTo>
                <a:cubicBezTo>
                  <a:pt x="1902951" y="4359723"/>
                  <a:pt x="1903063" y="4354923"/>
                  <a:pt x="1903286" y="4348449"/>
                </a:cubicBezTo>
                <a:cubicBezTo>
                  <a:pt x="1903509" y="4344877"/>
                  <a:pt x="1903621" y="4340524"/>
                  <a:pt x="1903621" y="4335389"/>
                </a:cubicBezTo>
                <a:lnTo>
                  <a:pt x="1903286" y="4296545"/>
                </a:lnTo>
                <a:lnTo>
                  <a:pt x="1904291" y="4243302"/>
                </a:lnTo>
                <a:cubicBezTo>
                  <a:pt x="1904291" y="4213164"/>
                  <a:pt x="1903844" y="4195640"/>
                  <a:pt x="1902951" y="4190729"/>
                </a:cubicBezTo>
                <a:cubicBezTo>
                  <a:pt x="1901388" y="4180459"/>
                  <a:pt x="1897035" y="4170972"/>
                  <a:pt x="1889892" y="4162265"/>
                </a:cubicBezTo>
                <a:cubicBezTo>
                  <a:pt x="1882748" y="4153559"/>
                  <a:pt x="1874488" y="4147475"/>
                  <a:pt x="1865112" y="4144015"/>
                </a:cubicBezTo>
                <a:cubicBezTo>
                  <a:pt x="1855736" y="4140555"/>
                  <a:pt x="1841448" y="4138825"/>
                  <a:pt x="1822249" y="4138825"/>
                </a:cubicBezTo>
                <a:close/>
                <a:moveTo>
                  <a:pt x="1345999" y="4138825"/>
                </a:moveTo>
                <a:cubicBezTo>
                  <a:pt x="1331935" y="4138825"/>
                  <a:pt x="1315471" y="4143903"/>
                  <a:pt x="1296607" y="4154061"/>
                </a:cubicBezTo>
                <a:cubicBezTo>
                  <a:pt x="1277743" y="4164219"/>
                  <a:pt x="1262116" y="4179511"/>
                  <a:pt x="1249726" y="4199937"/>
                </a:cubicBezTo>
                <a:cubicBezTo>
                  <a:pt x="1237336" y="4220364"/>
                  <a:pt x="1231141" y="4233479"/>
                  <a:pt x="1231141" y="4239284"/>
                </a:cubicBezTo>
                <a:cubicBezTo>
                  <a:pt x="1231141" y="4241293"/>
                  <a:pt x="1232257" y="4243079"/>
                  <a:pt x="1234490" y="4244642"/>
                </a:cubicBezTo>
                <a:cubicBezTo>
                  <a:pt x="1238508" y="4247544"/>
                  <a:pt x="1242973" y="4248995"/>
                  <a:pt x="1247884" y="4248995"/>
                </a:cubicBezTo>
                <a:cubicBezTo>
                  <a:pt x="1253688" y="4248995"/>
                  <a:pt x="1261390" y="4245869"/>
                  <a:pt x="1270990" y="4239619"/>
                </a:cubicBezTo>
                <a:cubicBezTo>
                  <a:pt x="1274785" y="4232921"/>
                  <a:pt x="1277352" y="4226671"/>
                  <a:pt x="1278692" y="4220866"/>
                </a:cubicBezTo>
                <a:cubicBezTo>
                  <a:pt x="1282947" y="4199881"/>
                  <a:pt x="1289217" y="4185594"/>
                  <a:pt x="1297501" y="4178004"/>
                </a:cubicBezTo>
                <a:cubicBezTo>
                  <a:pt x="1310938" y="4165949"/>
                  <a:pt x="1325382" y="4159921"/>
                  <a:pt x="1340835" y="4159921"/>
                </a:cubicBezTo>
                <a:cubicBezTo>
                  <a:pt x="1355614" y="4159921"/>
                  <a:pt x="1366979" y="4164944"/>
                  <a:pt x="1374928" y="4174990"/>
                </a:cubicBezTo>
                <a:cubicBezTo>
                  <a:pt x="1382878" y="4185036"/>
                  <a:pt x="1386852" y="4204235"/>
                  <a:pt x="1386852" y="4232586"/>
                </a:cubicBezTo>
                <a:cubicBezTo>
                  <a:pt x="1386852" y="4241293"/>
                  <a:pt x="1386629" y="4249330"/>
                  <a:pt x="1386183" y="4256697"/>
                </a:cubicBezTo>
                <a:cubicBezTo>
                  <a:pt x="1381038" y="4259375"/>
                  <a:pt x="1367054" y="4265515"/>
                  <a:pt x="1344231" y="4275114"/>
                </a:cubicBezTo>
                <a:cubicBezTo>
                  <a:pt x="1311787" y="4288732"/>
                  <a:pt x="1286112" y="4306256"/>
                  <a:pt x="1267204" y="4327688"/>
                </a:cubicBezTo>
                <a:cubicBezTo>
                  <a:pt x="1248297" y="4349119"/>
                  <a:pt x="1238843" y="4367536"/>
                  <a:pt x="1238843" y="4382940"/>
                </a:cubicBezTo>
                <a:cubicBezTo>
                  <a:pt x="1238843" y="4393656"/>
                  <a:pt x="1242136" y="4402418"/>
                  <a:pt x="1248721" y="4409227"/>
                </a:cubicBezTo>
                <a:cubicBezTo>
                  <a:pt x="1255307" y="4416036"/>
                  <a:pt x="1264292" y="4419440"/>
                  <a:pt x="1275678" y="4419440"/>
                </a:cubicBezTo>
                <a:cubicBezTo>
                  <a:pt x="1291305" y="4419440"/>
                  <a:pt x="1304699" y="4417989"/>
                  <a:pt x="1315861" y="4415087"/>
                </a:cubicBezTo>
                <a:cubicBezTo>
                  <a:pt x="1322782" y="4413078"/>
                  <a:pt x="1332828" y="4408278"/>
                  <a:pt x="1345999" y="4400688"/>
                </a:cubicBezTo>
                <a:lnTo>
                  <a:pt x="1383504" y="4374568"/>
                </a:lnTo>
                <a:cubicBezTo>
                  <a:pt x="1385513" y="4389526"/>
                  <a:pt x="1388973" y="4399906"/>
                  <a:pt x="1393884" y="4405711"/>
                </a:cubicBezTo>
                <a:cubicBezTo>
                  <a:pt x="1401921" y="4415533"/>
                  <a:pt x="1413976" y="4420445"/>
                  <a:pt x="1430050" y="4420445"/>
                </a:cubicBezTo>
                <a:cubicBezTo>
                  <a:pt x="1439426" y="4420445"/>
                  <a:pt x="1446793" y="4418770"/>
                  <a:pt x="1452151" y="4415422"/>
                </a:cubicBezTo>
                <a:cubicBezTo>
                  <a:pt x="1460634" y="4410287"/>
                  <a:pt x="1468336" y="4402139"/>
                  <a:pt x="1475256" y="4390977"/>
                </a:cubicBezTo>
                <a:cubicBezTo>
                  <a:pt x="1480614" y="4382494"/>
                  <a:pt x="1483293" y="4376578"/>
                  <a:pt x="1483293" y="4373229"/>
                </a:cubicBezTo>
                <a:cubicBezTo>
                  <a:pt x="1483293" y="4371890"/>
                  <a:pt x="1482623" y="4369769"/>
                  <a:pt x="1481284" y="4366867"/>
                </a:cubicBezTo>
                <a:cubicBezTo>
                  <a:pt x="1477489" y="4367760"/>
                  <a:pt x="1475033" y="4368541"/>
                  <a:pt x="1473917" y="4369211"/>
                </a:cubicBezTo>
                <a:lnTo>
                  <a:pt x="1469899" y="4374568"/>
                </a:lnTo>
                <a:cubicBezTo>
                  <a:pt x="1463871" y="4383052"/>
                  <a:pt x="1456616" y="4387293"/>
                  <a:pt x="1448132" y="4387293"/>
                </a:cubicBezTo>
                <a:cubicBezTo>
                  <a:pt x="1442328" y="4387293"/>
                  <a:pt x="1437305" y="4385061"/>
                  <a:pt x="1433064" y="4380596"/>
                </a:cubicBezTo>
                <a:cubicBezTo>
                  <a:pt x="1428822" y="4376131"/>
                  <a:pt x="1426701" y="4370215"/>
                  <a:pt x="1426701" y="4362848"/>
                </a:cubicBezTo>
                <a:cubicBezTo>
                  <a:pt x="1426701" y="4359723"/>
                  <a:pt x="1426813" y="4354923"/>
                  <a:pt x="1427036" y="4348449"/>
                </a:cubicBezTo>
                <a:cubicBezTo>
                  <a:pt x="1427259" y="4344877"/>
                  <a:pt x="1427371" y="4340524"/>
                  <a:pt x="1427371" y="4335389"/>
                </a:cubicBezTo>
                <a:lnTo>
                  <a:pt x="1427036" y="4296545"/>
                </a:lnTo>
                <a:lnTo>
                  <a:pt x="1428041" y="4243302"/>
                </a:lnTo>
                <a:cubicBezTo>
                  <a:pt x="1428041" y="4213164"/>
                  <a:pt x="1427594" y="4195640"/>
                  <a:pt x="1426701" y="4190729"/>
                </a:cubicBezTo>
                <a:cubicBezTo>
                  <a:pt x="1425138" y="4180459"/>
                  <a:pt x="1420785" y="4170972"/>
                  <a:pt x="1413641" y="4162265"/>
                </a:cubicBezTo>
                <a:cubicBezTo>
                  <a:pt x="1406498" y="4153559"/>
                  <a:pt x="1398238" y="4147475"/>
                  <a:pt x="1388862" y="4144015"/>
                </a:cubicBezTo>
                <a:cubicBezTo>
                  <a:pt x="1379485" y="4140555"/>
                  <a:pt x="1365198" y="4138825"/>
                  <a:pt x="1345999" y="4138825"/>
                </a:cubicBezTo>
                <a:close/>
                <a:moveTo>
                  <a:pt x="2370234" y="4137150"/>
                </a:moveTo>
                <a:cubicBezTo>
                  <a:pt x="2351036" y="4137150"/>
                  <a:pt x="2334181" y="4140164"/>
                  <a:pt x="2319670" y="4146192"/>
                </a:cubicBezTo>
                <a:cubicBezTo>
                  <a:pt x="2309624" y="4150433"/>
                  <a:pt x="2297904" y="4157912"/>
                  <a:pt x="2284509" y="4168628"/>
                </a:cubicBezTo>
                <a:cubicBezTo>
                  <a:pt x="2275133" y="4176218"/>
                  <a:pt x="2267208" y="4185929"/>
                  <a:pt x="2260734" y="4197761"/>
                </a:cubicBezTo>
                <a:cubicBezTo>
                  <a:pt x="2251135" y="4215174"/>
                  <a:pt x="2244493" y="4231582"/>
                  <a:pt x="2240810" y="4246986"/>
                </a:cubicBezTo>
                <a:cubicBezTo>
                  <a:pt x="2237126" y="4262389"/>
                  <a:pt x="2235284" y="4275002"/>
                  <a:pt x="2235284" y="4284825"/>
                </a:cubicBezTo>
                <a:cubicBezTo>
                  <a:pt x="2235284" y="4315856"/>
                  <a:pt x="2241814" y="4342254"/>
                  <a:pt x="2254874" y="4364020"/>
                </a:cubicBezTo>
                <a:cubicBezTo>
                  <a:pt x="2267934" y="4385786"/>
                  <a:pt x="2285849" y="4401581"/>
                  <a:pt x="2308620" y="4411403"/>
                </a:cubicBezTo>
                <a:cubicBezTo>
                  <a:pt x="2324023" y="4417877"/>
                  <a:pt x="2339650" y="4421114"/>
                  <a:pt x="2355500" y="4421114"/>
                </a:cubicBezTo>
                <a:cubicBezTo>
                  <a:pt x="2372913" y="4421114"/>
                  <a:pt x="2385415" y="4420110"/>
                  <a:pt x="2393005" y="4418101"/>
                </a:cubicBezTo>
                <a:cubicBezTo>
                  <a:pt x="2408855" y="4413636"/>
                  <a:pt x="2424482" y="4406604"/>
                  <a:pt x="2439886" y="4397004"/>
                </a:cubicBezTo>
                <a:cubicBezTo>
                  <a:pt x="2455290" y="4387405"/>
                  <a:pt x="2468014" y="4376243"/>
                  <a:pt x="2478060" y="4363518"/>
                </a:cubicBezTo>
                <a:cubicBezTo>
                  <a:pt x="2478284" y="4361732"/>
                  <a:pt x="2478395" y="4360058"/>
                  <a:pt x="2478395" y="4358495"/>
                </a:cubicBezTo>
                <a:lnTo>
                  <a:pt x="2476386" y="4345100"/>
                </a:lnTo>
                <a:lnTo>
                  <a:pt x="2452276" y="4364857"/>
                </a:lnTo>
                <a:cubicBezTo>
                  <a:pt x="2438435" y="4373787"/>
                  <a:pt x="2427719" y="4379480"/>
                  <a:pt x="2420129" y="4381935"/>
                </a:cubicBezTo>
                <a:cubicBezTo>
                  <a:pt x="2412539" y="4384391"/>
                  <a:pt x="2402381" y="4385954"/>
                  <a:pt x="2389656" y="4386624"/>
                </a:cubicBezTo>
                <a:cubicBezTo>
                  <a:pt x="2365770" y="4385954"/>
                  <a:pt x="2345845" y="4380429"/>
                  <a:pt x="2329883" y="4370048"/>
                </a:cubicBezTo>
                <a:cubicBezTo>
                  <a:pt x="2313922" y="4359667"/>
                  <a:pt x="2301643" y="4344598"/>
                  <a:pt x="2293048" y="4324841"/>
                </a:cubicBezTo>
                <a:cubicBezTo>
                  <a:pt x="2284454" y="4305084"/>
                  <a:pt x="2280156" y="4288397"/>
                  <a:pt x="2280156" y="4274779"/>
                </a:cubicBezTo>
                <a:lnTo>
                  <a:pt x="2280491" y="4258371"/>
                </a:lnTo>
                <a:lnTo>
                  <a:pt x="2280491" y="4255022"/>
                </a:lnTo>
                <a:lnTo>
                  <a:pt x="2280156" y="4251674"/>
                </a:lnTo>
                <a:cubicBezTo>
                  <a:pt x="2280156" y="4249218"/>
                  <a:pt x="2281161" y="4244642"/>
                  <a:pt x="2283170" y="4237944"/>
                </a:cubicBezTo>
                <a:cubicBezTo>
                  <a:pt x="2293886" y="4237016"/>
                  <a:pt x="2304378" y="4236552"/>
                  <a:pt x="2314647" y="4236552"/>
                </a:cubicBezTo>
                <a:lnTo>
                  <a:pt x="2340097" y="4236579"/>
                </a:lnTo>
                <a:lnTo>
                  <a:pt x="2474377" y="4235600"/>
                </a:lnTo>
                <a:lnTo>
                  <a:pt x="2474377" y="4230912"/>
                </a:lnTo>
                <a:cubicBezTo>
                  <a:pt x="2474377" y="4217741"/>
                  <a:pt x="2469968" y="4203230"/>
                  <a:pt x="2461150" y="4187380"/>
                </a:cubicBezTo>
                <a:cubicBezTo>
                  <a:pt x="2452332" y="4171530"/>
                  <a:pt x="2438993" y="4158582"/>
                  <a:pt x="2421134" y="4148536"/>
                </a:cubicBezTo>
                <a:cubicBezTo>
                  <a:pt x="2407962" y="4140946"/>
                  <a:pt x="2390996" y="4137150"/>
                  <a:pt x="2370234" y="4137150"/>
                </a:cubicBezTo>
                <a:close/>
                <a:moveTo>
                  <a:pt x="2085749" y="4135141"/>
                </a:moveTo>
                <a:cubicBezTo>
                  <a:pt x="2073471" y="4135141"/>
                  <a:pt x="2060076" y="4138099"/>
                  <a:pt x="2045566" y="4144015"/>
                </a:cubicBezTo>
                <a:cubicBezTo>
                  <a:pt x="2031055" y="4149931"/>
                  <a:pt x="2019670" y="4158693"/>
                  <a:pt x="2011410" y="4170302"/>
                </a:cubicBezTo>
                <a:cubicBezTo>
                  <a:pt x="2003150" y="4181910"/>
                  <a:pt x="1999020" y="4195305"/>
                  <a:pt x="1999020" y="4210485"/>
                </a:cubicBezTo>
                <a:cubicBezTo>
                  <a:pt x="1999020" y="4226559"/>
                  <a:pt x="2004043" y="4240846"/>
                  <a:pt x="2014089" y="4253348"/>
                </a:cubicBezTo>
                <a:cubicBezTo>
                  <a:pt x="2024134" y="4265850"/>
                  <a:pt x="2043836" y="4277626"/>
                  <a:pt x="2073192" y="4288676"/>
                </a:cubicBezTo>
                <a:cubicBezTo>
                  <a:pt x="2102548" y="4299727"/>
                  <a:pt x="2122473" y="4311279"/>
                  <a:pt x="2132965" y="4323334"/>
                </a:cubicBezTo>
                <a:cubicBezTo>
                  <a:pt x="2143458" y="4335613"/>
                  <a:pt x="2148704" y="4349007"/>
                  <a:pt x="2148704" y="4363518"/>
                </a:cubicBezTo>
                <a:cubicBezTo>
                  <a:pt x="2148704" y="4374457"/>
                  <a:pt x="2144239" y="4384056"/>
                  <a:pt x="2135309" y="4392316"/>
                </a:cubicBezTo>
                <a:cubicBezTo>
                  <a:pt x="2122808" y="4403255"/>
                  <a:pt x="2110194" y="4408725"/>
                  <a:pt x="2097470" y="4408725"/>
                </a:cubicBezTo>
                <a:cubicBezTo>
                  <a:pt x="2083628" y="4408725"/>
                  <a:pt x="2070792" y="4405208"/>
                  <a:pt x="2058960" y="4398176"/>
                </a:cubicBezTo>
                <a:cubicBezTo>
                  <a:pt x="2047128" y="4391144"/>
                  <a:pt x="2036971" y="4381266"/>
                  <a:pt x="2028488" y="4368541"/>
                </a:cubicBezTo>
                <a:cubicBezTo>
                  <a:pt x="2024246" y="4362290"/>
                  <a:pt x="2017995" y="4348561"/>
                  <a:pt x="2009735" y="4327353"/>
                </a:cubicBezTo>
                <a:cubicBezTo>
                  <a:pt x="2005047" y="4327353"/>
                  <a:pt x="2002145" y="4327799"/>
                  <a:pt x="2001029" y="4328692"/>
                </a:cubicBezTo>
                <a:cubicBezTo>
                  <a:pt x="1999913" y="4329585"/>
                  <a:pt x="1999355" y="4331371"/>
                  <a:pt x="1999355" y="4334050"/>
                </a:cubicBezTo>
                <a:cubicBezTo>
                  <a:pt x="1999355" y="4339631"/>
                  <a:pt x="2001140" y="4357490"/>
                  <a:pt x="2004712" y="4387628"/>
                </a:cubicBezTo>
                <a:cubicBezTo>
                  <a:pt x="2005159" y="4392093"/>
                  <a:pt x="2005382" y="4395330"/>
                  <a:pt x="2005382" y="4397339"/>
                </a:cubicBezTo>
                <a:cubicBezTo>
                  <a:pt x="2005605" y="4402250"/>
                  <a:pt x="2006833" y="4405599"/>
                  <a:pt x="2009066" y="4407385"/>
                </a:cubicBezTo>
                <a:cubicBezTo>
                  <a:pt x="2032952" y="4417877"/>
                  <a:pt x="2059072" y="4423124"/>
                  <a:pt x="2087424" y="4423124"/>
                </a:cubicBezTo>
                <a:cubicBezTo>
                  <a:pt x="2099479" y="4423124"/>
                  <a:pt x="2113152" y="4420386"/>
                  <a:pt x="2128444" y="4414912"/>
                </a:cubicBezTo>
                <a:cubicBezTo>
                  <a:pt x="2143736" y="4409437"/>
                  <a:pt x="2156461" y="4399997"/>
                  <a:pt x="2166619" y="4386592"/>
                </a:cubicBezTo>
                <a:cubicBezTo>
                  <a:pt x="2176776" y="4373187"/>
                  <a:pt x="2181855" y="4358776"/>
                  <a:pt x="2181855" y="4343358"/>
                </a:cubicBezTo>
                <a:cubicBezTo>
                  <a:pt x="2181855" y="4332186"/>
                  <a:pt x="2179176" y="4320455"/>
                  <a:pt x="2173818" y="4308166"/>
                </a:cubicBezTo>
                <a:cubicBezTo>
                  <a:pt x="2168461" y="4295877"/>
                  <a:pt x="2160145" y="4285432"/>
                  <a:pt x="2148871" y="4276830"/>
                </a:cubicBezTo>
                <a:cubicBezTo>
                  <a:pt x="2137597" y="4268228"/>
                  <a:pt x="2119626" y="4258927"/>
                  <a:pt x="2094958" y="4248927"/>
                </a:cubicBezTo>
                <a:cubicBezTo>
                  <a:pt x="2070290" y="4238926"/>
                  <a:pt x="2054607" y="4230019"/>
                  <a:pt x="2047910" y="4222206"/>
                </a:cubicBezTo>
                <a:cubicBezTo>
                  <a:pt x="2041212" y="4214392"/>
                  <a:pt x="2037864" y="4205463"/>
                  <a:pt x="2037864" y="4195417"/>
                </a:cubicBezTo>
                <a:cubicBezTo>
                  <a:pt x="2037864" y="4182245"/>
                  <a:pt x="2041994" y="4171585"/>
                  <a:pt x="2050254" y="4163437"/>
                </a:cubicBezTo>
                <a:cubicBezTo>
                  <a:pt x="2058514" y="4155289"/>
                  <a:pt x="2069341" y="4151215"/>
                  <a:pt x="2082736" y="4151215"/>
                </a:cubicBezTo>
                <a:cubicBezTo>
                  <a:pt x="2096130" y="4151215"/>
                  <a:pt x="2109692" y="4156628"/>
                  <a:pt x="2123422" y="4167456"/>
                </a:cubicBezTo>
                <a:cubicBezTo>
                  <a:pt x="2137151" y="4178283"/>
                  <a:pt x="2147364" y="4192961"/>
                  <a:pt x="2154062" y="4211490"/>
                </a:cubicBezTo>
                <a:lnTo>
                  <a:pt x="2158750" y="4211490"/>
                </a:lnTo>
                <a:cubicBezTo>
                  <a:pt x="2160759" y="4211490"/>
                  <a:pt x="2163214" y="4211378"/>
                  <a:pt x="2166116" y="4211155"/>
                </a:cubicBezTo>
                <a:lnTo>
                  <a:pt x="2165447" y="4200440"/>
                </a:lnTo>
                <a:cubicBezTo>
                  <a:pt x="2164331" y="4178339"/>
                  <a:pt x="2162880" y="4161595"/>
                  <a:pt x="2161094" y="4150210"/>
                </a:cubicBezTo>
                <a:cubicBezTo>
                  <a:pt x="2151941" y="4145075"/>
                  <a:pt x="2141058" y="4141280"/>
                  <a:pt x="2128444" y="4138825"/>
                </a:cubicBezTo>
                <a:cubicBezTo>
                  <a:pt x="2115831" y="4136369"/>
                  <a:pt x="2101600" y="4135141"/>
                  <a:pt x="2085749" y="4135141"/>
                </a:cubicBezTo>
                <a:close/>
                <a:moveTo>
                  <a:pt x="2590686" y="4081563"/>
                </a:moveTo>
                <a:cubicBezTo>
                  <a:pt x="2588900" y="4085358"/>
                  <a:pt x="2586221" y="4091832"/>
                  <a:pt x="2582649" y="4100985"/>
                </a:cubicBezTo>
                <a:cubicBezTo>
                  <a:pt x="2577738" y="4113487"/>
                  <a:pt x="2573943" y="4121970"/>
                  <a:pt x="2571264" y="4126435"/>
                </a:cubicBezTo>
                <a:cubicBezTo>
                  <a:pt x="2565906" y="4134695"/>
                  <a:pt x="2559376" y="4142229"/>
                  <a:pt x="2551674" y="4149038"/>
                </a:cubicBezTo>
                <a:cubicBezTo>
                  <a:pt x="2543972" y="4155847"/>
                  <a:pt x="2537220" y="4160479"/>
                  <a:pt x="2531415" y="4162935"/>
                </a:cubicBezTo>
                <a:cubicBezTo>
                  <a:pt x="2522932" y="4166507"/>
                  <a:pt x="2517853" y="4169130"/>
                  <a:pt x="2516179" y="4170804"/>
                </a:cubicBezTo>
                <a:cubicBezTo>
                  <a:pt x="2514504" y="4172478"/>
                  <a:pt x="2513667" y="4174655"/>
                  <a:pt x="2513667" y="4177334"/>
                </a:cubicBezTo>
                <a:cubicBezTo>
                  <a:pt x="2513667" y="4178897"/>
                  <a:pt x="2514281" y="4180236"/>
                  <a:pt x="2515509" y="4181352"/>
                </a:cubicBezTo>
                <a:cubicBezTo>
                  <a:pt x="2516737" y="4182469"/>
                  <a:pt x="2518579" y="4183027"/>
                  <a:pt x="2521034" y="4183027"/>
                </a:cubicBezTo>
                <a:lnTo>
                  <a:pt x="2523713" y="4182692"/>
                </a:lnTo>
                <a:lnTo>
                  <a:pt x="2551172" y="4181687"/>
                </a:lnTo>
                <a:lnTo>
                  <a:pt x="2556865" y="4182022"/>
                </a:lnTo>
                <a:cubicBezTo>
                  <a:pt x="2557311" y="4188273"/>
                  <a:pt x="2557534" y="4194524"/>
                  <a:pt x="2557534" y="4200774"/>
                </a:cubicBezTo>
                <a:lnTo>
                  <a:pt x="2557534" y="4214169"/>
                </a:lnTo>
                <a:lnTo>
                  <a:pt x="2557869" y="4250334"/>
                </a:lnTo>
                <a:lnTo>
                  <a:pt x="2556530" y="4325678"/>
                </a:lnTo>
                <a:cubicBezTo>
                  <a:pt x="2556530" y="4356486"/>
                  <a:pt x="2557869" y="4376466"/>
                  <a:pt x="2560548" y="4385619"/>
                </a:cubicBezTo>
                <a:cubicBezTo>
                  <a:pt x="2563227" y="4394772"/>
                  <a:pt x="2569310" y="4402697"/>
                  <a:pt x="2578798" y="4409394"/>
                </a:cubicBezTo>
                <a:cubicBezTo>
                  <a:pt x="2588286" y="4416092"/>
                  <a:pt x="2600285" y="4419440"/>
                  <a:pt x="2614796" y="4419440"/>
                </a:cubicBezTo>
                <a:cubicBezTo>
                  <a:pt x="2635334" y="4419440"/>
                  <a:pt x="2651798" y="4417040"/>
                  <a:pt x="2664188" y="4412241"/>
                </a:cubicBezTo>
                <a:cubicBezTo>
                  <a:pt x="2676578" y="4407441"/>
                  <a:pt x="2687573" y="4399795"/>
                  <a:pt x="2697172" y="4389302"/>
                </a:cubicBezTo>
                <a:lnTo>
                  <a:pt x="2697507" y="4386958"/>
                </a:lnTo>
                <a:cubicBezTo>
                  <a:pt x="2697507" y="4384949"/>
                  <a:pt x="2696894" y="4383331"/>
                  <a:pt x="2695666" y="4382103"/>
                </a:cubicBezTo>
                <a:cubicBezTo>
                  <a:pt x="2694438" y="4380875"/>
                  <a:pt x="2692819" y="4380261"/>
                  <a:pt x="2690810" y="4380261"/>
                </a:cubicBezTo>
                <a:lnTo>
                  <a:pt x="2687796" y="4380261"/>
                </a:lnTo>
                <a:cubicBezTo>
                  <a:pt x="2679536" y="4386512"/>
                  <a:pt x="2672951" y="4390195"/>
                  <a:pt x="2668039" y="4391312"/>
                </a:cubicBezTo>
                <a:cubicBezTo>
                  <a:pt x="2651966" y="4394883"/>
                  <a:pt x="2641027" y="4396669"/>
                  <a:pt x="2635223" y="4396669"/>
                </a:cubicBezTo>
                <a:cubicBezTo>
                  <a:pt x="2623614" y="4396669"/>
                  <a:pt x="2614908" y="4392763"/>
                  <a:pt x="2609103" y="4384949"/>
                </a:cubicBezTo>
                <a:cubicBezTo>
                  <a:pt x="2603076" y="4377359"/>
                  <a:pt x="2600062" y="4361955"/>
                  <a:pt x="2600062" y="4338738"/>
                </a:cubicBezTo>
                <a:lnTo>
                  <a:pt x="2600732" y="4250334"/>
                </a:lnTo>
                <a:lnTo>
                  <a:pt x="2599727" y="4200105"/>
                </a:lnTo>
                <a:cubicBezTo>
                  <a:pt x="2599727" y="4192738"/>
                  <a:pt x="2600620" y="4186264"/>
                  <a:pt x="2602406" y="4180683"/>
                </a:cubicBezTo>
                <a:lnTo>
                  <a:pt x="2608434" y="4180013"/>
                </a:lnTo>
                <a:lnTo>
                  <a:pt x="2634218" y="4179343"/>
                </a:lnTo>
                <a:lnTo>
                  <a:pt x="2686122" y="4177669"/>
                </a:lnTo>
                <a:lnTo>
                  <a:pt x="2691815" y="4177669"/>
                </a:lnTo>
                <a:cubicBezTo>
                  <a:pt x="2693154" y="4171418"/>
                  <a:pt x="2693824" y="4166842"/>
                  <a:pt x="2693824" y="4163939"/>
                </a:cubicBezTo>
                <a:cubicBezTo>
                  <a:pt x="2693824" y="4161261"/>
                  <a:pt x="2693600" y="4157689"/>
                  <a:pt x="2693154" y="4153224"/>
                </a:cubicBezTo>
                <a:cubicBezTo>
                  <a:pt x="2684224" y="4153001"/>
                  <a:pt x="2677527" y="4152889"/>
                  <a:pt x="2673062" y="4152889"/>
                </a:cubicBezTo>
                <a:cubicBezTo>
                  <a:pt x="2663463" y="4152889"/>
                  <a:pt x="2653417" y="4153224"/>
                  <a:pt x="2642925" y="4153894"/>
                </a:cubicBezTo>
                <a:cubicBezTo>
                  <a:pt x="2626628" y="4154787"/>
                  <a:pt x="2615578" y="4155233"/>
                  <a:pt x="2609773" y="4155233"/>
                </a:cubicBezTo>
                <a:cubicBezTo>
                  <a:pt x="2608657" y="4155233"/>
                  <a:pt x="2605978" y="4155121"/>
                  <a:pt x="2601736" y="4154898"/>
                </a:cubicBezTo>
                <a:lnTo>
                  <a:pt x="2602406" y="4113710"/>
                </a:lnTo>
                <a:lnTo>
                  <a:pt x="2601067" y="4081898"/>
                </a:lnTo>
                <a:close/>
                <a:moveTo>
                  <a:pt x="1581036" y="4081563"/>
                </a:moveTo>
                <a:cubicBezTo>
                  <a:pt x="1579250" y="4085358"/>
                  <a:pt x="1576571" y="4091832"/>
                  <a:pt x="1572999" y="4100985"/>
                </a:cubicBezTo>
                <a:cubicBezTo>
                  <a:pt x="1568088" y="4113487"/>
                  <a:pt x="1564293" y="4121970"/>
                  <a:pt x="1561614" y="4126435"/>
                </a:cubicBezTo>
                <a:cubicBezTo>
                  <a:pt x="1556256" y="4134695"/>
                  <a:pt x="1549726" y="4142229"/>
                  <a:pt x="1542024" y="4149038"/>
                </a:cubicBezTo>
                <a:cubicBezTo>
                  <a:pt x="1534322" y="4155847"/>
                  <a:pt x="1527569" y="4160479"/>
                  <a:pt x="1521765" y="4162935"/>
                </a:cubicBezTo>
                <a:cubicBezTo>
                  <a:pt x="1513282" y="4166507"/>
                  <a:pt x="1508203" y="4169130"/>
                  <a:pt x="1506529" y="4170804"/>
                </a:cubicBezTo>
                <a:cubicBezTo>
                  <a:pt x="1504854" y="4172478"/>
                  <a:pt x="1504017" y="4174655"/>
                  <a:pt x="1504017" y="4177334"/>
                </a:cubicBezTo>
                <a:cubicBezTo>
                  <a:pt x="1504017" y="4178897"/>
                  <a:pt x="1504631" y="4180236"/>
                  <a:pt x="1505859" y="4181352"/>
                </a:cubicBezTo>
                <a:cubicBezTo>
                  <a:pt x="1507087" y="4182469"/>
                  <a:pt x="1508929" y="4183027"/>
                  <a:pt x="1511384" y="4183027"/>
                </a:cubicBezTo>
                <a:lnTo>
                  <a:pt x="1514063" y="4182692"/>
                </a:lnTo>
                <a:lnTo>
                  <a:pt x="1541522" y="4181687"/>
                </a:lnTo>
                <a:lnTo>
                  <a:pt x="1547215" y="4182022"/>
                </a:lnTo>
                <a:cubicBezTo>
                  <a:pt x="1547661" y="4188273"/>
                  <a:pt x="1547884" y="4194524"/>
                  <a:pt x="1547884" y="4200774"/>
                </a:cubicBezTo>
                <a:lnTo>
                  <a:pt x="1547884" y="4214169"/>
                </a:lnTo>
                <a:lnTo>
                  <a:pt x="1548219" y="4250334"/>
                </a:lnTo>
                <a:lnTo>
                  <a:pt x="1546880" y="4325678"/>
                </a:lnTo>
                <a:cubicBezTo>
                  <a:pt x="1546880" y="4356486"/>
                  <a:pt x="1548219" y="4376466"/>
                  <a:pt x="1550898" y="4385619"/>
                </a:cubicBezTo>
                <a:cubicBezTo>
                  <a:pt x="1553577" y="4394772"/>
                  <a:pt x="1559660" y="4402697"/>
                  <a:pt x="1569148" y="4409394"/>
                </a:cubicBezTo>
                <a:cubicBezTo>
                  <a:pt x="1578636" y="4416092"/>
                  <a:pt x="1590635" y="4419440"/>
                  <a:pt x="1605146" y="4419440"/>
                </a:cubicBezTo>
                <a:cubicBezTo>
                  <a:pt x="1625684" y="4419440"/>
                  <a:pt x="1642148" y="4417040"/>
                  <a:pt x="1654538" y="4412241"/>
                </a:cubicBezTo>
                <a:cubicBezTo>
                  <a:pt x="1666928" y="4407441"/>
                  <a:pt x="1677923" y="4399795"/>
                  <a:pt x="1687522" y="4389302"/>
                </a:cubicBezTo>
                <a:lnTo>
                  <a:pt x="1687857" y="4386958"/>
                </a:lnTo>
                <a:cubicBezTo>
                  <a:pt x="1687857" y="4384949"/>
                  <a:pt x="1687243" y="4383331"/>
                  <a:pt x="1686016" y="4382103"/>
                </a:cubicBezTo>
                <a:cubicBezTo>
                  <a:pt x="1684788" y="4380875"/>
                  <a:pt x="1683169" y="4380261"/>
                  <a:pt x="1681160" y="4380261"/>
                </a:cubicBezTo>
                <a:lnTo>
                  <a:pt x="1678146" y="4380261"/>
                </a:lnTo>
                <a:cubicBezTo>
                  <a:pt x="1669886" y="4386512"/>
                  <a:pt x="1663301" y="4390195"/>
                  <a:pt x="1658389" y="4391312"/>
                </a:cubicBezTo>
                <a:cubicBezTo>
                  <a:pt x="1642316" y="4394883"/>
                  <a:pt x="1631377" y="4396669"/>
                  <a:pt x="1625573" y="4396669"/>
                </a:cubicBezTo>
                <a:cubicBezTo>
                  <a:pt x="1613964" y="4396669"/>
                  <a:pt x="1605258" y="4392763"/>
                  <a:pt x="1599453" y="4384949"/>
                </a:cubicBezTo>
                <a:cubicBezTo>
                  <a:pt x="1593426" y="4377359"/>
                  <a:pt x="1590412" y="4361955"/>
                  <a:pt x="1590412" y="4338738"/>
                </a:cubicBezTo>
                <a:lnTo>
                  <a:pt x="1591082" y="4250334"/>
                </a:lnTo>
                <a:lnTo>
                  <a:pt x="1590077" y="4200105"/>
                </a:lnTo>
                <a:cubicBezTo>
                  <a:pt x="1590077" y="4192738"/>
                  <a:pt x="1590970" y="4186264"/>
                  <a:pt x="1592756" y="4180683"/>
                </a:cubicBezTo>
                <a:lnTo>
                  <a:pt x="1598784" y="4180013"/>
                </a:lnTo>
                <a:lnTo>
                  <a:pt x="1624568" y="4179343"/>
                </a:lnTo>
                <a:lnTo>
                  <a:pt x="1676472" y="4177669"/>
                </a:lnTo>
                <a:lnTo>
                  <a:pt x="1682165" y="4177669"/>
                </a:lnTo>
                <a:cubicBezTo>
                  <a:pt x="1683504" y="4171418"/>
                  <a:pt x="1684174" y="4166842"/>
                  <a:pt x="1684174" y="4163939"/>
                </a:cubicBezTo>
                <a:cubicBezTo>
                  <a:pt x="1684174" y="4161261"/>
                  <a:pt x="1683950" y="4157689"/>
                  <a:pt x="1683504" y="4153224"/>
                </a:cubicBezTo>
                <a:cubicBezTo>
                  <a:pt x="1674574" y="4153001"/>
                  <a:pt x="1667877" y="4152889"/>
                  <a:pt x="1663412" y="4152889"/>
                </a:cubicBezTo>
                <a:cubicBezTo>
                  <a:pt x="1653813" y="4152889"/>
                  <a:pt x="1643767" y="4153224"/>
                  <a:pt x="1633274" y="4153894"/>
                </a:cubicBezTo>
                <a:cubicBezTo>
                  <a:pt x="1616978" y="4154787"/>
                  <a:pt x="1605927" y="4155233"/>
                  <a:pt x="1600123" y="4155233"/>
                </a:cubicBezTo>
                <a:cubicBezTo>
                  <a:pt x="1599007" y="4155233"/>
                  <a:pt x="1596328" y="4155121"/>
                  <a:pt x="1592086" y="4154898"/>
                </a:cubicBezTo>
                <a:lnTo>
                  <a:pt x="1592756" y="4113710"/>
                </a:lnTo>
                <a:lnTo>
                  <a:pt x="1591417" y="4081898"/>
                </a:lnTo>
                <a:close/>
                <a:moveTo>
                  <a:pt x="869861" y="3996843"/>
                </a:moveTo>
                <a:cubicBezTo>
                  <a:pt x="903570" y="3996843"/>
                  <a:pt x="934936" y="4001252"/>
                  <a:pt x="963957" y="4010070"/>
                </a:cubicBezTo>
                <a:cubicBezTo>
                  <a:pt x="992979" y="4018888"/>
                  <a:pt x="1018149" y="4032785"/>
                  <a:pt x="1039469" y="4051760"/>
                </a:cubicBezTo>
                <a:cubicBezTo>
                  <a:pt x="1060789" y="4070736"/>
                  <a:pt x="1075690" y="4090604"/>
                  <a:pt x="1084173" y="4111366"/>
                </a:cubicBezTo>
                <a:cubicBezTo>
                  <a:pt x="1096452" y="4141280"/>
                  <a:pt x="1102591" y="4170748"/>
                  <a:pt x="1102591" y="4199770"/>
                </a:cubicBezTo>
                <a:cubicBezTo>
                  <a:pt x="1102591" y="4230131"/>
                  <a:pt x="1099465" y="4254799"/>
                  <a:pt x="1093215" y="4273775"/>
                </a:cubicBezTo>
                <a:cubicBezTo>
                  <a:pt x="1088750" y="4286723"/>
                  <a:pt x="1081159" y="4301289"/>
                  <a:pt x="1070444" y="4317474"/>
                </a:cubicBezTo>
                <a:cubicBezTo>
                  <a:pt x="1059728" y="4333659"/>
                  <a:pt x="1046055" y="4348170"/>
                  <a:pt x="1029423" y="4361006"/>
                </a:cubicBezTo>
                <a:cubicBezTo>
                  <a:pt x="1012792" y="4373843"/>
                  <a:pt x="993649" y="4383777"/>
                  <a:pt x="971994" y="4390809"/>
                </a:cubicBezTo>
                <a:cubicBezTo>
                  <a:pt x="950340" y="4397841"/>
                  <a:pt x="928239" y="4401358"/>
                  <a:pt x="905691" y="4401358"/>
                </a:cubicBezTo>
                <a:cubicBezTo>
                  <a:pt x="888278" y="4401358"/>
                  <a:pt x="871089" y="4398455"/>
                  <a:pt x="854122" y="4392651"/>
                </a:cubicBezTo>
                <a:cubicBezTo>
                  <a:pt x="835147" y="4383275"/>
                  <a:pt x="823594" y="4372280"/>
                  <a:pt x="819464" y="4359667"/>
                </a:cubicBezTo>
                <a:cubicBezTo>
                  <a:pt x="815334" y="4347054"/>
                  <a:pt x="813269" y="4284937"/>
                  <a:pt x="813269" y="4173316"/>
                </a:cubicBezTo>
                <a:lnTo>
                  <a:pt x="813604" y="4097302"/>
                </a:lnTo>
                <a:cubicBezTo>
                  <a:pt x="813604" y="4081675"/>
                  <a:pt x="813269" y="4060913"/>
                  <a:pt x="812599" y="4035017"/>
                </a:cubicBezTo>
                <a:cubicBezTo>
                  <a:pt x="812376" y="4030999"/>
                  <a:pt x="812264" y="4027538"/>
                  <a:pt x="812264" y="4024636"/>
                </a:cubicBezTo>
                <a:cubicBezTo>
                  <a:pt x="812264" y="4019948"/>
                  <a:pt x="812934" y="4014814"/>
                  <a:pt x="814273" y="4009233"/>
                </a:cubicBezTo>
                <a:cubicBezTo>
                  <a:pt x="815613" y="4007447"/>
                  <a:pt x="816952" y="4005884"/>
                  <a:pt x="818292" y="4004545"/>
                </a:cubicBezTo>
                <a:cubicBezTo>
                  <a:pt x="829454" y="3999410"/>
                  <a:pt x="846644" y="3996843"/>
                  <a:pt x="869861" y="3996843"/>
                </a:cubicBezTo>
                <a:close/>
                <a:moveTo>
                  <a:pt x="736920" y="3976751"/>
                </a:moveTo>
                <a:lnTo>
                  <a:pt x="724530" y="3977086"/>
                </a:lnTo>
                <a:lnTo>
                  <a:pt x="700755" y="3977086"/>
                </a:lnTo>
                <a:cubicBezTo>
                  <a:pt x="698746" y="3977086"/>
                  <a:pt x="695174" y="3977644"/>
                  <a:pt x="690039" y="3978760"/>
                </a:cubicBezTo>
                <a:cubicBezTo>
                  <a:pt x="690486" y="3983448"/>
                  <a:pt x="691713" y="3986629"/>
                  <a:pt x="693723" y="3988304"/>
                </a:cubicBezTo>
                <a:cubicBezTo>
                  <a:pt x="695732" y="3989978"/>
                  <a:pt x="701313" y="3991820"/>
                  <a:pt x="710466" y="3993829"/>
                </a:cubicBezTo>
                <a:cubicBezTo>
                  <a:pt x="732567" y="3998524"/>
                  <a:pt x="746185" y="4003664"/>
                  <a:pt x="751319" y="4009248"/>
                </a:cubicBezTo>
                <a:cubicBezTo>
                  <a:pt x="754891" y="4013047"/>
                  <a:pt x="756677" y="4021091"/>
                  <a:pt x="756677" y="4033379"/>
                </a:cubicBezTo>
                <a:lnTo>
                  <a:pt x="757682" y="4142299"/>
                </a:lnTo>
                <a:lnTo>
                  <a:pt x="757012" y="4185528"/>
                </a:lnTo>
                <a:lnTo>
                  <a:pt x="757682" y="4208989"/>
                </a:lnTo>
                <a:lnTo>
                  <a:pt x="757012" y="4240827"/>
                </a:lnTo>
                <a:lnTo>
                  <a:pt x="757012" y="4293777"/>
                </a:lnTo>
                <a:cubicBezTo>
                  <a:pt x="757012" y="4344049"/>
                  <a:pt x="753998" y="4375329"/>
                  <a:pt x="747970" y="4387618"/>
                </a:cubicBezTo>
                <a:cubicBezTo>
                  <a:pt x="740157" y="4393425"/>
                  <a:pt x="728325" y="4397224"/>
                  <a:pt x="712475" y="4399013"/>
                </a:cubicBezTo>
                <a:cubicBezTo>
                  <a:pt x="701536" y="4400130"/>
                  <a:pt x="691937" y="4402474"/>
                  <a:pt x="683677" y="4406046"/>
                </a:cubicBezTo>
                <a:lnTo>
                  <a:pt x="683007" y="4411069"/>
                </a:lnTo>
                <a:cubicBezTo>
                  <a:pt x="683007" y="4412408"/>
                  <a:pt x="683230" y="4413636"/>
                  <a:pt x="683677" y="4414752"/>
                </a:cubicBezTo>
                <a:lnTo>
                  <a:pt x="684346" y="4417431"/>
                </a:lnTo>
                <a:lnTo>
                  <a:pt x="820971" y="4414752"/>
                </a:lnTo>
                <a:cubicBezTo>
                  <a:pt x="822310" y="4414529"/>
                  <a:pt x="823538" y="4414417"/>
                  <a:pt x="824654" y="4414417"/>
                </a:cubicBezTo>
                <a:cubicBezTo>
                  <a:pt x="831798" y="4414417"/>
                  <a:pt x="838495" y="4414864"/>
                  <a:pt x="844746" y="4415757"/>
                </a:cubicBezTo>
                <a:cubicBezTo>
                  <a:pt x="860596" y="4417319"/>
                  <a:pt x="881134" y="4418101"/>
                  <a:pt x="906361" y="4418101"/>
                </a:cubicBezTo>
                <a:cubicBezTo>
                  <a:pt x="944535" y="4418101"/>
                  <a:pt x="970989" y="4416761"/>
                  <a:pt x="985723" y="4414082"/>
                </a:cubicBezTo>
                <a:cubicBezTo>
                  <a:pt x="1021442" y="4407162"/>
                  <a:pt x="1048008" y="4398958"/>
                  <a:pt x="1065421" y="4389470"/>
                </a:cubicBezTo>
                <a:cubicBezTo>
                  <a:pt x="1082834" y="4379982"/>
                  <a:pt x="1100023" y="4365806"/>
                  <a:pt x="1116990" y="4346942"/>
                </a:cubicBezTo>
                <a:cubicBezTo>
                  <a:pt x="1133956" y="4328078"/>
                  <a:pt x="1147183" y="4305810"/>
                  <a:pt x="1156671" y="4280137"/>
                </a:cubicBezTo>
                <a:cubicBezTo>
                  <a:pt x="1166159" y="4254464"/>
                  <a:pt x="1170903" y="4228568"/>
                  <a:pt x="1170903" y="4202449"/>
                </a:cubicBezTo>
                <a:cubicBezTo>
                  <a:pt x="1170903" y="4173204"/>
                  <a:pt x="1166605" y="4146917"/>
                  <a:pt x="1158011" y="4123588"/>
                </a:cubicBezTo>
                <a:cubicBezTo>
                  <a:pt x="1149416" y="4100260"/>
                  <a:pt x="1136803" y="4078717"/>
                  <a:pt x="1120171" y="4058960"/>
                </a:cubicBezTo>
                <a:cubicBezTo>
                  <a:pt x="1103540" y="4039203"/>
                  <a:pt x="1087299" y="4024748"/>
                  <a:pt x="1071448" y="4015595"/>
                </a:cubicBezTo>
                <a:cubicBezTo>
                  <a:pt x="1045999" y="4001084"/>
                  <a:pt x="1021275" y="3991150"/>
                  <a:pt x="997276" y="3985792"/>
                </a:cubicBezTo>
                <a:cubicBezTo>
                  <a:pt x="973278" y="3980434"/>
                  <a:pt x="947772" y="3977755"/>
                  <a:pt x="920760" y="3977755"/>
                </a:cubicBezTo>
                <a:cubicBezTo>
                  <a:pt x="907365" y="3977755"/>
                  <a:pt x="885264" y="3978648"/>
                  <a:pt x="854457" y="3980434"/>
                </a:cubicBezTo>
                <a:cubicBezTo>
                  <a:pt x="842848" y="3981104"/>
                  <a:pt x="833919" y="3981439"/>
                  <a:pt x="827668" y="3981439"/>
                </a:cubicBezTo>
                <a:cubicBezTo>
                  <a:pt x="806013" y="3981439"/>
                  <a:pt x="784917" y="3980769"/>
                  <a:pt x="764379" y="3979430"/>
                </a:cubicBezTo>
                <a:cubicBezTo>
                  <a:pt x="754333" y="3977644"/>
                  <a:pt x="745180" y="3976751"/>
                  <a:pt x="736920" y="3976751"/>
                </a:cubicBezTo>
                <a:close/>
                <a:moveTo>
                  <a:pt x="3927684" y="3453620"/>
                </a:moveTo>
                <a:cubicBezTo>
                  <a:pt x="3928353" y="3463889"/>
                  <a:pt x="3928688" y="3472038"/>
                  <a:pt x="3928688" y="3478065"/>
                </a:cubicBezTo>
                <a:cubicBezTo>
                  <a:pt x="3928688" y="3489674"/>
                  <a:pt x="3927905" y="3509654"/>
                  <a:pt x="3926339" y="3538006"/>
                </a:cubicBezTo>
                <a:cubicBezTo>
                  <a:pt x="3912226" y="3551623"/>
                  <a:pt x="3898674" y="3561669"/>
                  <a:pt x="3885684" y="3568143"/>
                </a:cubicBezTo>
                <a:cubicBezTo>
                  <a:pt x="3875827" y="3573055"/>
                  <a:pt x="3867426" y="3575510"/>
                  <a:pt x="3860480" y="3575510"/>
                </a:cubicBezTo>
                <a:cubicBezTo>
                  <a:pt x="3851523" y="3575510"/>
                  <a:pt x="3844076" y="3572608"/>
                  <a:pt x="3838139" y="3566804"/>
                </a:cubicBezTo>
                <a:cubicBezTo>
                  <a:pt x="3832202" y="3561000"/>
                  <a:pt x="3829234" y="3553744"/>
                  <a:pt x="3829234" y="3545038"/>
                </a:cubicBezTo>
                <a:cubicBezTo>
                  <a:pt x="3829234" y="3535885"/>
                  <a:pt x="3832818" y="3526174"/>
                  <a:pt x="3839986" y="3515905"/>
                </a:cubicBezTo>
                <a:cubicBezTo>
                  <a:pt x="3849844" y="3501617"/>
                  <a:pt x="3863172" y="3489004"/>
                  <a:pt x="3879971" y="3478065"/>
                </a:cubicBezTo>
                <a:cubicBezTo>
                  <a:pt x="3896770" y="3467126"/>
                  <a:pt x="3912674" y="3458978"/>
                  <a:pt x="3927684" y="3453620"/>
                </a:cubicBezTo>
                <a:close/>
                <a:moveTo>
                  <a:pt x="2594183" y="3453620"/>
                </a:moveTo>
                <a:cubicBezTo>
                  <a:pt x="2594853" y="3463889"/>
                  <a:pt x="2595188" y="3472038"/>
                  <a:pt x="2595188" y="3478065"/>
                </a:cubicBezTo>
                <a:cubicBezTo>
                  <a:pt x="2595188" y="3489674"/>
                  <a:pt x="2594405" y="3509654"/>
                  <a:pt x="2592839" y="3538006"/>
                </a:cubicBezTo>
                <a:cubicBezTo>
                  <a:pt x="2578726" y="3551623"/>
                  <a:pt x="2565174" y="3561669"/>
                  <a:pt x="2552184" y="3568143"/>
                </a:cubicBezTo>
                <a:cubicBezTo>
                  <a:pt x="2542327" y="3573055"/>
                  <a:pt x="2533926" y="3575510"/>
                  <a:pt x="2526980" y="3575510"/>
                </a:cubicBezTo>
                <a:cubicBezTo>
                  <a:pt x="2518023" y="3575510"/>
                  <a:pt x="2510576" y="3572608"/>
                  <a:pt x="2504639" y="3566804"/>
                </a:cubicBezTo>
                <a:cubicBezTo>
                  <a:pt x="2498702" y="3561000"/>
                  <a:pt x="2495734" y="3553744"/>
                  <a:pt x="2495734" y="3545038"/>
                </a:cubicBezTo>
                <a:cubicBezTo>
                  <a:pt x="2495734" y="3535885"/>
                  <a:pt x="2499318" y="3526174"/>
                  <a:pt x="2506486" y="3515905"/>
                </a:cubicBezTo>
                <a:cubicBezTo>
                  <a:pt x="2516343" y="3501617"/>
                  <a:pt x="2529672" y="3489004"/>
                  <a:pt x="2546471" y="3478065"/>
                </a:cubicBezTo>
                <a:cubicBezTo>
                  <a:pt x="2563270" y="3467126"/>
                  <a:pt x="2579174" y="3458978"/>
                  <a:pt x="2594183" y="3453620"/>
                </a:cubicBezTo>
                <a:close/>
                <a:moveTo>
                  <a:pt x="2239548" y="3346464"/>
                </a:moveTo>
                <a:cubicBezTo>
                  <a:pt x="2257780" y="3346464"/>
                  <a:pt x="2274236" y="3351096"/>
                  <a:pt x="2288914" y="3360361"/>
                </a:cubicBezTo>
                <a:cubicBezTo>
                  <a:pt x="2303592" y="3369626"/>
                  <a:pt x="2312766" y="3379448"/>
                  <a:pt x="2316435" y="3389829"/>
                </a:cubicBezTo>
                <a:cubicBezTo>
                  <a:pt x="2320105" y="3400210"/>
                  <a:pt x="2321940" y="3425157"/>
                  <a:pt x="2321940" y="3464671"/>
                </a:cubicBezTo>
                <a:cubicBezTo>
                  <a:pt x="2321940" y="3511328"/>
                  <a:pt x="2321495" y="3542136"/>
                  <a:pt x="2320605" y="3557093"/>
                </a:cubicBezTo>
                <a:cubicBezTo>
                  <a:pt x="2316158" y="3561111"/>
                  <a:pt x="2307152" y="3565353"/>
                  <a:pt x="2293586" y="3569818"/>
                </a:cubicBezTo>
                <a:cubicBezTo>
                  <a:pt x="2280021" y="3574283"/>
                  <a:pt x="2265010" y="3576515"/>
                  <a:pt x="2248552" y="3576515"/>
                </a:cubicBezTo>
                <a:cubicBezTo>
                  <a:pt x="2219866" y="3576515"/>
                  <a:pt x="2195904" y="3566357"/>
                  <a:pt x="2176666" y="3546042"/>
                </a:cubicBezTo>
                <a:cubicBezTo>
                  <a:pt x="2157429" y="3525727"/>
                  <a:pt x="2147811" y="3498492"/>
                  <a:pt x="2147811" y="3464336"/>
                </a:cubicBezTo>
                <a:cubicBezTo>
                  <a:pt x="2147811" y="3425492"/>
                  <a:pt x="2156706" y="3396136"/>
                  <a:pt x="2174498" y="3376267"/>
                </a:cubicBezTo>
                <a:cubicBezTo>
                  <a:pt x="2192289" y="3356398"/>
                  <a:pt x="2213972" y="3346464"/>
                  <a:pt x="2239548" y="3346464"/>
                </a:cubicBezTo>
                <a:close/>
                <a:moveTo>
                  <a:pt x="3223336" y="3331730"/>
                </a:moveTo>
                <a:cubicBezTo>
                  <a:pt x="3243686" y="3331730"/>
                  <a:pt x="3261408" y="3337478"/>
                  <a:pt x="3276503" y="3348976"/>
                </a:cubicBezTo>
                <a:cubicBezTo>
                  <a:pt x="3291598" y="3360473"/>
                  <a:pt x="3302780" y="3377718"/>
                  <a:pt x="3310047" y="3400712"/>
                </a:cubicBezTo>
                <a:cubicBezTo>
                  <a:pt x="3317314" y="3423706"/>
                  <a:pt x="3320948" y="3443909"/>
                  <a:pt x="3320948" y="3461322"/>
                </a:cubicBezTo>
                <a:cubicBezTo>
                  <a:pt x="3320948" y="3487888"/>
                  <a:pt x="3316252" y="3511272"/>
                  <a:pt x="3306860" y="3531476"/>
                </a:cubicBezTo>
                <a:cubicBezTo>
                  <a:pt x="3297469" y="3551679"/>
                  <a:pt x="3284890" y="3566357"/>
                  <a:pt x="3269126" y="3575510"/>
                </a:cubicBezTo>
                <a:cubicBezTo>
                  <a:pt x="3253361" y="3584663"/>
                  <a:pt x="3236980" y="3589240"/>
                  <a:pt x="3219982" y="3589240"/>
                </a:cubicBezTo>
                <a:cubicBezTo>
                  <a:pt x="3192478" y="3589240"/>
                  <a:pt x="3169501" y="3578803"/>
                  <a:pt x="3151052" y="3557930"/>
                </a:cubicBezTo>
                <a:cubicBezTo>
                  <a:pt x="3132604" y="3537057"/>
                  <a:pt x="3123379" y="3506305"/>
                  <a:pt x="3123379" y="3465675"/>
                </a:cubicBezTo>
                <a:cubicBezTo>
                  <a:pt x="3123379" y="3429510"/>
                  <a:pt x="3128690" y="3401605"/>
                  <a:pt x="3139311" y="3381959"/>
                </a:cubicBezTo>
                <a:cubicBezTo>
                  <a:pt x="3149933" y="3362314"/>
                  <a:pt x="3162902" y="3349031"/>
                  <a:pt x="3178221" y="3342111"/>
                </a:cubicBezTo>
                <a:cubicBezTo>
                  <a:pt x="3193539" y="3335190"/>
                  <a:pt x="3208577" y="3331730"/>
                  <a:pt x="3223336" y="3331730"/>
                </a:cubicBezTo>
                <a:close/>
                <a:moveTo>
                  <a:pt x="1213561" y="3331730"/>
                </a:moveTo>
                <a:cubicBezTo>
                  <a:pt x="1233911" y="3331730"/>
                  <a:pt x="1251633" y="3337478"/>
                  <a:pt x="1266728" y="3348976"/>
                </a:cubicBezTo>
                <a:cubicBezTo>
                  <a:pt x="1281823" y="3360473"/>
                  <a:pt x="1293004" y="3377718"/>
                  <a:pt x="1300272" y="3400712"/>
                </a:cubicBezTo>
                <a:cubicBezTo>
                  <a:pt x="1307540" y="3423706"/>
                  <a:pt x="1311173" y="3443909"/>
                  <a:pt x="1311173" y="3461322"/>
                </a:cubicBezTo>
                <a:cubicBezTo>
                  <a:pt x="1311173" y="3487888"/>
                  <a:pt x="1306477" y="3511272"/>
                  <a:pt x="1297086" y="3531476"/>
                </a:cubicBezTo>
                <a:cubicBezTo>
                  <a:pt x="1287694" y="3551679"/>
                  <a:pt x="1275115" y="3566357"/>
                  <a:pt x="1259351" y="3575510"/>
                </a:cubicBezTo>
                <a:cubicBezTo>
                  <a:pt x="1243586" y="3584663"/>
                  <a:pt x="1227205" y="3589240"/>
                  <a:pt x="1210207" y="3589240"/>
                </a:cubicBezTo>
                <a:cubicBezTo>
                  <a:pt x="1182703" y="3589240"/>
                  <a:pt x="1159726" y="3578803"/>
                  <a:pt x="1141277" y="3557930"/>
                </a:cubicBezTo>
                <a:cubicBezTo>
                  <a:pt x="1122828" y="3537057"/>
                  <a:pt x="1113604" y="3506305"/>
                  <a:pt x="1113604" y="3465675"/>
                </a:cubicBezTo>
                <a:cubicBezTo>
                  <a:pt x="1113604" y="3429510"/>
                  <a:pt x="1118915" y="3401605"/>
                  <a:pt x="1129536" y="3381959"/>
                </a:cubicBezTo>
                <a:cubicBezTo>
                  <a:pt x="1140158" y="3362314"/>
                  <a:pt x="1153128" y="3349031"/>
                  <a:pt x="1168446" y="3342111"/>
                </a:cubicBezTo>
                <a:cubicBezTo>
                  <a:pt x="1183764" y="3335190"/>
                  <a:pt x="1198802" y="3331730"/>
                  <a:pt x="1213561" y="3331730"/>
                </a:cubicBezTo>
                <a:close/>
                <a:moveTo>
                  <a:pt x="1401066" y="3330391"/>
                </a:moveTo>
                <a:lnTo>
                  <a:pt x="1401066" y="3341106"/>
                </a:lnTo>
                <a:cubicBezTo>
                  <a:pt x="1404414" y="3342446"/>
                  <a:pt x="1408265" y="3343394"/>
                  <a:pt x="1412618" y="3343953"/>
                </a:cubicBezTo>
                <a:cubicBezTo>
                  <a:pt x="1416972" y="3344511"/>
                  <a:pt x="1426180" y="3346687"/>
                  <a:pt x="1440245" y="3350482"/>
                </a:cubicBezTo>
                <a:cubicBezTo>
                  <a:pt x="1443816" y="3353384"/>
                  <a:pt x="1445602" y="3356622"/>
                  <a:pt x="1445602" y="3360193"/>
                </a:cubicBezTo>
                <a:lnTo>
                  <a:pt x="1445268" y="3369570"/>
                </a:lnTo>
                <a:lnTo>
                  <a:pt x="1445937" y="3387317"/>
                </a:lnTo>
                <a:cubicBezTo>
                  <a:pt x="1446160" y="3390219"/>
                  <a:pt x="1446272" y="3393568"/>
                  <a:pt x="1446272" y="3397363"/>
                </a:cubicBezTo>
                <a:cubicBezTo>
                  <a:pt x="1446272" y="3400265"/>
                  <a:pt x="1446160" y="3405233"/>
                  <a:pt x="1445937" y="3412265"/>
                </a:cubicBezTo>
                <a:cubicBezTo>
                  <a:pt x="1445714" y="3419297"/>
                  <a:pt x="1445602" y="3423817"/>
                  <a:pt x="1445602" y="3425827"/>
                </a:cubicBezTo>
                <a:cubicBezTo>
                  <a:pt x="1445602" y="3428505"/>
                  <a:pt x="1445714" y="3431631"/>
                  <a:pt x="1445937" y="3435203"/>
                </a:cubicBezTo>
                <a:cubicBezTo>
                  <a:pt x="1446160" y="3443463"/>
                  <a:pt x="1446272" y="3448374"/>
                  <a:pt x="1446272" y="3449937"/>
                </a:cubicBezTo>
                <a:cubicBezTo>
                  <a:pt x="1446272" y="3454178"/>
                  <a:pt x="1445826" y="3461657"/>
                  <a:pt x="1444933" y="3472373"/>
                </a:cubicBezTo>
                <a:cubicBezTo>
                  <a:pt x="1444709" y="3478177"/>
                  <a:pt x="1444598" y="3482195"/>
                  <a:pt x="1444598" y="3484428"/>
                </a:cubicBezTo>
                <a:cubicBezTo>
                  <a:pt x="1444598" y="3526397"/>
                  <a:pt x="1452076" y="3556088"/>
                  <a:pt x="1467034" y="3573501"/>
                </a:cubicBezTo>
                <a:cubicBezTo>
                  <a:pt x="1481768" y="3590914"/>
                  <a:pt x="1500855" y="3599621"/>
                  <a:pt x="1524295" y="3599621"/>
                </a:cubicBezTo>
                <a:cubicBezTo>
                  <a:pt x="1536574" y="3599621"/>
                  <a:pt x="1549298" y="3596384"/>
                  <a:pt x="1562470" y="3589910"/>
                </a:cubicBezTo>
                <a:cubicBezTo>
                  <a:pt x="1582115" y="3580533"/>
                  <a:pt x="1600756" y="3569036"/>
                  <a:pt x="1618392" y="3555419"/>
                </a:cubicBezTo>
                <a:cubicBezTo>
                  <a:pt x="1622187" y="3552516"/>
                  <a:pt x="1625536" y="3550061"/>
                  <a:pt x="1628438" y="3548052"/>
                </a:cubicBezTo>
                <a:cubicBezTo>
                  <a:pt x="1628661" y="3552963"/>
                  <a:pt x="1628773" y="3555977"/>
                  <a:pt x="1628773" y="3557093"/>
                </a:cubicBezTo>
                <a:lnTo>
                  <a:pt x="1628773" y="3584217"/>
                </a:lnTo>
                <a:cubicBezTo>
                  <a:pt x="1628773" y="3586003"/>
                  <a:pt x="1629331" y="3590802"/>
                  <a:pt x="1630447" y="3598616"/>
                </a:cubicBezTo>
                <a:cubicBezTo>
                  <a:pt x="1635582" y="3597500"/>
                  <a:pt x="1641832" y="3595714"/>
                  <a:pt x="1649199" y="3593258"/>
                </a:cubicBezTo>
                <a:cubicBezTo>
                  <a:pt x="1667728" y="3586784"/>
                  <a:pt x="1691950" y="3580310"/>
                  <a:pt x="1721864" y="3573836"/>
                </a:cubicBezTo>
                <a:lnTo>
                  <a:pt x="1721864" y="3570153"/>
                </a:lnTo>
                <a:cubicBezTo>
                  <a:pt x="1721864" y="3568813"/>
                  <a:pt x="1721753" y="3566692"/>
                  <a:pt x="1721530" y="3563790"/>
                </a:cubicBezTo>
                <a:cubicBezTo>
                  <a:pt x="1707912" y="3562451"/>
                  <a:pt x="1699652" y="3561781"/>
                  <a:pt x="1696750" y="3561781"/>
                </a:cubicBezTo>
                <a:lnTo>
                  <a:pt x="1693736" y="3561781"/>
                </a:lnTo>
                <a:cubicBezTo>
                  <a:pt x="1685476" y="3561781"/>
                  <a:pt x="1680007" y="3561223"/>
                  <a:pt x="1677328" y="3560107"/>
                </a:cubicBezTo>
                <a:cubicBezTo>
                  <a:pt x="1675765" y="3559437"/>
                  <a:pt x="1673979" y="3557316"/>
                  <a:pt x="1671970" y="3553744"/>
                </a:cubicBezTo>
                <a:lnTo>
                  <a:pt x="1670630" y="3508203"/>
                </a:lnTo>
                <a:lnTo>
                  <a:pt x="1671300" y="3481079"/>
                </a:lnTo>
                <a:cubicBezTo>
                  <a:pt x="1671524" y="3431073"/>
                  <a:pt x="1672416" y="3389103"/>
                  <a:pt x="1673979" y="3355170"/>
                </a:cubicBezTo>
                <a:lnTo>
                  <a:pt x="1673309" y="3330725"/>
                </a:lnTo>
                <a:cubicBezTo>
                  <a:pt x="1671077" y="3330502"/>
                  <a:pt x="1668733" y="3330391"/>
                  <a:pt x="1666277" y="3330391"/>
                </a:cubicBezTo>
                <a:cubicBezTo>
                  <a:pt x="1665161" y="3330391"/>
                  <a:pt x="1655115" y="3330614"/>
                  <a:pt x="1636140" y="3331060"/>
                </a:cubicBezTo>
                <a:lnTo>
                  <a:pt x="1582896" y="3330391"/>
                </a:lnTo>
                <a:cubicBezTo>
                  <a:pt x="1577315" y="3330391"/>
                  <a:pt x="1571623" y="3330725"/>
                  <a:pt x="1565818" y="3331395"/>
                </a:cubicBezTo>
                <a:lnTo>
                  <a:pt x="1564814" y="3335079"/>
                </a:lnTo>
                <a:cubicBezTo>
                  <a:pt x="1564814" y="3336641"/>
                  <a:pt x="1565707" y="3338874"/>
                  <a:pt x="1567493" y="3341776"/>
                </a:cubicBezTo>
                <a:cubicBezTo>
                  <a:pt x="1571064" y="3342446"/>
                  <a:pt x="1576757" y="3343227"/>
                  <a:pt x="1584571" y="3344120"/>
                </a:cubicBezTo>
                <a:cubicBezTo>
                  <a:pt x="1608234" y="3346576"/>
                  <a:pt x="1621852" y="3350147"/>
                  <a:pt x="1625424" y="3354836"/>
                </a:cubicBezTo>
                <a:cubicBezTo>
                  <a:pt x="1628996" y="3359524"/>
                  <a:pt x="1630782" y="3379950"/>
                  <a:pt x="1630782" y="3416115"/>
                </a:cubicBezTo>
                <a:cubicBezTo>
                  <a:pt x="1630782" y="3421250"/>
                  <a:pt x="1630670" y="3427278"/>
                  <a:pt x="1630447" y="3434198"/>
                </a:cubicBezTo>
                <a:cubicBezTo>
                  <a:pt x="1629774" y="3445807"/>
                  <a:pt x="1629437" y="3468243"/>
                  <a:pt x="1629437" y="3501506"/>
                </a:cubicBezTo>
                <a:cubicBezTo>
                  <a:pt x="1629437" y="3511775"/>
                  <a:pt x="1628879" y="3521151"/>
                  <a:pt x="1627763" y="3529634"/>
                </a:cubicBezTo>
                <a:cubicBezTo>
                  <a:pt x="1617246" y="3539457"/>
                  <a:pt x="1604547" y="3547773"/>
                  <a:pt x="1589667" y="3554581"/>
                </a:cubicBezTo>
                <a:cubicBezTo>
                  <a:pt x="1574786" y="3561390"/>
                  <a:pt x="1559179" y="3564795"/>
                  <a:pt x="1542844" y="3564795"/>
                </a:cubicBezTo>
                <a:cubicBezTo>
                  <a:pt x="1529418" y="3564795"/>
                  <a:pt x="1517949" y="3561837"/>
                  <a:pt x="1508439" y="3555921"/>
                </a:cubicBezTo>
                <a:cubicBezTo>
                  <a:pt x="1498928" y="3550005"/>
                  <a:pt x="1492887" y="3542136"/>
                  <a:pt x="1490314" y="3532313"/>
                </a:cubicBezTo>
                <a:cubicBezTo>
                  <a:pt x="1487742" y="3522490"/>
                  <a:pt x="1486456" y="3497934"/>
                  <a:pt x="1486456" y="3458643"/>
                </a:cubicBezTo>
                <a:cubicBezTo>
                  <a:pt x="1486456" y="3456187"/>
                  <a:pt x="1486791" y="3446253"/>
                  <a:pt x="1487460" y="3428840"/>
                </a:cubicBezTo>
                <a:cubicBezTo>
                  <a:pt x="1488353" y="3399372"/>
                  <a:pt x="1488800" y="3368900"/>
                  <a:pt x="1488800" y="3337423"/>
                </a:cubicBezTo>
                <a:lnTo>
                  <a:pt x="1488465" y="3331060"/>
                </a:lnTo>
                <a:cubicBezTo>
                  <a:pt x="1482901" y="3330614"/>
                  <a:pt x="1468668" y="3330391"/>
                  <a:pt x="1445765" y="3330391"/>
                </a:cubicBezTo>
                <a:lnTo>
                  <a:pt x="1437090" y="3331060"/>
                </a:lnTo>
                <a:lnTo>
                  <a:pt x="1426081" y="3330391"/>
                </a:lnTo>
                <a:close/>
                <a:moveTo>
                  <a:pt x="3889174" y="3319675"/>
                </a:moveTo>
                <a:cubicBezTo>
                  <a:pt x="3875110" y="3319675"/>
                  <a:pt x="3858646" y="3324754"/>
                  <a:pt x="3839782" y="3334911"/>
                </a:cubicBezTo>
                <a:cubicBezTo>
                  <a:pt x="3820918" y="3345069"/>
                  <a:pt x="3805291" y="3360361"/>
                  <a:pt x="3792901" y="3380787"/>
                </a:cubicBezTo>
                <a:cubicBezTo>
                  <a:pt x="3780511" y="3401214"/>
                  <a:pt x="3774316" y="3414330"/>
                  <a:pt x="3774316" y="3420134"/>
                </a:cubicBezTo>
                <a:cubicBezTo>
                  <a:pt x="3774316" y="3422143"/>
                  <a:pt x="3775432" y="3423929"/>
                  <a:pt x="3777665" y="3425492"/>
                </a:cubicBezTo>
                <a:cubicBezTo>
                  <a:pt x="3781683" y="3428394"/>
                  <a:pt x="3786148" y="3429845"/>
                  <a:pt x="3791059" y="3429845"/>
                </a:cubicBezTo>
                <a:cubicBezTo>
                  <a:pt x="3796864" y="3429845"/>
                  <a:pt x="3804565" y="3426719"/>
                  <a:pt x="3814165" y="3420469"/>
                </a:cubicBezTo>
                <a:cubicBezTo>
                  <a:pt x="3817960" y="3413771"/>
                  <a:pt x="3820527" y="3407521"/>
                  <a:pt x="3821866" y="3401716"/>
                </a:cubicBezTo>
                <a:cubicBezTo>
                  <a:pt x="3826122" y="3380732"/>
                  <a:pt x="3832392" y="3366444"/>
                  <a:pt x="3840676" y="3358854"/>
                </a:cubicBezTo>
                <a:cubicBezTo>
                  <a:pt x="3854113" y="3346799"/>
                  <a:pt x="3868558" y="3340771"/>
                  <a:pt x="3884010" y="3340771"/>
                </a:cubicBezTo>
                <a:cubicBezTo>
                  <a:pt x="3898789" y="3340771"/>
                  <a:pt x="3910154" y="3345794"/>
                  <a:pt x="3918103" y="3355840"/>
                </a:cubicBezTo>
                <a:cubicBezTo>
                  <a:pt x="3926053" y="3365886"/>
                  <a:pt x="3930028" y="3385085"/>
                  <a:pt x="3930028" y="3413437"/>
                </a:cubicBezTo>
                <a:cubicBezTo>
                  <a:pt x="3930028" y="3422143"/>
                  <a:pt x="3929804" y="3430180"/>
                  <a:pt x="3929358" y="3437547"/>
                </a:cubicBezTo>
                <a:cubicBezTo>
                  <a:pt x="3924213" y="3440226"/>
                  <a:pt x="3910229" y="3446365"/>
                  <a:pt x="3887406" y="3455964"/>
                </a:cubicBezTo>
                <a:cubicBezTo>
                  <a:pt x="3854962" y="3469582"/>
                  <a:pt x="3829287" y="3487106"/>
                  <a:pt x="3810379" y="3508538"/>
                </a:cubicBezTo>
                <a:cubicBezTo>
                  <a:pt x="3791472" y="3529969"/>
                  <a:pt x="3782018" y="3548386"/>
                  <a:pt x="3782018" y="3563790"/>
                </a:cubicBezTo>
                <a:cubicBezTo>
                  <a:pt x="3782018" y="3574506"/>
                  <a:pt x="3785311" y="3583268"/>
                  <a:pt x="3791896" y="3590077"/>
                </a:cubicBezTo>
                <a:cubicBezTo>
                  <a:pt x="3798482" y="3596886"/>
                  <a:pt x="3807468" y="3600290"/>
                  <a:pt x="3818853" y="3600290"/>
                </a:cubicBezTo>
                <a:cubicBezTo>
                  <a:pt x="3834480" y="3600290"/>
                  <a:pt x="3847874" y="3598839"/>
                  <a:pt x="3859036" y="3595937"/>
                </a:cubicBezTo>
                <a:cubicBezTo>
                  <a:pt x="3865957" y="3593928"/>
                  <a:pt x="3876003" y="3589128"/>
                  <a:pt x="3889174" y="3581538"/>
                </a:cubicBezTo>
                <a:lnTo>
                  <a:pt x="3926679" y="3555419"/>
                </a:lnTo>
                <a:cubicBezTo>
                  <a:pt x="3928688" y="3570376"/>
                  <a:pt x="3932148" y="3580757"/>
                  <a:pt x="3937060" y="3586561"/>
                </a:cubicBezTo>
                <a:cubicBezTo>
                  <a:pt x="3945096" y="3596384"/>
                  <a:pt x="3957152" y="3601295"/>
                  <a:pt x="3973225" y="3601295"/>
                </a:cubicBezTo>
                <a:cubicBezTo>
                  <a:pt x="3982601" y="3601295"/>
                  <a:pt x="3989968" y="3599621"/>
                  <a:pt x="3995326" y="3596272"/>
                </a:cubicBezTo>
                <a:cubicBezTo>
                  <a:pt x="4003809" y="3591137"/>
                  <a:pt x="4011511" y="3582989"/>
                  <a:pt x="4018431" y="3571827"/>
                </a:cubicBezTo>
                <a:cubicBezTo>
                  <a:pt x="4023789" y="3563344"/>
                  <a:pt x="4026468" y="3557428"/>
                  <a:pt x="4026468" y="3554079"/>
                </a:cubicBezTo>
                <a:cubicBezTo>
                  <a:pt x="4026468" y="3552740"/>
                  <a:pt x="4025798" y="3550619"/>
                  <a:pt x="4024459" y="3547717"/>
                </a:cubicBezTo>
                <a:cubicBezTo>
                  <a:pt x="4020664" y="3548610"/>
                  <a:pt x="4018208" y="3549391"/>
                  <a:pt x="4017092" y="3550061"/>
                </a:cubicBezTo>
                <a:lnTo>
                  <a:pt x="4013074" y="3555419"/>
                </a:lnTo>
                <a:cubicBezTo>
                  <a:pt x="4007046" y="3563902"/>
                  <a:pt x="3999791" y="3568143"/>
                  <a:pt x="3991308" y="3568143"/>
                </a:cubicBezTo>
                <a:cubicBezTo>
                  <a:pt x="3985503" y="3568143"/>
                  <a:pt x="3980480" y="3565911"/>
                  <a:pt x="3976238" y="3561446"/>
                </a:cubicBezTo>
                <a:cubicBezTo>
                  <a:pt x="3971997" y="3556981"/>
                  <a:pt x="3969876" y="3551065"/>
                  <a:pt x="3969876" y="3543698"/>
                </a:cubicBezTo>
                <a:cubicBezTo>
                  <a:pt x="3969876" y="3540573"/>
                  <a:pt x="3969988" y="3535773"/>
                  <a:pt x="3970211" y="3529299"/>
                </a:cubicBezTo>
                <a:cubicBezTo>
                  <a:pt x="3970434" y="3525727"/>
                  <a:pt x="3970546" y="3521374"/>
                  <a:pt x="3970546" y="3516240"/>
                </a:cubicBezTo>
                <a:lnTo>
                  <a:pt x="3970211" y="3477395"/>
                </a:lnTo>
                <a:lnTo>
                  <a:pt x="3971216" y="3424152"/>
                </a:lnTo>
                <a:cubicBezTo>
                  <a:pt x="3971216" y="3394015"/>
                  <a:pt x="3970769" y="3376490"/>
                  <a:pt x="3969876" y="3371579"/>
                </a:cubicBezTo>
                <a:cubicBezTo>
                  <a:pt x="3968314" y="3361310"/>
                  <a:pt x="3963960" y="3351822"/>
                  <a:pt x="3956816" y="3343115"/>
                </a:cubicBezTo>
                <a:cubicBezTo>
                  <a:pt x="3949673" y="3334409"/>
                  <a:pt x="3941413" y="3328326"/>
                  <a:pt x="3932037" y="3324865"/>
                </a:cubicBezTo>
                <a:cubicBezTo>
                  <a:pt x="3922660" y="3321405"/>
                  <a:pt x="3908373" y="3319675"/>
                  <a:pt x="3889174" y="3319675"/>
                </a:cubicBezTo>
                <a:close/>
                <a:moveTo>
                  <a:pt x="2555674" y="3319675"/>
                </a:moveTo>
                <a:cubicBezTo>
                  <a:pt x="2541610" y="3319675"/>
                  <a:pt x="2525146" y="3324754"/>
                  <a:pt x="2506282" y="3334911"/>
                </a:cubicBezTo>
                <a:cubicBezTo>
                  <a:pt x="2487418" y="3345069"/>
                  <a:pt x="2471791" y="3360361"/>
                  <a:pt x="2459401" y="3380787"/>
                </a:cubicBezTo>
                <a:cubicBezTo>
                  <a:pt x="2447011" y="3401214"/>
                  <a:pt x="2440816" y="3414330"/>
                  <a:pt x="2440816" y="3420134"/>
                </a:cubicBezTo>
                <a:cubicBezTo>
                  <a:pt x="2440816" y="3422143"/>
                  <a:pt x="2441932" y="3423929"/>
                  <a:pt x="2444165" y="3425492"/>
                </a:cubicBezTo>
                <a:cubicBezTo>
                  <a:pt x="2448183" y="3428394"/>
                  <a:pt x="2452648" y="3429845"/>
                  <a:pt x="2457559" y="3429845"/>
                </a:cubicBezTo>
                <a:cubicBezTo>
                  <a:pt x="2463364" y="3429845"/>
                  <a:pt x="2471065" y="3426719"/>
                  <a:pt x="2480665" y="3420469"/>
                </a:cubicBezTo>
                <a:cubicBezTo>
                  <a:pt x="2484460" y="3413771"/>
                  <a:pt x="2487027" y="3407521"/>
                  <a:pt x="2488367" y="3401716"/>
                </a:cubicBezTo>
                <a:cubicBezTo>
                  <a:pt x="2492622" y="3380732"/>
                  <a:pt x="2498892" y="3366444"/>
                  <a:pt x="2507176" y="3358854"/>
                </a:cubicBezTo>
                <a:cubicBezTo>
                  <a:pt x="2520613" y="3346799"/>
                  <a:pt x="2535057" y="3340771"/>
                  <a:pt x="2550510" y="3340771"/>
                </a:cubicBezTo>
                <a:cubicBezTo>
                  <a:pt x="2565289" y="3340771"/>
                  <a:pt x="2576654" y="3345794"/>
                  <a:pt x="2584603" y="3355840"/>
                </a:cubicBezTo>
                <a:cubicBezTo>
                  <a:pt x="2592553" y="3365886"/>
                  <a:pt x="2596528" y="3385085"/>
                  <a:pt x="2596528" y="3413437"/>
                </a:cubicBezTo>
                <a:cubicBezTo>
                  <a:pt x="2596528" y="3422143"/>
                  <a:pt x="2596304" y="3430180"/>
                  <a:pt x="2595858" y="3437547"/>
                </a:cubicBezTo>
                <a:cubicBezTo>
                  <a:pt x="2590713" y="3440226"/>
                  <a:pt x="2576729" y="3446365"/>
                  <a:pt x="2553906" y="3455964"/>
                </a:cubicBezTo>
                <a:cubicBezTo>
                  <a:pt x="2521462" y="3469582"/>
                  <a:pt x="2495787" y="3487106"/>
                  <a:pt x="2476879" y="3508538"/>
                </a:cubicBezTo>
                <a:cubicBezTo>
                  <a:pt x="2457972" y="3529969"/>
                  <a:pt x="2448518" y="3548386"/>
                  <a:pt x="2448518" y="3563790"/>
                </a:cubicBezTo>
                <a:cubicBezTo>
                  <a:pt x="2448518" y="3574506"/>
                  <a:pt x="2451811" y="3583268"/>
                  <a:pt x="2458396" y="3590077"/>
                </a:cubicBezTo>
                <a:cubicBezTo>
                  <a:pt x="2464982" y="3596886"/>
                  <a:pt x="2473968" y="3600290"/>
                  <a:pt x="2485353" y="3600290"/>
                </a:cubicBezTo>
                <a:cubicBezTo>
                  <a:pt x="2500980" y="3600290"/>
                  <a:pt x="2514374" y="3598839"/>
                  <a:pt x="2525536" y="3595937"/>
                </a:cubicBezTo>
                <a:cubicBezTo>
                  <a:pt x="2532457" y="3593928"/>
                  <a:pt x="2542503" y="3589128"/>
                  <a:pt x="2555674" y="3581538"/>
                </a:cubicBezTo>
                <a:lnTo>
                  <a:pt x="2593179" y="3555419"/>
                </a:lnTo>
                <a:cubicBezTo>
                  <a:pt x="2595188" y="3570376"/>
                  <a:pt x="2598648" y="3580757"/>
                  <a:pt x="2603560" y="3586561"/>
                </a:cubicBezTo>
                <a:cubicBezTo>
                  <a:pt x="2611596" y="3596384"/>
                  <a:pt x="2623651" y="3601295"/>
                  <a:pt x="2639725" y="3601295"/>
                </a:cubicBezTo>
                <a:cubicBezTo>
                  <a:pt x="2649101" y="3601295"/>
                  <a:pt x="2656468" y="3599621"/>
                  <a:pt x="2661826" y="3596272"/>
                </a:cubicBezTo>
                <a:cubicBezTo>
                  <a:pt x="2670309" y="3591137"/>
                  <a:pt x="2678011" y="3582989"/>
                  <a:pt x="2684931" y="3571827"/>
                </a:cubicBezTo>
                <a:cubicBezTo>
                  <a:pt x="2690289" y="3563344"/>
                  <a:pt x="2692968" y="3557428"/>
                  <a:pt x="2692968" y="3554079"/>
                </a:cubicBezTo>
                <a:cubicBezTo>
                  <a:pt x="2692968" y="3552740"/>
                  <a:pt x="2692298" y="3550619"/>
                  <a:pt x="2690959" y="3547717"/>
                </a:cubicBezTo>
                <a:cubicBezTo>
                  <a:pt x="2687164" y="3548610"/>
                  <a:pt x="2684708" y="3549391"/>
                  <a:pt x="2683592" y="3550061"/>
                </a:cubicBezTo>
                <a:lnTo>
                  <a:pt x="2679574" y="3555419"/>
                </a:lnTo>
                <a:cubicBezTo>
                  <a:pt x="2673546" y="3563902"/>
                  <a:pt x="2666291" y="3568143"/>
                  <a:pt x="2657808" y="3568143"/>
                </a:cubicBezTo>
                <a:cubicBezTo>
                  <a:pt x="2652003" y="3568143"/>
                  <a:pt x="2646980" y="3565911"/>
                  <a:pt x="2642739" y="3561446"/>
                </a:cubicBezTo>
                <a:cubicBezTo>
                  <a:pt x="2638497" y="3556981"/>
                  <a:pt x="2636376" y="3551065"/>
                  <a:pt x="2636376" y="3543698"/>
                </a:cubicBezTo>
                <a:cubicBezTo>
                  <a:pt x="2636376" y="3540573"/>
                  <a:pt x="2636488" y="3535773"/>
                  <a:pt x="2636711" y="3529299"/>
                </a:cubicBezTo>
                <a:cubicBezTo>
                  <a:pt x="2636934" y="3525727"/>
                  <a:pt x="2637046" y="3521374"/>
                  <a:pt x="2637046" y="3516240"/>
                </a:cubicBezTo>
                <a:lnTo>
                  <a:pt x="2636711" y="3477395"/>
                </a:lnTo>
                <a:lnTo>
                  <a:pt x="2637716" y="3424152"/>
                </a:lnTo>
                <a:cubicBezTo>
                  <a:pt x="2637716" y="3394015"/>
                  <a:pt x="2637269" y="3376490"/>
                  <a:pt x="2636376" y="3371579"/>
                </a:cubicBezTo>
                <a:cubicBezTo>
                  <a:pt x="2634814" y="3361310"/>
                  <a:pt x="2630460" y="3351822"/>
                  <a:pt x="2623316" y="3343115"/>
                </a:cubicBezTo>
                <a:cubicBezTo>
                  <a:pt x="2616173" y="3334409"/>
                  <a:pt x="2607913" y="3328326"/>
                  <a:pt x="2598537" y="3324865"/>
                </a:cubicBezTo>
                <a:cubicBezTo>
                  <a:pt x="2589160" y="3321405"/>
                  <a:pt x="2574873" y="3319675"/>
                  <a:pt x="2555674" y="3319675"/>
                </a:cubicBezTo>
                <a:close/>
                <a:moveTo>
                  <a:pt x="3225847" y="3318670"/>
                </a:moveTo>
                <a:cubicBezTo>
                  <a:pt x="3196602" y="3318670"/>
                  <a:pt x="3171822" y="3323358"/>
                  <a:pt x="3151508" y="3332735"/>
                </a:cubicBezTo>
                <a:cubicBezTo>
                  <a:pt x="3136997" y="3339432"/>
                  <a:pt x="3123268" y="3349645"/>
                  <a:pt x="3110319" y="3363375"/>
                </a:cubicBezTo>
                <a:cubicBezTo>
                  <a:pt x="3097371" y="3377104"/>
                  <a:pt x="3087716" y="3392619"/>
                  <a:pt x="3081354" y="3409921"/>
                </a:cubicBezTo>
                <a:cubicBezTo>
                  <a:pt x="3074991" y="3427222"/>
                  <a:pt x="3071810" y="3443463"/>
                  <a:pt x="3071810" y="3458643"/>
                </a:cubicBezTo>
                <a:cubicBezTo>
                  <a:pt x="3071810" y="3486102"/>
                  <a:pt x="3078396" y="3510547"/>
                  <a:pt x="3091567" y="3531978"/>
                </a:cubicBezTo>
                <a:cubicBezTo>
                  <a:pt x="3104738" y="3553409"/>
                  <a:pt x="3120477" y="3569594"/>
                  <a:pt x="3138783" y="3580533"/>
                </a:cubicBezTo>
                <a:cubicBezTo>
                  <a:pt x="3163339" y="3595044"/>
                  <a:pt x="3189459" y="3602299"/>
                  <a:pt x="3217141" y="3602299"/>
                </a:cubicBezTo>
                <a:cubicBezTo>
                  <a:pt x="3262012" y="3602299"/>
                  <a:pt x="3299126" y="3588291"/>
                  <a:pt x="3328483" y="3560274"/>
                </a:cubicBezTo>
                <a:cubicBezTo>
                  <a:pt x="3357839" y="3532257"/>
                  <a:pt x="3372517" y="3500389"/>
                  <a:pt x="3372517" y="3464671"/>
                </a:cubicBezTo>
                <a:cubicBezTo>
                  <a:pt x="3372517" y="3424487"/>
                  <a:pt x="3358509" y="3390108"/>
                  <a:pt x="3330492" y="3361533"/>
                </a:cubicBezTo>
                <a:cubicBezTo>
                  <a:pt x="3302475" y="3332958"/>
                  <a:pt x="3267594" y="3318670"/>
                  <a:pt x="3225847" y="3318670"/>
                </a:cubicBezTo>
                <a:close/>
                <a:moveTo>
                  <a:pt x="1216072" y="3318670"/>
                </a:moveTo>
                <a:cubicBezTo>
                  <a:pt x="1186827" y="3318670"/>
                  <a:pt x="1162048" y="3323358"/>
                  <a:pt x="1141732" y="3332735"/>
                </a:cubicBezTo>
                <a:cubicBezTo>
                  <a:pt x="1127222" y="3339432"/>
                  <a:pt x="1113492" y="3349645"/>
                  <a:pt x="1100544" y="3363375"/>
                </a:cubicBezTo>
                <a:cubicBezTo>
                  <a:pt x="1087596" y="3377104"/>
                  <a:pt x="1077941" y="3392619"/>
                  <a:pt x="1071579" y="3409921"/>
                </a:cubicBezTo>
                <a:cubicBezTo>
                  <a:pt x="1065216" y="3427222"/>
                  <a:pt x="1062035" y="3443463"/>
                  <a:pt x="1062035" y="3458643"/>
                </a:cubicBezTo>
                <a:cubicBezTo>
                  <a:pt x="1062035" y="3486102"/>
                  <a:pt x="1068621" y="3510547"/>
                  <a:pt x="1081792" y="3531978"/>
                </a:cubicBezTo>
                <a:cubicBezTo>
                  <a:pt x="1094963" y="3553409"/>
                  <a:pt x="1110702" y="3569594"/>
                  <a:pt x="1129008" y="3580533"/>
                </a:cubicBezTo>
                <a:cubicBezTo>
                  <a:pt x="1153564" y="3595044"/>
                  <a:pt x="1179684" y="3602299"/>
                  <a:pt x="1207366" y="3602299"/>
                </a:cubicBezTo>
                <a:cubicBezTo>
                  <a:pt x="1252237" y="3602299"/>
                  <a:pt x="1289351" y="3588291"/>
                  <a:pt x="1318708" y="3560274"/>
                </a:cubicBezTo>
                <a:cubicBezTo>
                  <a:pt x="1348064" y="3532257"/>
                  <a:pt x="1362742" y="3500389"/>
                  <a:pt x="1362742" y="3464671"/>
                </a:cubicBezTo>
                <a:cubicBezTo>
                  <a:pt x="1362742" y="3424487"/>
                  <a:pt x="1348734" y="3390108"/>
                  <a:pt x="1320717" y="3361533"/>
                </a:cubicBezTo>
                <a:cubicBezTo>
                  <a:pt x="1292700" y="3332958"/>
                  <a:pt x="1257818" y="3318670"/>
                  <a:pt x="1216072" y="3318670"/>
                </a:cubicBezTo>
                <a:close/>
                <a:moveTo>
                  <a:pt x="3492547" y="3310969"/>
                </a:moveTo>
                <a:cubicBezTo>
                  <a:pt x="3483841" y="3328207"/>
                  <a:pt x="3473125" y="3341863"/>
                  <a:pt x="3460400" y="3351937"/>
                </a:cubicBezTo>
                <a:cubicBezTo>
                  <a:pt x="3451694" y="3359102"/>
                  <a:pt x="3439192" y="3364923"/>
                  <a:pt x="3422896" y="3369402"/>
                </a:cubicBezTo>
                <a:lnTo>
                  <a:pt x="3422896" y="3381625"/>
                </a:lnTo>
                <a:cubicBezTo>
                  <a:pt x="3439192" y="3384073"/>
                  <a:pt x="3450354" y="3388413"/>
                  <a:pt x="3456382" y="3394642"/>
                </a:cubicBezTo>
                <a:cubicBezTo>
                  <a:pt x="3459954" y="3398647"/>
                  <a:pt x="3461740" y="3407547"/>
                  <a:pt x="3461740" y="3421343"/>
                </a:cubicBezTo>
                <a:lnTo>
                  <a:pt x="3462410" y="3523800"/>
                </a:lnTo>
                <a:cubicBezTo>
                  <a:pt x="3462410" y="3530700"/>
                  <a:pt x="3462298" y="3536373"/>
                  <a:pt x="3462075" y="3540821"/>
                </a:cubicBezTo>
                <a:lnTo>
                  <a:pt x="3461405" y="3552839"/>
                </a:lnTo>
                <a:cubicBezTo>
                  <a:pt x="3461405" y="3562407"/>
                  <a:pt x="3460010" y="3568525"/>
                  <a:pt x="3457219" y="3571194"/>
                </a:cubicBezTo>
                <a:cubicBezTo>
                  <a:pt x="3454428" y="3573862"/>
                  <a:pt x="3446001" y="3576199"/>
                  <a:pt x="3431937" y="3578205"/>
                </a:cubicBezTo>
                <a:cubicBezTo>
                  <a:pt x="3424570" y="3579314"/>
                  <a:pt x="3418096" y="3580648"/>
                  <a:pt x="3412515" y="3582208"/>
                </a:cubicBezTo>
                <a:cubicBezTo>
                  <a:pt x="3411845" y="3585110"/>
                  <a:pt x="3411510" y="3587342"/>
                  <a:pt x="3411510" y="3588905"/>
                </a:cubicBezTo>
                <a:lnTo>
                  <a:pt x="3412180" y="3593258"/>
                </a:lnTo>
                <a:lnTo>
                  <a:pt x="3420552" y="3593258"/>
                </a:lnTo>
                <a:cubicBezTo>
                  <a:pt x="3425016" y="3593258"/>
                  <a:pt x="3435620" y="3593147"/>
                  <a:pt x="3452364" y="3592923"/>
                </a:cubicBezTo>
                <a:lnTo>
                  <a:pt x="3524694" y="3593928"/>
                </a:lnTo>
                <a:lnTo>
                  <a:pt x="3559855" y="3593928"/>
                </a:lnTo>
                <a:lnTo>
                  <a:pt x="3560190" y="3587231"/>
                </a:lnTo>
                <a:cubicBezTo>
                  <a:pt x="3558627" y="3583882"/>
                  <a:pt x="3555613" y="3581650"/>
                  <a:pt x="3551148" y="3580533"/>
                </a:cubicBezTo>
                <a:cubicBezTo>
                  <a:pt x="3548916" y="3580087"/>
                  <a:pt x="3544284" y="3578859"/>
                  <a:pt x="3537252" y="3576850"/>
                </a:cubicBezTo>
                <a:cubicBezTo>
                  <a:pt x="3530219" y="3574841"/>
                  <a:pt x="3524024" y="3573278"/>
                  <a:pt x="3518666" y="3572162"/>
                </a:cubicBezTo>
                <a:cubicBezTo>
                  <a:pt x="3513309" y="3571046"/>
                  <a:pt x="3509737" y="3569594"/>
                  <a:pt x="3507951" y="3567809"/>
                </a:cubicBezTo>
                <a:cubicBezTo>
                  <a:pt x="3506835" y="3566469"/>
                  <a:pt x="3506053" y="3564013"/>
                  <a:pt x="3505607" y="3560442"/>
                </a:cubicBezTo>
                <a:cubicBezTo>
                  <a:pt x="3504491" y="3551735"/>
                  <a:pt x="3503932" y="3528071"/>
                  <a:pt x="3503932" y="3489451"/>
                </a:cubicBezTo>
                <a:lnTo>
                  <a:pt x="3502928" y="3415446"/>
                </a:lnTo>
                <a:cubicBezTo>
                  <a:pt x="3502928" y="3407856"/>
                  <a:pt x="3503152" y="3398703"/>
                  <a:pt x="3503598" y="3387987"/>
                </a:cubicBezTo>
                <a:cubicBezTo>
                  <a:pt x="3516992" y="3374816"/>
                  <a:pt x="3530833" y="3364937"/>
                  <a:pt x="3545121" y="3358352"/>
                </a:cubicBezTo>
                <a:cubicBezTo>
                  <a:pt x="3559408" y="3351766"/>
                  <a:pt x="3574030" y="3348473"/>
                  <a:pt x="3588988" y="3348473"/>
                </a:cubicBezTo>
                <a:cubicBezTo>
                  <a:pt x="3608410" y="3348473"/>
                  <a:pt x="3623925" y="3353951"/>
                  <a:pt x="3635534" y="3364908"/>
                </a:cubicBezTo>
                <a:cubicBezTo>
                  <a:pt x="3647142" y="3375861"/>
                  <a:pt x="3652947" y="3395757"/>
                  <a:pt x="3652947" y="3424597"/>
                </a:cubicBezTo>
                <a:lnTo>
                  <a:pt x="3652277" y="3451423"/>
                </a:lnTo>
                <a:lnTo>
                  <a:pt x="3652277" y="3468862"/>
                </a:lnTo>
                <a:cubicBezTo>
                  <a:pt x="3652500" y="3509774"/>
                  <a:pt x="3652947" y="3535372"/>
                  <a:pt x="3653616" y="3545655"/>
                </a:cubicBezTo>
                <a:cubicBezTo>
                  <a:pt x="3654063" y="3550350"/>
                  <a:pt x="3654286" y="3553481"/>
                  <a:pt x="3654286" y="3555047"/>
                </a:cubicBezTo>
                <a:cubicBezTo>
                  <a:pt x="3654286" y="3558622"/>
                  <a:pt x="3652947" y="3563093"/>
                  <a:pt x="3650268" y="3568457"/>
                </a:cubicBezTo>
                <a:cubicBezTo>
                  <a:pt x="3646696" y="3571143"/>
                  <a:pt x="3643682" y="3572933"/>
                  <a:pt x="3641226" y="3573826"/>
                </a:cubicBezTo>
                <a:cubicBezTo>
                  <a:pt x="3638771" y="3574719"/>
                  <a:pt x="3634306" y="3575390"/>
                  <a:pt x="3627832" y="3575840"/>
                </a:cubicBezTo>
                <a:cubicBezTo>
                  <a:pt x="3616893" y="3576733"/>
                  <a:pt x="3608410" y="3578521"/>
                  <a:pt x="3602382" y="3581203"/>
                </a:cubicBezTo>
                <a:cubicBezTo>
                  <a:pt x="3600820" y="3583435"/>
                  <a:pt x="3600038" y="3585221"/>
                  <a:pt x="3600038" y="3586561"/>
                </a:cubicBezTo>
                <a:lnTo>
                  <a:pt x="3602048" y="3593593"/>
                </a:lnTo>
                <a:cubicBezTo>
                  <a:pt x="3615665" y="3594263"/>
                  <a:pt x="3630511" y="3594374"/>
                  <a:pt x="3646584" y="3593928"/>
                </a:cubicBezTo>
                <a:lnTo>
                  <a:pt x="3690116" y="3592923"/>
                </a:lnTo>
                <a:lnTo>
                  <a:pt x="3734318" y="3593593"/>
                </a:lnTo>
                <a:lnTo>
                  <a:pt x="3740681" y="3593593"/>
                </a:lnTo>
                <a:cubicBezTo>
                  <a:pt x="3742020" y="3590244"/>
                  <a:pt x="3742690" y="3587454"/>
                  <a:pt x="3742690" y="3585221"/>
                </a:cubicBezTo>
                <a:lnTo>
                  <a:pt x="3742690" y="3582543"/>
                </a:lnTo>
                <a:cubicBezTo>
                  <a:pt x="3739118" y="3578521"/>
                  <a:pt x="3726616" y="3575057"/>
                  <a:pt x="3705185" y="3572151"/>
                </a:cubicBezTo>
                <a:cubicBezTo>
                  <a:pt x="3700497" y="3569242"/>
                  <a:pt x="3697595" y="3566335"/>
                  <a:pt x="3696479" y="3563429"/>
                </a:cubicBezTo>
                <a:cubicBezTo>
                  <a:pt x="3695140" y="3559184"/>
                  <a:pt x="3694470" y="3549238"/>
                  <a:pt x="3694470" y="3533590"/>
                </a:cubicBezTo>
                <a:cubicBezTo>
                  <a:pt x="3694470" y="3523757"/>
                  <a:pt x="3694637" y="3515040"/>
                  <a:pt x="3694972" y="3507439"/>
                </a:cubicBezTo>
                <a:cubicBezTo>
                  <a:pt x="3695307" y="3499838"/>
                  <a:pt x="3695474" y="3495368"/>
                  <a:pt x="3695474" y="3494029"/>
                </a:cubicBezTo>
                <a:lnTo>
                  <a:pt x="3695474" y="3443402"/>
                </a:lnTo>
                <a:cubicBezTo>
                  <a:pt x="3695474" y="3403839"/>
                  <a:pt x="3693521" y="3377408"/>
                  <a:pt x="3689614" y="3364107"/>
                </a:cubicBezTo>
                <a:cubicBezTo>
                  <a:pt x="3685708" y="3350807"/>
                  <a:pt x="3677168" y="3339239"/>
                  <a:pt x="3663997" y="3329404"/>
                </a:cubicBezTo>
                <a:cubicBezTo>
                  <a:pt x="3650826" y="3319570"/>
                  <a:pt x="3635088" y="3314652"/>
                  <a:pt x="3616782" y="3314652"/>
                </a:cubicBezTo>
                <a:cubicBezTo>
                  <a:pt x="3608075" y="3314652"/>
                  <a:pt x="3600262" y="3315548"/>
                  <a:pt x="3593341" y="3317341"/>
                </a:cubicBezTo>
                <a:cubicBezTo>
                  <a:pt x="3582402" y="3319804"/>
                  <a:pt x="3569900" y="3324228"/>
                  <a:pt x="3555836" y="3330613"/>
                </a:cubicBezTo>
                <a:cubicBezTo>
                  <a:pt x="3541772" y="3336998"/>
                  <a:pt x="3528043" y="3345231"/>
                  <a:pt x="3514648" y="3355312"/>
                </a:cubicBezTo>
                <a:cubicBezTo>
                  <a:pt x="3511076" y="3358001"/>
                  <a:pt x="3507951" y="3360242"/>
                  <a:pt x="3505272" y="3362035"/>
                </a:cubicBezTo>
                <a:lnTo>
                  <a:pt x="3504937" y="3355987"/>
                </a:lnTo>
                <a:lnTo>
                  <a:pt x="3504937" y="3333812"/>
                </a:lnTo>
                <a:cubicBezTo>
                  <a:pt x="3504937" y="3329334"/>
                  <a:pt x="3504602" y="3321831"/>
                  <a:pt x="3503932" y="3311303"/>
                </a:cubicBezTo>
                <a:close/>
                <a:moveTo>
                  <a:pt x="1816147" y="3310969"/>
                </a:moveTo>
                <a:cubicBezTo>
                  <a:pt x="1807441" y="3328207"/>
                  <a:pt x="1796725" y="3341863"/>
                  <a:pt x="1784000" y="3351937"/>
                </a:cubicBezTo>
                <a:cubicBezTo>
                  <a:pt x="1775294" y="3359102"/>
                  <a:pt x="1762792" y="3364923"/>
                  <a:pt x="1746496" y="3369402"/>
                </a:cubicBezTo>
                <a:lnTo>
                  <a:pt x="1746496" y="3381625"/>
                </a:lnTo>
                <a:cubicBezTo>
                  <a:pt x="1762792" y="3384073"/>
                  <a:pt x="1773954" y="3388413"/>
                  <a:pt x="1779982" y="3394642"/>
                </a:cubicBezTo>
                <a:cubicBezTo>
                  <a:pt x="1783554" y="3398647"/>
                  <a:pt x="1785340" y="3407547"/>
                  <a:pt x="1785340" y="3421343"/>
                </a:cubicBezTo>
                <a:lnTo>
                  <a:pt x="1786010" y="3523800"/>
                </a:lnTo>
                <a:cubicBezTo>
                  <a:pt x="1786010" y="3530700"/>
                  <a:pt x="1785898" y="3536373"/>
                  <a:pt x="1785675" y="3540821"/>
                </a:cubicBezTo>
                <a:lnTo>
                  <a:pt x="1785005" y="3552839"/>
                </a:lnTo>
                <a:cubicBezTo>
                  <a:pt x="1785005" y="3562407"/>
                  <a:pt x="1783610" y="3568525"/>
                  <a:pt x="1780819" y="3571194"/>
                </a:cubicBezTo>
                <a:cubicBezTo>
                  <a:pt x="1778029" y="3573862"/>
                  <a:pt x="1769601" y="3576199"/>
                  <a:pt x="1755537" y="3578205"/>
                </a:cubicBezTo>
                <a:cubicBezTo>
                  <a:pt x="1748170" y="3579314"/>
                  <a:pt x="1741696" y="3580648"/>
                  <a:pt x="1736115" y="3582208"/>
                </a:cubicBezTo>
                <a:cubicBezTo>
                  <a:pt x="1735445" y="3585110"/>
                  <a:pt x="1735110" y="3587342"/>
                  <a:pt x="1735110" y="3588905"/>
                </a:cubicBezTo>
                <a:lnTo>
                  <a:pt x="1735780" y="3593258"/>
                </a:lnTo>
                <a:lnTo>
                  <a:pt x="1744152" y="3593258"/>
                </a:lnTo>
                <a:cubicBezTo>
                  <a:pt x="1748616" y="3593258"/>
                  <a:pt x="1759220" y="3593147"/>
                  <a:pt x="1775964" y="3592923"/>
                </a:cubicBezTo>
                <a:lnTo>
                  <a:pt x="1848294" y="3593928"/>
                </a:lnTo>
                <a:lnTo>
                  <a:pt x="1883455" y="3593928"/>
                </a:lnTo>
                <a:lnTo>
                  <a:pt x="1883790" y="3587231"/>
                </a:lnTo>
                <a:cubicBezTo>
                  <a:pt x="1882227" y="3583882"/>
                  <a:pt x="1879213" y="3581650"/>
                  <a:pt x="1874748" y="3580533"/>
                </a:cubicBezTo>
                <a:cubicBezTo>
                  <a:pt x="1872516" y="3580087"/>
                  <a:pt x="1867884" y="3578859"/>
                  <a:pt x="1860851" y="3576850"/>
                </a:cubicBezTo>
                <a:cubicBezTo>
                  <a:pt x="1853819" y="3574841"/>
                  <a:pt x="1847624" y="3573278"/>
                  <a:pt x="1842266" y="3572162"/>
                </a:cubicBezTo>
                <a:cubicBezTo>
                  <a:pt x="1836909" y="3571046"/>
                  <a:pt x="1833337" y="3569594"/>
                  <a:pt x="1831551" y="3567809"/>
                </a:cubicBezTo>
                <a:cubicBezTo>
                  <a:pt x="1830435" y="3566469"/>
                  <a:pt x="1829653" y="3564013"/>
                  <a:pt x="1829207" y="3560442"/>
                </a:cubicBezTo>
                <a:cubicBezTo>
                  <a:pt x="1828091" y="3551735"/>
                  <a:pt x="1827532" y="3528071"/>
                  <a:pt x="1827532" y="3489451"/>
                </a:cubicBezTo>
                <a:lnTo>
                  <a:pt x="1826528" y="3415446"/>
                </a:lnTo>
                <a:cubicBezTo>
                  <a:pt x="1826528" y="3407856"/>
                  <a:pt x="1826751" y="3398703"/>
                  <a:pt x="1827198" y="3387987"/>
                </a:cubicBezTo>
                <a:cubicBezTo>
                  <a:pt x="1840592" y="3374816"/>
                  <a:pt x="1854433" y="3364937"/>
                  <a:pt x="1868721" y="3358352"/>
                </a:cubicBezTo>
                <a:cubicBezTo>
                  <a:pt x="1883008" y="3351766"/>
                  <a:pt x="1897631" y="3348473"/>
                  <a:pt x="1912588" y="3348473"/>
                </a:cubicBezTo>
                <a:cubicBezTo>
                  <a:pt x="1932010" y="3348473"/>
                  <a:pt x="1947525" y="3353951"/>
                  <a:pt x="1959134" y="3364908"/>
                </a:cubicBezTo>
                <a:cubicBezTo>
                  <a:pt x="1970742" y="3375861"/>
                  <a:pt x="1976547" y="3395757"/>
                  <a:pt x="1976547" y="3424597"/>
                </a:cubicBezTo>
                <a:lnTo>
                  <a:pt x="1975877" y="3451423"/>
                </a:lnTo>
                <a:lnTo>
                  <a:pt x="1975877" y="3468862"/>
                </a:lnTo>
                <a:cubicBezTo>
                  <a:pt x="1976100" y="3509774"/>
                  <a:pt x="1976547" y="3535372"/>
                  <a:pt x="1977216" y="3545655"/>
                </a:cubicBezTo>
                <a:cubicBezTo>
                  <a:pt x="1977663" y="3550350"/>
                  <a:pt x="1977886" y="3553481"/>
                  <a:pt x="1977886" y="3555047"/>
                </a:cubicBezTo>
                <a:cubicBezTo>
                  <a:pt x="1977886" y="3558622"/>
                  <a:pt x="1976547" y="3563093"/>
                  <a:pt x="1973868" y="3568457"/>
                </a:cubicBezTo>
                <a:cubicBezTo>
                  <a:pt x="1970296" y="3571143"/>
                  <a:pt x="1967282" y="3572933"/>
                  <a:pt x="1964827" y="3573826"/>
                </a:cubicBezTo>
                <a:cubicBezTo>
                  <a:pt x="1962371" y="3574719"/>
                  <a:pt x="1957906" y="3575390"/>
                  <a:pt x="1951432" y="3575840"/>
                </a:cubicBezTo>
                <a:cubicBezTo>
                  <a:pt x="1940493" y="3576733"/>
                  <a:pt x="1932010" y="3578521"/>
                  <a:pt x="1925982" y="3581203"/>
                </a:cubicBezTo>
                <a:cubicBezTo>
                  <a:pt x="1924420" y="3583435"/>
                  <a:pt x="1923638" y="3585221"/>
                  <a:pt x="1923638" y="3586561"/>
                </a:cubicBezTo>
                <a:lnTo>
                  <a:pt x="1925648" y="3593593"/>
                </a:lnTo>
                <a:cubicBezTo>
                  <a:pt x="1939265" y="3594263"/>
                  <a:pt x="1954111" y="3594374"/>
                  <a:pt x="1970184" y="3593928"/>
                </a:cubicBezTo>
                <a:lnTo>
                  <a:pt x="2013716" y="3592923"/>
                </a:lnTo>
                <a:lnTo>
                  <a:pt x="2057918" y="3593593"/>
                </a:lnTo>
                <a:lnTo>
                  <a:pt x="2064281" y="3593593"/>
                </a:lnTo>
                <a:cubicBezTo>
                  <a:pt x="2065620" y="3590244"/>
                  <a:pt x="2066290" y="3587454"/>
                  <a:pt x="2066290" y="3585221"/>
                </a:cubicBezTo>
                <a:lnTo>
                  <a:pt x="2066290" y="3582543"/>
                </a:lnTo>
                <a:cubicBezTo>
                  <a:pt x="2062718" y="3578521"/>
                  <a:pt x="2050217" y="3575057"/>
                  <a:pt x="2028785" y="3572151"/>
                </a:cubicBezTo>
                <a:cubicBezTo>
                  <a:pt x="2024097" y="3569242"/>
                  <a:pt x="2021195" y="3566335"/>
                  <a:pt x="2020079" y="3563429"/>
                </a:cubicBezTo>
                <a:cubicBezTo>
                  <a:pt x="2018740" y="3559184"/>
                  <a:pt x="2018070" y="3549238"/>
                  <a:pt x="2018070" y="3533590"/>
                </a:cubicBezTo>
                <a:cubicBezTo>
                  <a:pt x="2018070" y="3523757"/>
                  <a:pt x="2018237" y="3515040"/>
                  <a:pt x="2018572" y="3507439"/>
                </a:cubicBezTo>
                <a:cubicBezTo>
                  <a:pt x="2018907" y="3499838"/>
                  <a:pt x="2019074" y="3495368"/>
                  <a:pt x="2019074" y="3494029"/>
                </a:cubicBezTo>
                <a:lnTo>
                  <a:pt x="2019074" y="3443402"/>
                </a:lnTo>
                <a:cubicBezTo>
                  <a:pt x="2019074" y="3403839"/>
                  <a:pt x="2017121" y="3377408"/>
                  <a:pt x="2013214" y="3364107"/>
                </a:cubicBezTo>
                <a:cubicBezTo>
                  <a:pt x="2009308" y="3350807"/>
                  <a:pt x="2000768" y="3339239"/>
                  <a:pt x="1987597" y="3329404"/>
                </a:cubicBezTo>
                <a:cubicBezTo>
                  <a:pt x="1974426" y="3319570"/>
                  <a:pt x="1958687" y="3314652"/>
                  <a:pt x="1940382" y="3314652"/>
                </a:cubicBezTo>
                <a:cubicBezTo>
                  <a:pt x="1931675" y="3314652"/>
                  <a:pt x="1923862" y="3315548"/>
                  <a:pt x="1916941" y="3317341"/>
                </a:cubicBezTo>
                <a:cubicBezTo>
                  <a:pt x="1906002" y="3319804"/>
                  <a:pt x="1893501" y="3324228"/>
                  <a:pt x="1879436" y="3330613"/>
                </a:cubicBezTo>
                <a:cubicBezTo>
                  <a:pt x="1865372" y="3336998"/>
                  <a:pt x="1851643" y="3345231"/>
                  <a:pt x="1838248" y="3355312"/>
                </a:cubicBezTo>
                <a:cubicBezTo>
                  <a:pt x="1834676" y="3358001"/>
                  <a:pt x="1831551" y="3360242"/>
                  <a:pt x="1828872" y="3362035"/>
                </a:cubicBezTo>
                <a:lnTo>
                  <a:pt x="1828537" y="3355987"/>
                </a:lnTo>
                <a:lnTo>
                  <a:pt x="1828537" y="3333812"/>
                </a:lnTo>
                <a:cubicBezTo>
                  <a:pt x="1828537" y="3329334"/>
                  <a:pt x="1828202" y="3321831"/>
                  <a:pt x="1827532" y="3311303"/>
                </a:cubicBezTo>
                <a:close/>
                <a:moveTo>
                  <a:pt x="2992076" y="3296234"/>
                </a:moveTo>
                <a:cubicBezTo>
                  <a:pt x="2990513" y="3296234"/>
                  <a:pt x="2988392" y="3296458"/>
                  <a:pt x="2985713" y="3296904"/>
                </a:cubicBezTo>
                <a:cubicBezTo>
                  <a:pt x="2979686" y="3306089"/>
                  <a:pt x="2972263" y="3314377"/>
                  <a:pt x="2963444" y="3321770"/>
                </a:cubicBezTo>
                <a:cubicBezTo>
                  <a:pt x="2954626" y="3329164"/>
                  <a:pt x="2946199" y="3334651"/>
                  <a:pt x="2938162" y="3338234"/>
                </a:cubicBezTo>
                <a:cubicBezTo>
                  <a:pt x="2937046" y="3338907"/>
                  <a:pt x="2929233" y="3341371"/>
                  <a:pt x="2914722" y="3345627"/>
                </a:cubicBezTo>
                <a:lnTo>
                  <a:pt x="2914387" y="3355505"/>
                </a:lnTo>
                <a:cubicBezTo>
                  <a:pt x="2930014" y="3359070"/>
                  <a:pt x="2940228" y="3362581"/>
                  <a:pt x="2945027" y="3366038"/>
                </a:cubicBezTo>
                <a:cubicBezTo>
                  <a:pt x="2949827" y="3369494"/>
                  <a:pt x="2952785" y="3372559"/>
                  <a:pt x="2953901" y="3375231"/>
                </a:cubicBezTo>
                <a:cubicBezTo>
                  <a:pt x="2955240" y="3379022"/>
                  <a:pt x="2955910" y="3388608"/>
                  <a:pt x="2955910" y="3403987"/>
                </a:cubicBezTo>
                <a:cubicBezTo>
                  <a:pt x="2955910" y="3480894"/>
                  <a:pt x="2955687" y="3527928"/>
                  <a:pt x="2955240" y="3545090"/>
                </a:cubicBezTo>
                <a:cubicBezTo>
                  <a:pt x="2955240" y="3555345"/>
                  <a:pt x="2953343" y="3562814"/>
                  <a:pt x="2949548" y="3567495"/>
                </a:cubicBezTo>
                <a:cubicBezTo>
                  <a:pt x="2947315" y="3570617"/>
                  <a:pt x="2942628" y="3572845"/>
                  <a:pt x="2935484" y="3574181"/>
                </a:cubicBezTo>
                <a:cubicBezTo>
                  <a:pt x="2913606" y="3578863"/>
                  <a:pt x="2902220" y="3581426"/>
                  <a:pt x="2901328" y="3581873"/>
                </a:cubicBezTo>
                <a:cubicBezTo>
                  <a:pt x="2897086" y="3583659"/>
                  <a:pt x="2894965" y="3586114"/>
                  <a:pt x="2894965" y="3589240"/>
                </a:cubicBezTo>
                <a:cubicBezTo>
                  <a:pt x="2894965" y="3590356"/>
                  <a:pt x="2895523" y="3591695"/>
                  <a:pt x="2896639" y="3593258"/>
                </a:cubicBezTo>
                <a:cubicBezTo>
                  <a:pt x="2899095" y="3593928"/>
                  <a:pt x="2900881" y="3594263"/>
                  <a:pt x="2901997" y="3594263"/>
                </a:cubicBezTo>
                <a:cubicBezTo>
                  <a:pt x="2908248" y="3593370"/>
                  <a:pt x="2914722" y="3592812"/>
                  <a:pt x="2921419" y="3592588"/>
                </a:cubicBezTo>
                <a:cubicBezTo>
                  <a:pt x="2954236" y="3591472"/>
                  <a:pt x="2972096" y="3590914"/>
                  <a:pt x="2974998" y="3590914"/>
                </a:cubicBezTo>
                <a:cubicBezTo>
                  <a:pt x="2981025" y="3590914"/>
                  <a:pt x="2993303" y="3591695"/>
                  <a:pt x="3011832" y="3593258"/>
                </a:cubicBezTo>
                <a:cubicBezTo>
                  <a:pt x="3025450" y="3594151"/>
                  <a:pt x="3036612" y="3594709"/>
                  <a:pt x="3045319" y="3594932"/>
                </a:cubicBezTo>
                <a:cubicBezTo>
                  <a:pt x="3046435" y="3592923"/>
                  <a:pt x="3046993" y="3591249"/>
                  <a:pt x="3046993" y="3589910"/>
                </a:cubicBezTo>
                <a:cubicBezTo>
                  <a:pt x="3046993" y="3588793"/>
                  <a:pt x="3046658" y="3587454"/>
                  <a:pt x="3045988" y="3585891"/>
                </a:cubicBezTo>
                <a:cubicBezTo>
                  <a:pt x="3041524" y="3584105"/>
                  <a:pt x="3034826" y="3581984"/>
                  <a:pt x="3025896" y="3579529"/>
                </a:cubicBezTo>
                <a:cubicBezTo>
                  <a:pt x="3011609" y="3575510"/>
                  <a:pt x="3003014" y="3571883"/>
                  <a:pt x="3000112" y="3568646"/>
                </a:cubicBezTo>
                <a:cubicBezTo>
                  <a:pt x="2997210" y="3565409"/>
                  <a:pt x="2995871" y="3559660"/>
                  <a:pt x="2996094" y="3551400"/>
                </a:cubicBezTo>
                <a:lnTo>
                  <a:pt x="2997098" y="3449267"/>
                </a:lnTo>
                <a:lnTo>
                  <a:pt x="2996764" y="3352827"/>
                </a:lnTo>
                <a:lnTo>
                  <a:pt x="2996764" y="3335079"/>
                </a:lnTo>
                <a:cubicBezTo>
                  <a:pt x="2997210" y="3326149"/>
                  <a:pt x="2997433" y="3321126"/>
                  <a:pt x="2997433" y="3320010"/>
                </a:cubicBezTo>
                <a:cubicBezTo>
                  <a:pt x="2997433" y="3315098"/>
                  <a:pt x="2996987" y="3307285"/>
                  <a:pt x="2996094" y="3296569"/>
                </a:cubicBezTo>
                <a:close/>
                <a:moveTo>
                  <a:pt x="2790711" y="3262413"/>
                </a:moveTo>
                <a:cubicBezTo>
                  <a:pt x="2788925" y="3266208"/>
                  <a:pt x="2786246" y="3272683"/>
                  <a:pt x="2782674" y="3281835"/>
                </a:cubicBezTo>
                <a:cubicBezTo>
                  <a:pt x="2777763" y="3294337"/>
                  <a:pt x="2773968" y="3302820"/>
                  <a:pt x="2771289" y="3307285"/>
                </a:cubicBezTo>
                <a:cubicBezTo>
                  <a:pt x="2765931" y="3315545"/>
                  <a:pt x="2759401" y="3323079"/>
                  <a:pt x="2751700" y="3329888"/>
                </a:cubicBezTo>
                <a:cubicBezTo>
                  <a:pt x="2743998" y="3336697"/>
                  <a:pt x="2737244" y="3341330"/>
                  <a:pt x="2731440" y="3343785"/>
                </a:cubicBezTo>
                <a:cubicBezTo>
                  <a:pt x="2722957" y="3347357"/>
                  <a:pt x="2717878" y="3349980"/>
                  <a:pt x="2716204" y="3351654"/>
                </a:cubicBezTo>
                <a:cubicBezTo>
                  <a:pt x="2714530" y="3353329"/>
                  <a:pt x="2713692" y="3355505"/>
                  <a:pt x="2713692" y="3358184"/>
                </a:cubicBezTo>
                <a:cubicBezTo>
                  <a:pt x="2713692" y="3359747"/>
                  <a:pt x="2714306" y="3361086"/>
                  <a:pt x="2715534" y="3362203"/>
                </a:cubicBezTo>
                <a:cubicBezTo>
                  <a:pt x="2716762" y="3363319"/>
                  <a:pt x="2718604" y="3363877"/>
                  <a:pt x="2721060" y="3363877"/>
                </a:cubicBezTo>
                <a:lnTo>
                  <a:pt x="2723738" y="3363542"/>
                </a:lnTo>
                <a:lnTo>
                  <a:pt x="2751197" y="3362537"/>
                </a:lnTo>
                <a:lnTo>
                  <a:pt x="2756890" y="3362872"/>
                </a:lnTo>
                <a:cubicBezTo>
                  <a:pt x="2757336" y="3369123"/>
                  <a:pt x="2757560" y="3375374"/>
                  <a:pt x="2757560" y="3381625"/>
                </a:cubicBezTo>
                <a:lnTo>
                  <a:pt x="2757560" y="3395019"/>
                </a:lnTo>
                <a:lnTo>
                  <a:pt x="2757894" y="3431184"/>
                </a:lnTo>
                <a:lnTo>
                  <a:pt x="2756555" y="3506529"/>
                </a:lnTo>
                <a:cubicBezTo>
                  <a:pt x="2756555" y="3537336"/>
                  <a:pt x="2757894" y="3557316"/>
                  <a:pt x="2760573" y="3566469"/>
                </a:cubicBezTo>
                <a:cubicBezTo>
                  <a:pt x="2763252" y="3575622"/>
                  <a:pt x="2769336" y="3583547"/>
                  <a:pt x="2778823" y="3590244"/>
                </a:cubicBezTo>
                <a:cubicBezTo>
                  <a:pt x="2788311" y="3596942"/>
                  <a:pt x="2800310" y="3600290"/>
                  <a:pt x="2814821" y="3600290"/>
                </a:cubicBezTo>
                <a:cubicBezTo>
                  <a:pt x="2835360" y="3600290"/>
                  <a:pt x="2851824" y="3597890"/>
                  <a:pt x="2864214" y="3593091"/>
                </a:cubicBezTo>
                <a:cubicBezTo>
                  <a:pt x="2876604" y="3588291"/>
                  <a:pt x="2887598" y="3580645"/>
                  <a:pt x="2897198" y="3570153"/>
                </a:cubicBezTo>
                <a:lnTo>
                  <a:pt x="2897532" y="3567809"/>
                </a:lnTo>
                <a:cubicBezTo>
                  <a:pt x="2897532" y="3565799"/>
                  <a:pt x="2896918" y="3564181"/>
                  <a:pt x="2895690" y="3562953"/>
                </a:cubicBezTo>
                <a:cubicBezTo>
                  <a:pt x="2894463" y="3561725"/>
                  <a:pt x="2892844" y="3561111"/>
                  <a:pt x="2890835" y="3561111"/>
                </a:cubicBezTo>
                <a:lnTo>
                  <a:pt x="2887821" y="3561111"/>
                </a:lnTo>
                <a:cubicBezTo>
                  <a:pt x="2879561" y="3567362"/>
                  <a:pt x="2872976" y="3571046"/>
                  <a:pt x="2868064" y="3572162"/>
                </a:cubicBezTo>
                <a:cubicBezTo>
                  <a:pt x="2851991" y="3575734"/>
                  <a:pt x="2841052" y="3577520"/>
                  <a:pt x="2835248" y="3577520"/>
                </a:cubicBezTo>
                <a:cubicBezTo>
                  <a:pt x="2823639" y="3577520"/>
                  <a:pt x="2814933" y="3573613"/>
                  <a:pt x="2809128" y="3565799"/>
                </a:cubicBezTo>
                <a:cubicBezTo>
                  <a:pt x="2803101" y="3558209"/>
                  <a:pt x="2800087" y="3542805"/>
                  <a:pt x="2800087" y="3519588"/>
                </a:cubicBezTo>
                <a:lnTo>
                  <a:pt x="2800757" y="3431184"/>
                </a:lnTo>
                <a:lnTo>
                  <a:pt x="2799752" y="3380955"/>
                </a:lnTo>
                <a:cubicBezTo>
                  <a:pt x="2799752" y="3373588"/>
                  <a:pt x="2800645" y="3367114"/>
                  <a:pt x="2802431" y="3361533"/>
                </a:cubicBezTo>
                <a:lnTo>
                  <a:pt x="2808459" y="3360863"/>
                </a:lnTo>
                <a:lnTo>
                  <a:pt x="2834243" y="3360193"/>
                </a:lnTo>
                <a:lnTo>
                  <a:pt x="2886147" y="3358519"/>
                </a:lnTo>
                <a:lnTo>
                  <a:pt x="2891840" y="3358519"/>
                </a:lnTo>
                <a:cubicBezTo>
                  <a:pt x="2893179" y="3352268"/>
                  <a:pt x="2893849" y="3347692"/>
                  <a:pt x="2893849" y="3344790"/>
                </a:cubicBezTo>
                <a:cubicBezTo>
                  <a:pt x="2893849" y="3342111"/>
                  <a:pt x="2893626" y="3338539"/>
                  <a:pt x="2893179" y="3334074"/>
                </a:cubicBezTo>
                <a:cubicBezTo>
                  <a:pt x="2884250" y="3333851"/>
                  <a:pt x="2877552" y="3333739"/>
                  <a:pt x="2873087" y="3333739"/>
                </a:cubicBezTo>
                <a:cubicBezTo>
                  <a:pt x="2863488" y="3333739"/>
                  <a:pt x="2853442" y="3334074"/>
                  <a:pt x="2842950" y="3334744"/>
                </a:cubicBezTo>
                <a:cubicBezTo>
                  <a:pt x="2826653" y="3335637"/>
                  <a:pt x="2815602" y="3336083"/>
                  <a:pt x="2809798" y="3336083"/>
                </a:cubicBezTo>
                <a:cubicBezTo>
                  <a:pt x="2808682" y="3336083"/>
                  <a:pt x="2806003" y="3335972"/>
                  <a:pt x="2801762" y="3335748"/>
                </a:cubicBezTo>
                <a:lnTo>
                  <a:pt x="2802431" y="3294560"/>
                </a:lnTo>
                <a:lnTo>
                  <a:pt x="2801092" y="3262748"/>
                </a:lnTo>
                <a:close/>
                <a:moveTo>
                  <a:pt x="1030595" y="3159945"/>
                </a:moveTo>
                <a:lnTo>
                  <a:pt x="1016196" y="3160280"/>
                </a:lnTo>
                <a:lnTo>
                  <a:pt x="1007155" y="3160280"/>
                </a:lnTo>
                <a:lnTo>
                  <a:pt x="905356" y="3164298"/>
                </a:lnTo>
                <a:lnTo>
                  <a:pt x="809250" y="3165973"/>
                </a:lnTo>
                <a:lnTo>
                  <a:pt x="762704" y="3165973"/>
                </a:lnTo>
                <a:cubicBezTo>
                  <a:pt x="748194" y="3166419"/>
                  <a:pt x="739376" y="3166642"/>
                  <a:pt x="736250" y="3166642"/>
                </a:cubicBezTo>
                <a:lnTo>
                  <a:pt x="726874" y="3166642"/>
                </a:lnTo>
                <a:cubicBezTo>
                  <a:pt x="716605" y="3166196"/>
                  <a:pt x="709796" y="3165973"/>
                  <a:pt x="706447" y="3165973"/>
                </a:cubicBezTo>
                <a:cubicBezTo>
                  <a:pt x="703322" y="3165973"/>
                  <a:pt x="700308" y="3166866"/>
                  <a:pt x="697406" y="3168652"/>
                </a:cubicBezTo>
                <a:cubicBezTo>
                  <a:pt x="696736" y="3170438"/>
                  <a:pt x="696402" y="3171889"/>
                  <a:pt x="696402" y="3173005"/>
                </a:cubicBezTo>
                <a:cubicBezTo>
                  <a:pt x="696402" y="3175014"/>
                  <a:pt x="697731" y="3176912"/>
                  <a:pt x="700389" y="3178698"/>
                </a:cubicBezTo>
                <a:cubicBezTo>
                  <a:pt x="703047" y="3180483"/>
                  <a:pt x="711745" y="3182772"/>
                  <a:pt x="726484" y="3185562"/>
                </a:cubicBezTo>
                <a:cubicBezTo>
                  <a:pt x="741224" y="3188353"/>
                  <a:pt x="750331" y="3191424"/>
                  <a:pt x="753807" y="3194776"/>
                </a:cubicBezTo>
                <a:cubicBezTo>
                  <a:pt x="757283" y="3198128"/>
                  <a:pt x="759021" y="3204273"/>
                  <a:pt x="759021" y="3213209"/>
                </a:cubicBezTo>
                <a:lnTo>
                  <a:pt x="758016" y="3256443"/>
                </a:lnTo>
                <a:lnTo>
                  <a:pt x="758016" y="3517187"/>
                </a:lnTo>
                <a:cubicBezTo>
                  <a:pt x="758016" y="3542880"/>
                  <a:pt x="757017" y="3560642"/>
                  <a:pt x="755018" y="3570472"/>
                </a:cubicBezTo>
                <a:cubicBezTo>
                  <a:pt x="752134" y="3573601"/>
                  <a:pt x="748526" y="3576115"/>
                  <a:pt x="744195" y="3578014"/>
                </a:cubicBezTo>
                <a:cubicBezTo>
                  <a:pt x="739865" y="3579913"/>
                  <a:pt x="731982" y="3581813"/>
                  <a:pt x="720546" y="3583712"/>
                </a:cubicBezTo>
                <a:cubicBezTo>
                  <a:pt x="709110" y="3585611"/>
                  <a:pt x="700950" y="3587759"/>
                  <a:pt x="696067" y="3590155"/>
                </a:cubicBezTo>
                <a:lnTo>
                  <a:pt x="695732" y="3598323"/>
                </a:lnTo>
                <a:lnTo>
                  <a:pt x="702419" y="3599955"/>
                </a:lnTo>
                <a:cubicBezTo>
                  <a:pt x="719354" y="3599955"/>
                  <a:pt x="734395" y="3598951"/>
                  <a:pt x="747541" y="3596942"/>
                </a:cubicBezTo>
                <a:cubicBezTo>
                  <a:pt x="766709" y="3593816"/>
                  <a:pt x="784872" y="3592254"/>
                  <a:pt x="802030" y="3592254"/>
                </a:cubicBezTo>
                <a:cubicBezTo>
                  <a:pt x="834341" y="3592254"/>
                  <a:pt x="859633" y="3594151"/>
                  <a:pt x="877908" y="3597946"/>
                </a:cubicBezTo>
                <a:cubicBezTo>
                  <a:pt x="880137" y="3597277"/>
                  <a:pt x="881697" y="3596272"/>
                  <a:pt x="882588" y="3594932"/>
                </a:cubicBezTo>
                <a:cubicBezTo>
                  <a:pt x="883479" y="3593593"/>
                  <a:pt x="883925" y="3592142"/>
                  <a:pt x="883925" y="3590579"/>
                </a:cubicBezTo>
                <a:cubicBezTo>
                  <a:pt x="883925" y="3587007"/>
                  <a:pt x="880800" y="3583770"/>
                  <a:pt x="874549" y="3580868"/>
                </a:cubicBezTo>
                <a:cubicBezTo>
                  <a:pt x="863610" y="3576180"/>
                  <a:pt x="851946" y="3573222"/>
                  <a:pt x="839556" y="3571994"/>
                </a:cubicBezTo>
                <a:cubicBezTo>
                  <a:pt x="827166" y="3570767"/>
                  <a:pt x="818627" y="3568255"/>
                  <a:pt x="813939" y="3564460"/>
                </a:cubicBezTo>
                <a:cubicBezTo>
                  <a:pt x="812153" y="3559772"/>
                  <a:pt x="811260" y="3555865"/>
                  <a:pt x="811260" y="3552740"/>
                </a:cubicBezTo>
                <a:lnTo>
                  <a:pt x="811929" y="3441900"/>
                </a:lnTo>
                <a:cubicBezTo>
                  <a:pt x="811706" y="3422255"/>
                  <a:pt x="811595" y="3411093"/>
                  <a:pt x="811595" y="3408414"/>
                </a:cubicBezTo>
                <a:lnTo>
                  <a:pt x="811595" y="3385308"/>
                </a:lnTo>
                <a:cubicBezTo>
                  <a:pt x="811595" y="3384192"/>
                  <a:pt x="812041" y="3382295"/>
                  <a:pt x="812934" y="3379616"/>
                </a:cubicBezTo>
                <a:cubicBezTo>
                  <a:pt x="815836" y="3377829"/>
                  <a:pt x="820636" y="3376936"/>
                  <a:pt x="827333" y="3376936"/>
                </a:cubicBezTo>
                <a:lnTo>
                  <a:pt x="830682" y="3376936"/>
                </a:lnTo>
                <a:cubicBezTo>
                  <a:pt x="833361" y="3376936"/>
                  <a:pt x="841397" y="3376602"/>
                  <a:pt x="854792" y="3375932"/>
                </a:cubicBezTo>
                <a:cubicBezTo>
                  <a:pt x="860373" y="3375709"/>
                  <a:pt x="870530" y="3375597"/>
                  <a:pt x="885264" y="3375597"/>
                </a:cubicBezTo>
                <a:cubicBezTo>
                  <a:pt x="932592" y="3375597"/>
                  <a:pt x="959158" y="3376267"/>
                  <a:pt x="964962" y="3377606"/>
                </a:cubicBezTo>
                <a:cubicBezTo>
                  <a:pt x="968311" y="3378276"/>
                  <a:pt x="971324" y="3380843"/>
                  <a:pt x="974003" y="3385308"/>
                </a:cubicBezTo>
                <a:cubicBezTo>
                  <a:pt x="981593" y="3398033"/>
                  <a:pt x="987174" y="3415557"/>
                  <a:pt x="990746" y="3437882"/>
                </a:cubicBezTo>
                <a:lnTo>
                  <a:pt x="994430" y="3438551"/>
                </a:lnTo>
                <a:cubicBezTo>
                  <a:pt x="996439" y="3438551"/>
                  <a:pt x="999341" y="3437770"/>
                  <a:pt x="1003136" y="3436207"/>
                </a:cubicBezTo>
                <a:lnTo>
                  <a:pt x="999118" y="3312978"/>
                </a:lnTo>
                <a:cubicBezTo>
                  <a:pt x="998895" y="3302485"/>
                  <a:pt x="998337" y="3294672"/>
                  <a:pt x="997444" y="3289537"/>
                </a:cubicBezTo>
                <a:cubicBezTo>
                  <a:pt x="994988" y="3288421"/>
                  <a:pt x="993202" y="3287863"/>
                  <a:pt x="992086" y="3287863"/>
                </a:cubicBezTo>
                <a:cubicBezTo>
                  <a:pt x="990746" y="3287863"/>
                  <a:pt x="988737" y="3288533"/>
                  <a:pt x="986058" y="3289872"/>
                </a:cubicBezTo>
                <a:lnTo>
                  <a:pt x="981716" y="3317666"/>
                </a:lnTo>
                <a:cubicBezTo>
                  <a:pt x="977258" y="3333739"/>
                  <a:pt x="974472" y="3342557"/>
                  <a:pt x="973360" y="3344120"/>
                </a:cubicBezTo>
                <a:cubicBezTo>
                  <a:pt x="970015" y="3349031"/>
                  <a:pt x="965000" y="3352715"/>
                  <a:pt x="958317" y="3355170"/>
                </a:cubicBezTo>
                <a:cubicBezTo>
                  <a:pt x="948292" y="3358742"/>
                  <a:pt x="930468" y="3360528"/>
                  <a:pt x="904844" y="3360528"/>
                </a:cubicBezTo>
                <a:lnTo>
                  <a:pt x="841005" y="3360528"/>
                </a:lnTo>
                <a:lnTo>
                  <a:pt x="822289" y="3361533"/>
                </a:lnTo>
                <a:lnTo>
                  <a:pt x="812594" y="3360863"/>
                </a:lnTo>
                <a:cubicBezTo>
                  <a:pt x="811258" y="3352827"/>
                  <a:pt x="810590" y="3344343"/>
                  <a:pt x="810590" y="3335413"/>
                </a:cubicBezTo>
                <a:lnTo>
                  <a:pt x="811595" y="3244331"/>
                </a:lnTo>
                <a:cubicBezTo>
                  <a:pt x="811595" y="3230490"/>
                  <a:pt x="811260" y="3217876"/>
                  <a:pt x="810590" y="3206491"/>
                </a:cubicBezTo>
                <a:lnTo>
                  <a:pt x="810590" y="3201468"/>
                </a:lnTo>
                <a:cubicBezTo>
                  <a:pt x="810590" y="3193878"/>
                  <a:pt x="812931" y="3189078"/>
                  <a:pt x="817612" y="3187069"/>
                </a:cubicBezTo>
                <a:cubicBezTo>
                  <a:pt x="824522" y="3183944"/>
                  <a:pt x="833326" y="3182381"/>
                  <a:pt x="844024" y="3182381"/>
                </a:cubicBezTo>
                <a:lnTo>
                  <a:pt x="870107" y="3182716"/>
                </a:lnTo>
                <a:cubicBezTo>
                  <a:pt x="873002" y="3182716"/>
                  <a:pt x="880914" y="3182325"/>
                  <a:pt x="893843" y="3181544"/>
                </a:cubicBezTo>
                <a:cubicBezTo>
                  <a:pt x="906772" y="3180762"/>
                  <a:pt x="920702" y="3180372"/>
                  <a:pt x="935635" y="3180372"/>
                </a:cubicBezTo>
                <a:cubicBezTo>
                  <a:pt x="967287" y="3180372"/>
                  <a:pt x="989799" y="3182939"/>
                  <a:pt x="1003173" y="3188074"/>
                </a:cubicBezTo>
                <a:cubicBezTo>
                  <a:pt x="1009863" y="3190753"/>
                  <a:pt x="1014656" y="3195664"/>
                  <a:pt x="1017551" y="3202808"/>
                </a:cubicBezTo>
                <a:cubicBezTo>
                  <a:pt x="1023572" y="3217988"/>
                  <a:pt x="1027027" y="3230378"/>
                  <a:pt x="1027916" y="3239977"/>
                </a:cubicBezTo>
                <a:cubicBezTo>
                  <a:pt x="1028363" y="3246898"/>
                  <a:pt x="1029479" y="3251586"/>
                  <a:pt x="1031265" y="3254042"/>
                </a:cubicBezTo>
                <a:cubicBezTo>
                  <a:pt x="1032381" y="3255381"/>
                  <a:pt x="1033944" y="3256051"/>
                  <a:pt x="1035953" y="3256051"/>
                </a:cubicBezTo>
                <a:cubicBezTo>
                  <a:pt x="1038855" y="3256051"/>
                  <a:pt x="1042092" y="3255270"/>
                  <a:pt x="1045664" y="3253707"/>
                </a:cubicBezTo>
                <a:cubicBezTo>
                  <a:pt x="1046110" y="3249912"/>
                  <a:pt x="1046334" y="3246786"/>
                  <a:pt x="1046334" y="3244331"/>
                </a:cubicBezTo>
                <a:lnTo>
                  <a:pt x="1043320" y="3184390"/>
                </a:lnTo>
                <a:lnTo>
                  <a:pt x="1043655" y="3170996"/>
                </a:lnTo>
                <a:cubicBezTo>
                  <a:pt x="1043432" y="3169433"/>
                  <a:pt x="1042650" y="3166866"/>
                  <a:pt x="1041311" y="3163294"/>
                </a:cubicBezTo>
                <a:cubicBezTo>
                  <a:pt x="1038185" y="3161061"/>
                  <a:pt x="1034614" y="3159945"/>
                  <a:pt x="1030595" y="3159945"/>
                </a:cubicBezTo>
                <a:close/>
                <a:moveTo>
                  <a:pt x="2971649" y="3154587"/>
                </a:moveTo>
                <a:cubicBezTo>
                  <a:pt x="2963612" y="3154587"/>
                  <a:pt x="2956747" y="3157266"/>
                  <a:pt x="2951055" y="3162624"/>
                </a:cubicBezTo>
                <a:cubicBezTo>
                  <a:pt x="2945362" y="3167982"/>
                  <a:pt x="2942516" y="3174344"/>
                  <a:pt x="2942516" y="3181711"/>
                </a:cubicBezTo>
                <a:cubicBezTo>
                  <a:pt x="2942516" y="3190641"/>
                  <a:pt x="2945306" y="3197896"/>
                  <a:pt x="2950887" y="3203477"/>
                </a:cubicBezTo>
                <a:cubicBezTo>
                  <a:pt x="2956468" y="3209059"/>
                  <a:pt x="2963389" y="3211849"/>
                  <a:pt x="2971649" y="3211849"/>
                </a:cubicBezTo>
                <a:cubicBezTo>
                  <a:pt x="2979909" y="3211849"/>
                  <a:pt x="2987164" y="3208779"/>
                  <a:pt x="2993415" y="3202640"/>
                </a:cubicBezTo>
                <a:cubicBezTo>
                  <a:pt x="2999666" y="3196501"/>
                  <a:pt x="3002791" y="3189971"/>
                  <a:pt x="3002791" y="3183051"/>
                </a:cubicBezTo>
                <a:cubicBezTo>
                  <a:pt x="3002791" y="3176130"/>
                  <a:pt x="2999666" y="3169656"/>
                  <a:pt x="2993415" y="3163629"/>
                </a:cubicBezTo>
                <a:cubicBezTo>
                  <a:pt x="2987164" y="3157601"/>
                  <a:pt x="2979909" y="3154587"/>
                  <a:pt x="2971649" y="3154587"/>
                </a:cubicBezTo>
                <a:close/>
                <a:moveTo>
                  <a:pt x="4116430" y="3148225"/>
                </a:moveTo>
                <a:cubicBezTo>
                  <a:pt x="4094438" y="3155592"/>
                  <a:pt x="4077832" y="3161061"/>
                  <a:pt x="4066614" y="3164633"/>
                </a:cubicBezTo>
                <a:cubicBezTo>
                  <a:pt x="4059024" y="3166866"/>
                  <a:pt x="4052104" y="3168986"/>
                  <a:pt x="4045853" y="3170996"/>
                </a:cubicBezTo>
                <a:lnTo>
                  <a:pt x="4045853" y="3178363"/>
                </a:lnTo>
                <a:cubicBezTo>
                  <a:pt x="4050318" y="3180595"/>
                  <a:pt x="4058578" y="3184167"/>
                  <a:pt x="4070633" y="3189078"/>
                </a:cubicBezTo>
                <a:cubicBezTo>
                  <a:pt x="4078670" y="3192427"/>
                  <a:pt x="4083916" y="3195831"/>
                  <a:pt x="4086372" y="3199292"/>
                </a:cubicBezTo>
                <a:cubicBezTo>
                  <a:pt x="4088827" y="3202752"/>
                  <a:pt x="4090055" y="3208389"/>
                  <a:pt x="4090055" y="3216202"/>
                </a:cubicBezTo>
                <a:lnTo>
                  <a:pt x="4089050" y="3255381"/>
                </a:lnTo>
                <a:lnTo>
                  <a:pt x="4089385" y="3335079"/>
                </a:lnTo>
                <a:lnTo>
                  <a:pt x="4088380" y="3414776"/>
                </a:lnTo>
                <a:lnTo>
                  <a:pt x="4088716" y="3491795"/>
                </a:lnTo>
                <a:cubicBezTo>
                  <a:pt x="4088716" y="3529076"/>
                  <a:pt x="4088269" y="3551735"/>
                  <a:pt x="4087376" y="3559772"/>
                </a:cubicBezTo>
                <a:cubicBezTo>
                  <a:pt x="4086706" y="3565576"/>
                  <a:pt x="4085311" y="3569315"/>
                  <a:pt x="4083190" y="3570990"/>
                </a:cubicBezTo>
                <a:cubicBezTo>
                  <a:pt x="4081070" y="3572664"/>
                  <a:pt x="4072698" y="3574729"/>
                  <a:pt x="4058076" y="3577185"/>
                </a:cubicBezTo>
                <a:cubicBezTo>
                  <a:pt x="4043453" y="3579640"/>
                  <a:pt x="4035416" y="3581384"/>
                  <a:pt x="4033965" y="3582414"/>
                </a:cubicBezTo>
                <a:cubicBezTo>
                  <a:pt x="4032514" y="3583445"/>
                  <a:pt x="4031789" y="3585105"/>
                  <a:pt x="4031789" y="3587393"/>
                </a:cubicBezTo>
                <a:cubicBezTo>
                  <a:pt x="4031789" y="3589454"/>
                  <a:pt x="4032458" y="3591057"/>
                  <a:pt x="4033798" y="3592201"/>
                </a:cubicBezTo>
                <a:cubicBezTo>
                  <a:pt x="4035584" y="3593799"/>
                  <a:pt x="4038263" y="3594486"/>
                  <a:pt x="4041834" y="3594263"/>
                </a:cubicBezTo>
                <a:lnTo>
                  <a:pt x="4098092" y="3591584"/>
                </a:lnTo>
                <a:lnTo>
                  <a:pt x="4141959" y="3593117"/>
                </a:lnTo>
                <a:cubicBezTo>
                  <a:pt x="4163836" y="3593881"/>
                  <a:pt x="4175557" y="3594263"/>
                  <a:pt x="4177119" y="3594263"/>
                </a:cubicBezTo>
                <a:cubicBezTo>
                  <a:pt x="4179798" y="3594263"/>
                  <a:pt x="4181640" y="3593760"/>
                  <a:pt x="4182644" y="3592756"/>
                </a:cubicBezTo>
                <a:cubicBezTo>
                  <a:pt x="4183649" y="3591751"/>
                  <a:pt x="4184152" y="3590021"/>
                  <a:pt x="4184152" y="3587565"/>
                </a:cubicBezTo>
                <a:cubicBezTo>
                  <a:pt x="4184152" y="3585333"/>
                  <a:pt x="4183258" y="3583770"/>
                  <a:pt x="4181472" y="3582877"/>
                </a:cubicBezTo>
                <a:cubicBezTo>
                  <a:pt x="4179017" y="3581315"/>
                  <a:pt x="4170924" y="3579751"/>
                  <a:pt x="4157195" y="3578187"/>
                </a:cubicBezTo>
                <a:cubicBezTo>
                  <a:pt x="4143466" y="3576622"/>
                  <a:pt x="4135262" y="3573829"/>
                  <a:pt x="4132582" y="3569807"/>
                </a:cubicBezTo>
                <a:cubicBezTo>
                  <a:pt x="4130573" y="3566902"/>
                  <a:pt x="4129569" y="3552939"/>
                  <a:pt x="4129569" y="3527918"/>
                </a:cubicBezTo>
                <a:cubicBezTo>
                  <a:pt x="4129569" y="3526579"/>
                  <a:pt x="4129904" y="3515519"/>
                  <a:pt x="4130573" y="3494740"/>
                </a:cubicBezTo>
                <a:cubicBezTo>
                  <a:pt x="4131690" y="3459440"/>
                  <a:pt x="4132248" y="3350079"/>
                  <a:pt x="4132248" y="3166658"/>
                </a:cubicBezTo>
                <a:cubicBezTo>
                  <a:pt x="4132248" y="3165092"/>
                  <a:pt x="4132248" y="3158948"/>
                  <a:pt x="4132248" y="3148225"/>
                </a:cubicBezTo>
                <a:close/>
                <a:moveTo>
                  <a:pt x="2363463" y="3141863"/>
                </a:moveTo>
                <a:lnTo>
                  <a:pt x="2346385" y="3142197"/>
                </a:lnTo>
                <a:cubicBezTo>
                  <a:pt x="2324507" y="3149564"/>
                  <a:pt x="2298388" y="3154811"/>
                  <a:pt x="2268027" y="3157936"/>
                </a:cubicBezTo>
                <a:cubicBezTo>
                  <a:pt x="2267580" y="3160615"/>
                  <a:pt x="2267357" y="3163071"/>
                  <a:pt x="2267357" y="3165303"/>
                </a:cubicBezTo>
                <a:lnTo>
                  <a:pt x="2267357" y="3168986"/>
                </a:lnTo>
                <a:cubicBezTo>
                  <a:pt x="2270706" y="3169879"/>
                  <a:pt x="2273161" y="3170549"/>
                  <a:pt x="2274724" y="3170996"/>
                </a:cubicBezTo>
                <a:cubicBezTo>
                  <a:pt x="2296378" y="3176800"/>
                  <a:pt x="2309438" y="3182493"/>
                  <a:pt x="2313903" y="3188074"/>
                </a:cubicBezTo>
                <a:cubicBezTo>
                  <a:pt x="2318368" y="3193655"/>
                  <a:pt x="2320600" y="3206714"/>
                  <a:pt x="2320600" y="3227253"/>
                </a:cubicBezTo>
                <a:lnTo>
                  <a:pt x="2320265" y="3301257"/>
                </a:lnTo>
                <a:lnTo>
                  <a:pt x="2320600" y="3340436"/>
                </a:lnTo>
                <a:lnTo>
                  <a:pt x="2320265" y="3350147"/>
                </a:lnTo>
                <a:cubicBezTo>
                  <a:pt x="2317140" y="3349031"/>
                  <a:pt x="2312563" y="3347022"/>
                  <a:pt x="2306536" y="3344120"/>
                </a:cubicBezTo>
                <a:cubicBezTo>
                  <a:pt x="2287114" y="3335190"/>
                  <a:pt x="2262334" y="3330725"/>
                  <a:pt x="2232196" y="3330725"/>
                </a:cubicBezTo>
                <a:cubicBezTo>
                  <a:pt x="2225499" y="3330725"/>
                  <a:pt x="2212216" y="3333293"/>
                  <a:pt x="2192348" y="3338427"/>
                </a:cubicBezTo>
                <a:cubicBezTo>
                  <a:pt x="2184311" y="3340436"/>
                  <a:pt x="2174153" y="3345180"/>
                  <a:pt x="2161875" y="3352659"/>
                </a:cubicBezTo>
                <a:cubicBezTo>
                  <a:pt x="2149597" y="3360138"/>
                  <a:pt x="2140109" y="3367672"/>
                  <a:pt x="2133412" y="3375262"/>
                </a:cubicBezTo>
                <a:cubicBezTo>
                  <a:pt x="2122919" y="3386871"/>
                  <a:pt x="2114436" y="3401438"/>
                  <a:pt x="2107962" y="3418962"/>
                </a:cubicBezTo>
                <a:cubicBezTo>
                  <a:pt x="2101488" y="3436486"/>
                  <a:pt x="2098251" y="3454848"/>
                  <a:pt x="2098251" y="3474047"/>
                </a:cubicBezTo>
                <a:cubicBezTo>
                  <a:pt x="2098251" y="3495478"/>
                  <a:pt x="2103162" y="3516463"/>
                  <a:pt x="2112985" y="3537001"/>
                </a:cubicBezTo>
                <a:cubicBezTo>
                  <a:pt x="2122808" y="3557539"/>
                  <a:pt x="2136872" y="3573557"/>
                  <a:pt x="2155178" y="3585054"/>
                </a:cubicBezTo>
                <a:cubicBezTo>
                  <a:pt x="2173484" y="3596551"/>
                  <a:pt x="2191454" y="3602299"/>
                  <a:pt x="2209091" y="3602299"/>
                </a:cubicBezTo>
                <a:cubicBezTo>
                  <a:pt x="2238335" y="3602299"/>
                  <a:pt x="2270371" y="3594932"/>
                  <a:pt x="2305196" y="3580198"/>
                </a:cubicBezTo>
                <a:cubicBezTo>
                  <a:pt x="2313233" y="3576850"/>
                  <a:pt x="2319149" y="3574617"/>
                  <a:pt x="2322944" y="3573501"/>
                </a:cubicBezTo>
                <a:lnTo>
                  <a:pt x="2322944" y="3605648"/>
                </a:lnTo>
                <a:cubicBezTo>
                  <a:pt x="2327186" y="3605648"/>
                  <a:pt x="2332878" y="3604978"/>
                  <a:pt x="2340022" y="3603639"/>
                </a:cubicBezTo>
                <a:lnTo>
                  <a:pt x="2388578" y="3594263"/>
                </a:lnTo>
                <a:cubicBezTo>
                  <a:pt x="2395944" y="3592923"/>
                  <a:pt x="2403088" y="3591472"/>
                  <a:pt x="2410009" y="3589910"/>
                </a:cubicBezTo>
                <a:cubicBezTo>
                  <a:pt x="2410232" y="3588124"/>
                  <a:pt x="2410344" y="3586449"/>
                  <a:pt x="2410344" y="3584887"/>
                </a:cubicBezTo>
                <a:lnTo>
                  <a:pt x="2410344" y="3578859"/>
                </a:lnTo>
                <a:cubicBezTo>
                  <a:pt x="2404986" y="3578413"/>
                  <a:pt x="2400744" y="3578189"/>
                  <a:pt x="2397619" y="3578189"/>
                </a:cubicBezTo>
                <a:cubicBezTo>
                  <a:pt x="2382438" y="3577966"/>
                  <a:pt x="2372616" y="3575622"/>
                  <a:pt x="2368151" y="3571157"/>
                </a:cubicBezTo>
                <a:cubicBezTo>
                  <a:pt x="2365918" y="3569148"/>
                  <a:pt x="2364802" y="3560218"/>
                  <a:pt x="2364802" y="3544368"/>
                </a:cubicBezTo>
                <a:lnTo>
                  <a:pt x="2365807" y="3467015"/>
                </a:lnTo>
                <a:lnTo>
                  <a:pt x="2363463" y="3321684"/>
                </a:lnTo>
                <a:lnTo>
                  <a:pt x="2364802" y="3192762"/>
                </a:lnTo>
                <a:cubicBezTo>
                  <a:pt x="2364802" y="3174009"/>
                  <a:pt x="2364356" y="3157043"/>
                  <a:pt x="2363463" y="3141863"/>
                </a:cubicBezTo>
                <a:close/>
                <a:moveTo>
                  <a:pt x="1422608" y="2634470"/>
                </a:moveTo>
                <a:cubicBezTo>
                  <a:pt x="1423278" y="2644739"/>
                  <a:pt x="1423613" y="2652888"/>
                  <a:pt x="1423613" y="2658915"/>
                </a:cubicBezTo>
                <a:cubicBezTo>
                  <a:pt x="1423613" y="2670524"/>
                  <a:pt x="1422830" y="2690504"/>
                  <a:pt x="1421264" y="2718856"/>
                </a:cubicBezTo>
                <a:cubicBezTo>
                  <a:pt x="1407151" y="2732474"/>
                  <a:pt x="1393599" y="2742519"/>
                  <a:pt x="1380609" y="2748993"/>
                </a:cubicBezTo>
                <a:cubicBezTo>
                  <a:pt x="1370752" y="2753905"/>
                  <a:pt x="1362350" y="2756360"/>
                  <a:pt x="1355406" y="2756360"/>
                </a:cubicBezTo>
                <a:cubicBezTo>
                  <a:pt x="1346448" y="2756360"/>
                  <a:pt x="1339001" y="2753458"/>
                  <a:pt x="1333064" y="2747654"/>
                </a:cubicBezTo>
                <a:cubicBezTo>
                  <a:pt x="1327127" y="2741850"/>
                  <a:pt x="1324159" y="2734594"/>
                  <a:pt x="1324159" y="2725888"/>
                </a:cubicBezTo>
                <a:cubicBezTo>
                  <a:pt x="1324159" y="2716735"/>
                  <a:pt x="1327743" y="2707024"/>
                  <a:pt x="1334911" y="2696755"/>
                </a:cubicBezTo>
                <a:cubicBezTo>
                  <a:pt x="1344768" y="2682467"/>
                  <a:pt x="1358097" y="2669854"/>
                  <a:pt x="1374896" y="2658915"/>
                </a:cubicBezTo>
                <a:cubicBezTo>
                  <a:pt x="1391695" y="2647976"/>
                  <a:pt x="1407599" y="2639828"/>
                  <a:pt x="1422608" y="2634470"/>
                </a:cubicBezTo>
                <a:close/>
                <a:moveTo>
                  <a:pt x="2775661" y="2512580"/>
                </a:moveTo>
                <a:cubicBezTo>
                  <a:pt x="2796011" y="2512580"/>
                  <a:pt x="2813733" y="2518328"/>
                  <a:pt x="2828828" y="2529825"/>
                </a:cubicBezTo>
                <a:cubicBezTo>
                  <a:pt x="2843923" y="2541322"/>
                  <a:pt x="2855104" y="2558568"/>
                  <a:pt x="2862372" y="2581562"/>
                </a:cubicBezTo>
                <a:cubicBezTo>
                  <a:pt x="2869640" y="2604556"/>
                  <a:pt x="2873273" y="2624759"/>
                  <a:pt x="2873273" y="2642172"/>
                </a:cubicBezTo>
                <a:cubicBezTo>
                  <a:pt x="2873273" y="2668738"/>
                  <a:pt x="2868578" y="2692123"/>
                  <a:pt x="2859186" y="2712326"/>
                </a:cubicBezTo>
                <a:cubicBezTo>
                  <a:pt x="2849794" y="2732529"/>
                  <a:pt x="2837216" y="2747208"/>
                  <a:pt x="2821451" y="2756360"/>
                </a:cubicBezTo>
                <a:cubicBezTo>
                  <a:pt x="2805686" y="2765513"/>
                  <a:pt x="2789305" y="2770090"/>
                  <a:pt x="2772307" y="2770090"/>
                </a:cubicBezTo>
                <a:cubicBezTo>
                  <a:pt x="2744803" y="2770090"/>
                  <a:pt x="2721826" y="2759653"/>
                  <a:pt x="2703377" y="2738780"/>
                </a:cubicBezTo>
                <a:cubicBezTo>
                  <a:pt x="2684928" y="2717907"/>
                  <a:pt x="2675704" y="2687155"/>
                  <a:pt x="2675704" y="2646525"/>
                </a:cubicBezTo>
                <a:cubicBezTo>
                  <a:pt x="2675704" y="2610360"/>
                  <a:pt x="2681015" y="2582455"/>
                  <a:pt x="2691636" y="2562809"/>
                </a:cubicBezTo>
                <a:cubicBezTo>
                  <a:pt x="2702258" y="2543164"/>
                  <a:pt x="2715228" y="2529881"/>
                  <a:pt x="2730546" y="2522961"/>
                </a:cubicBezTo>
                <a:cubicBezTo>
                  <a:pt x="2745864" y="2516040"/>
                  <a:pt x="2760902" y="2512580"/>
                  <a:pt x="2775661" y="2512580"/>
                </a:cubicBezTo>
                <a:close/>
                <a:moveTo>
                  <a:pt x="2286221" y="2509901"/>
                </a:moveTo>
                <a:lnTo>
                  <a:pt x="2277514" y="2510236"/>
                </a:lnTo>
                <a:lnTo>
                  <a:pt x="2276510" y="2513585"/>
                </a:lnTo>
                <a:cubicBezTo>
                  <a:pt x="2276510" y="2515371"/>
                  <a:pt x="2277403" y="2517603"/>
                  <a:pt x="2279189" y="2520282"/>
                </a:cubicBezTo>
                <a:cubicBezTo>
                  <a:pt x="2294816" y="2522525"/>
                  <a:pt x="2304638" y="2525385"/>
                  <a:pt x="2308657" y="2528863"/>
                </a:cubicBezTo>
                <a:cubicBezTo>
                  <a:pt x="2312675" y="2532340"/>
                  <a:pt x="2314684" y="2536661"/>
                  <a:pt x="2314684" y="2541823"/>
                </a:cubicBezTo>
                <a:cubicBezTo>
                  <a:pt x="2314684" y="2546312"/>
                  <a:pt x="2312653" y="2552539"/>
                  <a:pt x="2308591" y="2560505"/>
                </a:cubicBezTo>
                <a:cubicBezTo>
                  <a:pt x="2304529" y="2568470"/>
                  <a:pt x="2291915" y="2586505"/>
                  <a:pt x="2270749" y="2614609"/>
                </a:cubicBezTo>
                <a:cubicBezTo>
                  <a:pt x="2261422" y="2604797"/>
                  <a:pt x="2243766" y="2582941"/>
                  <a:pt x="2217783" y="2549043"/>
                </a:cubicBezTo>
                <a:cubicBezTo>
                  <a:pt x="2212425" y="2542043"/>
                  <a:pt x="2209746" y="2536737"/>
                  <a:pt x="2209746" y="2533127"/>
                </a:cubicBezTo>
                <a:cubicBezTo>
                  <a:pt x="2209746" y="2531320"/>
                  <a:pt x="2210639" y="2529852"/>
                  <a:pt x="2212425" y="2528722"/>
                </a:cubicBezTo>
                <a:cubicBezTo>
                  <a:pt x="2216664" y="2526238"/>
                  <a:pt x="2226877" y="2524206"/>
                  <a:pt x="2243065" y="2522626"/>
                </a:cubicBezTo>
                <a:lnTo>
                  <a:pt x="2248057" y="2521956"/>
                </a:lnTo>
                <a:cubicBezTo>
                  <a:pt x="2248943" y="2519947"/>
                  <a:pt x="2249386" y="2518384"/>
                  <a:pt x="2249386" y="2517268"/>
                </a:cubicBezTo>
                <a:cubicBezTo>
                  <a:pt x="2249386" y="2515705"/>
                  <a:pt x="2248604" y="2513361"/>
                  <a:pt x="2247042" y="2510236"/>
                </a:cubicBezTo>
                <a:lnTo>
                  <a:pt x="2239005" y="2510236"/>
                </a:lnTo>
                <a:cubicBezTo>
                  <a:pt x="2236773" y="2510236"/>
                  <a:pt x="2230745" y="2510348"/>
                  <a:pt x="2220922" y="2510571"/>
                </a:cubicBezTo>
                <a:cubicBezTo>
                  <a:pt x="2205072" y="2511017"/>
                  <a:pt x="2189445" y="2511241"/>
                  <a:pt x="2174042" y="2511241"/>
                </a:cubicBezTo>
                <a:cubicBezTo>
                  <a:pt x="2169130" y="2511241"/>
                  <a:pt x="2157075" y="2510906"/>
                  <a:pt x="2137876" y="2510236"/>
                </a:cubicBezTo>
                <a:lnTo>
                  <a:pt x="2125486" y="2510236"/>
                </a:lnTo>
                <a:cubicBezTo>
                  <a:pt x="2121245" y="2510236"/>
                  <a:pt x="2117338" y="2510695"/>
                  <a:pt x="2113766" y="2511612"/>
                </a:cubicBezTo>
                <a:lnTo>
                  <a:pt x="2113766" y="2516075"/>
                </a:lnTo>
                <a:cubicBezTo>
                  <a:pt x="2113766" y="2518137"/>
                  <a:pt x="2113990" y="2520655"/>
                  <a:pt x="2114436" y="2523630"/>
                </a:cubicBezTo>
                <a:cubicBezTo>
                  <a:pt x="2118231" y="2524523"/>
                  <a:pt x="2124705" y="2525861"/>
                  <a:pt x="2133858" y="2527644"/>
                </a:cubicBezTo>
                <a:cubicBezTo>
                  <a:pt x="2139886" y="2528760"/>
                  <a:pt x="2144685" y="2530321"/>
                  <a:pt x="2148257" y="2532326"/>
                </a:cubicBezTo>
                <a:cubicBezTo>
                  <a:pt x="2150266" y="2533662"/>
                  <a:pt x="2151941" y="2535000"/>
                  <a:pt x="2153280" y="2536340"/>
                </a:cubicBezTo>
                <a:lnTo>
                  <a:pt x="2200491" y="2593230"/>
                </a:lnTo>
                <a:lnTo>
                  <a:pt x="2245090" y="2646975"/>
                </a:lnTo>
                <a:cubicBezTo>
                  <a:pt x="2205315" y="2701178"/>
                  <a:pt x="2179623" y="2733072"/>
                  <a:pt x="2168014" y="2742657"/>
                </a:cubicBezTo>
                <a:cubicBezTo>
                  <a:pt x="2156406" y="2752243"/>
                  <a:pt x="2143123" y="2757817"/>
                  <a:pt x="2128165" y="2759380"/>
                </a:cubicBezTo>
                <a:cubicBezTo>
                  <a:pt x="2123477" y="2759826"/>
                  <a:pt x="2119570" y="2760829"/>
                  <a:pt x="2116445" y="2762388"/>
                </a:cubicBezTo>
                <a:lnTo>
                  <a:pt x="2115775" y="2766741"/>
                </a:lnTo>
                <a:cubicBezTo>
                  <a:pt x="2115775" y="2768304"/>
                  <a:pt x="2116222" y="2770648"/>
                  <a:pt x="2117115" y="2773773"/>
                </a:cubicBezTo>
                <a:cubicBezTo>
                  <a:pt x="2122919" y="2774220"/>
                  <a:pt x="2127161" y="2774443"/>
                  <a:pt x="2129840" y="2774443"/>
                </a:cubicBezTo>
                <a:cubicBezTo>
                  <a:pt x="2132072" y="2774443"/>
                  <a:pt x="2137821" y="2774164"/>
                  <a:pt x="2147085" y="2773606"/>
                </a:cubicBezTo>
                <a:cubicBezTo>
                  <a:pt x="2156350" y="2773048"/>
                  <a:pt x="2171251" y="2772769"/>
                  <a:pt x="2191789" y="2772769"/>
                </a:cubicBezTo>
                <a:cubicBezTo>
                  <a:pt x="2208086" y="2772769"/>
                  <a:pt x="2224829" y="2773215"/>
                  <a:pt x="2242019" y="2774108"/>
                </a:cubicBezTo>
                <a:cubicBezTo>
                  <a:pt x="2242465" y="2771133"/>
                  <a:pt x="2242689" y="2768958"/>
                  <a:pt x="2242689" y="2767584"/>
                </a:cubicBezTo>
                <a:cubicBezTo>
                  <a:pt x="2242689" y="2765979"/>
                  <a:pt x="2242354" y="2763689"/>
                  <a:pt x="2241684" y="2760714"/>
                </a:cubicBezTo>
                <a:cubicBezTo>
                  <a:pt x="2238116" y="2759608"/>
                  <a:pt x="2231980" y="2758171"/>
                  <a:pt x="2223277" y="2756402"/>
                </a:cubicBezTo>
                <a:cubicBezTo>
                  <a:pt x="2210332" y="2753528"/>
                  <a:pt x="2202521" y="2751041"/>
                  <a:pt x="2199842" y="2748941"/>
                </a:cubicBezTo>
                <a:cubicBezTo>
                  <a:pt x="2197163" y="2746841"/>
                  <a:pt x="2195823" y="2744796"/>
                  <a:pt x="2195823" y="2742804"/>
                </a:cubicBezTo>
                <a:cubicBezTo>
                  <a:pt x="2195823" y="2736836"/>
                  <a:pt x="2199618" y="2729430"/>
                  <a:pt x="2207209" y="2720588"/>
                </a:cubicBezTo>
                <a:cubicBezTo>
                  <a:pt x="2211262" y="2715676"/>
                  <a:pt x="2216554" y="2708198"/>
                  <a:pt x="2223083" y="2698152"/>
                </a:cubicBezTo>
                <a:cubicBezTo>
                  <a:pt x="2234566" y="2680959"/>
                  <a:pt x="2245036" y="2667674"/>
                  <a:pt x="2254492" y="2658298"/>
                </a:cubicBezTo>
                <a:lnTo>
                  <a:pt x="2274035" y="2681848"/>
                </a:lnTo>
                <a:cubicBezTo>
                  <a:pt x="2304169" y="2718153"/>
                  <a:pt x="2319236" y="2738757"/>
                  <a:pt x="2319236" y="2743662"/>
                </a:cubicBezTo>
                <a:cubicBezTo>
                  <a:pt x="2319236" y="2746560"/>
                  <a:pt x="2317778" y="2749236"/>
                  <a:pt x="2314862" y="2751688"/>
                </a:cubicBezTo>
                <a:cubicBezTo>
                  <a:pt x="2309926" y="2755476"/>
                  <a:pt x="2301738" y="2758486"/>
                  <a:pt x="2290297" y="2760719"/>
                </a:cubicBezTo>
                <a:cubicBezTo>
                  <a:pt x="2286261" y="2761609"/>
                  <a:pt x="2282560" y="2762388"/>
                  <a:pt x="2279194" y="2763058"/>
                </a:cubicBezTo>
                <a:lnTo>
                  <a:pt x="2278184" y="2773104"/>
                </a:lnTo>
                <a:cubicBezTo>
                  <a:pt x="2285795" y="2773550"/>
                  <a:pt x="2292173" y="2773773"/>
                  <a:pt x="2297318" y="2773773"/>
                </a:cubicBezTo>
                <a:cubicBezTo>
                  <a:pt x="2302913" y="2773773"/>
                  <a:pt x="2308733" y="2773662"/>
                  <a:pt x="2314778" y="2773439"/>
                </a:cubicBezTo>
                <a:cubicBezTo>
                  <a:pt x="2334026" y="2772992"/>
                  <a:pt x="2344770" y="2772769"/>
                  <a:pt x="2347009" y="2772769"/>
                </a:cubicBezTo>
                <a:cubicBezTo>
                  <a:pt x="2383715" y="2773885"/>
                  <a:pt x="2404082" y="2774443"/>
                  <a:pt x="2408111" y="2774443"/>
                </a:cubicBezTo>
                <a:cubicBezTo>
                  <a:pt x="2409004" y="2771764"/>
                  <a:pt x="2409450" y="2769643"/>
                  <a:pt x="2409450" y="2768081"/>
                </a:cubicBezTo>
                <a:cubicBezTo>
                  <a:pt x="2409450" y="2766071"/>
                  <a:pt x="2409339" y="2763727"/>
                  <a:pt x="2409116" y="2761049"/>
                </a:cubicBezTo>
                <a:cubicBezTo>
                  <a:pt x="2397926" y="2758150"/>
                  <a:pt x="2389421" y="2755029"/>
                  <a:pt x="2383601" y="2751685"/>
                </a:cubicBezTo>
                <a:cubicBezTo>
                  <a:pt x="2377781" y="2748342"/>
                  <a:pt x="2372353" y="2743995"/>
                  <a:pt x="2367318" y="2738644"/>
                </a:cubicBezTo>
                <a:cubicBezTo>
                  <a:pt x="2362283" y="2733293"/>
                  <a:pt x="2348654" y="2715561"/>
                  <a:pt x="2326431" y="2685448"/>
                </a:cubicBezTo>
                <a:lnTo>
                  <a:pt x="2278100" y="2624550"/>
                </a:lnTo>
                <a:lnTo>
                  <a:pt x="2325400" y="2560413"/>
                </a:lnTo>
                <a:cubicBezTo>
                  <a:pt x="2333660" y="2549167"/>
                  <a:pt x="2342031" y="2540958"/>
                  <a:pt x="2350515" y="2535785"/>
                </a:cubicBezTo>
                <a:cubicBezTo>
                  <a:pt x="2361900" y="2528812"/>
                  <a:pt x="2373620" y="2524426"/>
                  <a:pt x="2385675" y="2522626"/>
                </a:cubicBezTo>
                <a:cubicBezTo>
                  <a:pt x="2390810" y="2521733"/>
                  <a:pt x="2395163" y="2520840"/>
                  <a:pt x="2398735" y="2519947"/>
                </a:cubicBezTo>
                <a:cubicBezTo>
                  <a:pt x="2399181" y="2518161"/>
                  <a:pt x="2399405" y="2516710"/>
                  <a:pt x="2399405" y="2515594"/>
                </a:cubicBezTo>
                <a:cubicBezTo>
                  <a:pt x="2399405" y="2513361"/>
                  <a:pt x="2397954" y="2511575"/>
                  <a:pt x="2395051" y="2510236"/>
                </a:cubicBezTo>
                <a:lnTo>
                  <a:pt x="2379648" y="2510236"/>
                </a:lnTo>
                <a:cubicBezTo>
                  <a:pt x="2373397" y="2510236"/>
                  <a:pt x="2364244" y="2510403"/>
                  <a:pt x="2352189" y="2510738"/>
                </a:cubicBezTo>
                <a:cubicBezTo>
                  <a:pt x="2340134" y="2511073"/>
                  <a:pt x="2331651" y="2511241"/>
                  <a:pt x="2326739" y="2511241"/>
                </a:cubicBezTo>
                <a:cubicBezTo>
                  <a:pt x="2317140" y="2511241"/>
                  <a:pt x="2307540" y="2510906"/>
                  <a:pt x="2297941" y="2510236"/>
                </a:cubicBezTo>
                <a:cubicBezTo>
                  <a:pt x="2292360" y="2510013"/>
                  <a:pt x="2288453" y="2509901"/>
                  <a:pt x="2286221" y="2509901"/>
                </a:cubicBezTo>
                <a:close/>
                <a:moveTo>
                  <a:pt x="1384099" y="2500525"/>
                </a:moveTo>
                <a:cubicBezTo>
                  <a:pt x="1370035" y="2500525"/>
                  <a:pt x="1353571" y="2505604"/>
                  <a:pt x="1334707" y="2515761"/>
                </a:cubicBezTo>
                <a:cubicBezTo>
                  <a:pt x="1315843" y="2525919"/>
                  <a:pt x="1300216" y="2541211"/>
                  <a:pt x="1287826" y="2561637"/>
                </a:cubicBezTo>
                <a:cubicBezTo>
                  <a:pt x="1275436" y="2582064"/>
                  <a:pt x="1269241" y="2595180"/>
                  <a:pt x="1269241" y="2600984"/>
                </a:cubicBezTo>
                <a:cubicBezTo>
                  <a:pt x="1269241" y="2602993"/>
                  <a:pt x="1270357" y="2604779"/>
                  <a:pt x="1272590" y="2606342"/>
                </a:cubicBezTo>
                <a:cubicBezTo>
                  <a:pt x="1276608" y="2609244"/>
                  <a:pt x="1281073" y="2610695"/>
                  <a:pt x="1285984" y="2610695"/>
                </a:cubicBezTo>
                <a:cubicBezTo>
                  <a:pt x="1291788" y="2610695"/>
                  <a:pt x="1299490" y="2607570"/>
                  <a:pt x="1309090" y="2601319"/>
                </a:cubicBezTo>
                <a:cubicBezTo>
                  <a:pt x="1312885" y="2594621"/>
                  <a:pt x="1315452" y="2588371"/>
                  <a:pt x="1316792" y="2582567"/>
                </a:cubicBezTo>
                <a:cubicBezTo>
                  <a:pt x="1321047" y="2561582"/>
                  <a:pt x="1327317" y="2547294"/>
                  <a:pt x="1335602" y="2539704"/>
                </a:cubicBezTo>
                <a:cubicBezTo>
                  <a:pt x="1349038" y="2527649"/>
                  <a:pt x="1363482" y="2521621"/>
                  <a:pt x="1378935" y="2521621"/>
                </a:cubicBezTo>
                <a:cubicBezTo>
                  <a:pt x="1393714" y="2521621"/>
                  <a:pt x="1405079" y="2526644"/>
                  <a:pt x="1413028" y="2536690"/>
                </a:cubicBezTo>
                <a:cubicBezTo>
                  <a:pt x="1420978" y="2546736"/>
                  <a:pt x="1424952" y="2565935"/>
                  <a:pt x="1424952" y="2594287"/>
                </a:cubicBezTo>
                <a:cubicBezTo>
                  <a:pt x="1424952" y="2602993"/>
                  <a:pt x="1424729" y="2611030"/>
                  <a:pt x="1424283" y="2618397"/>
                </a:cubicBezTo>
                <a:cubicBezTo>
                  <a:pt x="1419138" y="2621076"/>
                  <a:pt x="1405154" y="2627215"/>
                  <a:pt x="1382331" y="2636814"/>
                </a:cubicBezTo>
                <a:cubicBezTo>
                  <a:pt x="1349887" y="2650432"/>
                  <a:pt x="1324212" y="2667957"/>
                  <a:pt x="1305304" y="2689388"/>
                </a:cubicBezTo>
                <a:cubicBezTo>
                  <a:pt x="1286397" y="2710819"/>
                  <a:pt x="1276943" y="2729237"/>
                  <a:pt x="1276943" y="2744640"/>
                </a:cubicBezTo>
                <a:cubicBezTo>
                  <a:pt x="1276943" y="2755356"/>
                  <a:pt x="1280236" y="2764118"/>
                  <a:pt x="1286821" y="2770927"/>
                </a:cubicBezTo>
                <a:cubicBezTo>
                  <a:pt x="1293407" y="2777736"/>
                  <a:pt x="1302392" y="2781140"/>
                  <a:pt x="1313778" y="2781140"/>
                </a:cubicBezTo>
                <a:cubicBezTo>
                  <a:pt x="1329405" y="2781140"/>
                  <a:pt x="1342799" y="2779689"/>
                  <a:pt x="1353961" y="2776787"/>
                </a:cubicBezTo>
                <a:cubicBezTo>
                  <a:pt x="1360882" y="2774778"/>
                  <a:pt x="1370928" y="2769978"/>
                  <a:pt x="1384099" y="2762388"/>
                </a:cubicBezTo>
                <a:lnTo>
                  <a:pt x="1421604" y="2736269"/>
                </a:lnTo>
                <a:cubicBezTo>
                  <a:pt x="1423613" y="2751226"/>
                  <a:pt x="1427073" y="2761607"/>
                  <a:pt x="1431984" y="2767411"/>
                </a:cubicBezTo>
                <a:cubicBezTo>
                  <a:pt x="1440021" y="2777234"/>
                  <a:pt x="1452076" y="2782145"/>
                  <a:pt x="1468150" y="2782145"/>
                </a:cubicBezTo>
                <a:cubicBezTo>
                  <a:pt x="1477526" y="2782145"/>
                  <a:pt x="1484893" y="2780471"/>
                  <a:pt x="1490251" y="2777122"/>
                </a:cubicBezTo>
                <a:cubicBezTo>
                  <a:pt x="1498734" y="2771987"/>
                  <a:pt x="1506436" y="2763839"/>
                  <a:pt x="1513356" y="2752677"/>
                </a:cubicBezTo>
                <a:cubicBezTo>
                  <a:pt x="1518714" y="2744194"/>
                  <a:pt x="1521393" y="2738278"/>
                  <a:pt x="1521393" y="2734929"/>
                </a:cubicBezTo>
                <a:cubicBezTo>
                  <a:pt x="1521393" y="2733590"/>
                  <a:pt x="1520723" y="2731469"/>
                  <a:pt x="1519384" y="2728567"/>
                </a:cubicBezTo>
                <a:cubicBezTo>
                  <a:pt x="1515589" y="2729460"/>
                  <a:pt x="1513133" y="2730241"/>
                  <a:pt x="1512017" y="2730911"/>
                </a:cubicBezTo>
                <a:lnTo>
                  <a:pt x="1507999" y="2736269"/>
                </a:lnTo>
                <a:cubicBezTo>
                  <a:pt x="1501971" y="2744752"/>
                  <a:pt x="1494716" y="2748993"/>
                  <a:pt x="1486232" y="2748993"/>
                </a:cubicBezTo>
                <a:cubicBezTo>
                  <a:pt x="1480428" y="2748993"/>
                  <a:pt x="1475405" y="2746761"/>
                  <a:pt x="1471164" y="2742296"/>
                </a:cubicBezTo>
                <a:cubicBezTo>
                  <a:pt x="1466922" y="2737831"/>
                  <a:pt x="1464801" y="2731915"/>
                  <a:pt x="1464801" y="2724548"/>
                </a:cubicBezTo>
                <a:cubicBezTo>
                  <a:pt x="1464801" y="2721423"/>
                  <a:pt x="1464913" y="2716623"/>
                  <a:pt x="1465136" y="2710149"/>
                </a:cubicBezTo>
                <a:cubicBezTo>
                  <a:pt x="1465359" y="2706577"/>
                  <a:pt x="1465471" y="2702224"/>
                  <a:pt x="1465471" y="2697090"/>
                </a:cubicBezTo>
                <a:lnTo>
                  <a:pt x="1465136" y="2658246"/>
                </a:lnTo>
                <a:lnTo>
                  <a:pt x="1466141" y="2605002"/>
                </a:lnTo>
                <a:cubicBezTo>
                  <a:pt x="1466141" y="2574865"/>
                  <a:pt x="1465694" y="2557340"/>
                  <a:pt x="1464801" y="2552429"/>
                </a:cubicBezTo>
                <a:cubicBezTo>
                  <a:pt x="1463238" y="2542160"/>
                  <a:pt x="1458885" y="2532672"/>
                  <a:pt x="1451742" y="2523965"/>
                </a:cubicBezTo>
                <a:cubicBezTo>
                  <a:pt x="1444598" y="2515259"/>
                  <a:pt x="1436338" y="2509176"/>
                  <a:pt x="1426962" y="2505715"/>
                </a:cubicBezTo>
                <a:cubicBezTo>
                  <a:pt x="1417585" y="2502255"/>
                  <a:pt x="1403298" y="2500525"/>
                  <a:pt x="1384099" y="2500525"/>
                </a:cubicBezTo>
                <a:close/>
                <a:moveTo>
                  <a:pt x="2778172" y="2499520"/>
                </a:moveTo>
                <a:cubicBezTo>
                  <a:pt x="2748928" y="2499520"/>
                  <a:pt x="2724148" y="2504208"/>
                  <a:pt x="2703832" y="2513585"/>
                </a:cubicBezTo>
                <a:cubicBezTo>
                  <a:pt x="2689322" y="2520282"/>
                  <a:pt x="2675592" y="2530495"/>
                  <a:pt x="2662644" y="2544225"/>
                </a:cubicBezTo>
                <a:cubicBezTo>
                  <a:pt x="2649696" y="2557954"/>
                  <a:pt x="2640041" y="2573469"/>
                  <a:pt x="2633679" y="2590771"/>
                </a:cubicBezTo>
                <a:cubicBezTo>
                  <a:pt x="2627316" y="2608072"/>
                  <a:pt x="2624135" y="2624313"/>
                  <a:pt x="2624135" y="2639493"/>
                </a:cubicBezTo>
                <a:cubicBezTo>
                  <a:pt x="2624135" y="2666952"/>
                  <a:pt x="2630721" y="2691397"/>
                  <a:pt x="2643892" y="2712828"/>
                </a:cubicBezTo>
                <a:cubicBezTo>
                  <a:pt x="2657063" y="2734259"/>
                  <a:pt x="2672802" y="2750445"/>
                  <a:pt x="2691108" y="2761383"/>
                </a:cubicBezTo>
                <a:cubicBezTo>
                  <a:pt x="2715664" y="2775894"/>
                  <a:pt x="2741784" y="2783150"/>
                  <a:pt x="2769466" y="2783150"/>
                </a:cubicBezTo>
                <a:cubicBezTo>
                  <a:pt x="2814338" y="2783150"/>
                  <a:pt x="2851452" y="2769141"/>
                  <a:pt x="2880808" y="2741124"/>
                </a:cubicBezTo>
                <a:cubicBezTo>
                  <a:pt x="2910164" y="2713107"/>
                  <a:pt x="2924842" y="2681239"/>
                  <a:pt x="2924842" y="2645521"/>
                </a:cubicBezTo>
                <a:cubicBezTo>
                  <a:pt x="2924842" y="2605337"/>
                  <a:pt x="2910834" y="2570958"/>
                  <a:pt x="2882817" y="2542383"/>
                </a:cubicBezTo>
                <a:cubicBezTo>
                  <a:pt x="2854800" y="2513808"/>
                  <a:pt x="2819918" y="2499520"/>
                  <a:pt x="2778172" y="2499520"/>
                </a:cubicBezTo>
                <a:close/>
                <a:moveTo>
                  <a:pt x="1820500" y="2484452"/>
                </a:moveTo>
                <a:cubicBezTo>
                  <a:pt x="1812687" y="2500790"/>
                  <a:pt x="1803199" y="2513996"/>
                  <a:pt x="1792037" y="2524070"/>
                </a:cubicBezTo>
                <a:cubicBezTo>
                  <a:pt x="1784000" y="2531008"/>
                  <a:pt x="1768262" y="2539289"/>
                  <a:pt x="1744821" y="2548913"/>
                </a:cubicBezTo>
                <a:lnTo>
                  <a:pt x="1743482" y="2559126"/>
                </a:lnTo>
                <a:cubicBezTo>
                  <a:pt x="1747947" y="2560908"/>
                  <a:pt x="1753974" y="2562358"/>
                  <a:pt x="1761564" y="2563474"/>
                </a:cubicBezTo>
                <a:cubicBezTo>
                  <a:pt x="1774512" y="2565256"/>
                  <a:pt x="1782549" y="2567708"/>
                  <a:pt x="1785674" y="2570828"/>
                </a:cubicBezTo>
                <a:cubicBezTo>
                  <a:pt x="1788800" y="2573948"/>
                  <a:pt x="1790809" y="2581359"/>
                  <a:pt x="1791702" y="2593060"/>
                </a:cubicBezTo>
                <a:cubicBezTo>
                  <a:pt x="1792595" y="2604761"/>
                  <a:pt x="1793042" y="2648500"/>
                  <a:pt x="1793042" y="2724276"/>
                </a:cubicBezTo>
                <a:cubicBezTo>
                  <a:pt x="1793042" y="2738543"/>
                  <a:pt x="1792372" y="2747124"/>
                  <a:pt x="1791032" y="2750019"/>
                </a:cubicBezTo>
                <a:cubicBezTo>
                  <a:pt x="1790139" y="2752025"/>
                  <a:pt x="1788577" y="2753586"/>
                  <a:pt x="1786344" y="2754702"/>
                </a:cubicBezTo>
                <a:lnTo>
                  <a:pt x="1758551" y="2759714"/>
                </a:lnTo>
                <a:lnTo>
                  <a:pt x="1738794" y="2763727"/>
                </a:lnTo>
                <a:cubicBezTo>
                  <a:pt x="1736785" y="2766853"/>
                  <a:pt x="1735780" y="2769197"/>
                  <a:pt x="1735780" y="2770760"/>
                </a:cubicBezTo>
                <a:lnTo>
                  <a:pt x="1737119" y="2775113"/>
                </a:lnTo>
                <a:lnTo>
                  <a:pt x="1793376" y="2774108"/>
                </a:lnTo>
                <a:lnTo>
                  <a:pt x="1811794" y="2773104"/>
                </a:lnTo>
                <a:lnTo>
                  <a:pt x="1845950" y="2773104"/>
                </a:lnTo>
                <a:lnTo>
                  <a:pt x="1866377" y="2772769"/>
                </a:lnTo>
                <a:lnTo>
                  <a:pt x="1880441" y="2773104"/>
                </a:lnTo>
                <a:lnTo>
                  <a:pt x="1917611" y="2773773"/>
                </a:lnTo>
                <a:cubicBezTo>
                  <a:pt x="1919397" y="2771541"/>
                  <a:pt x="1920290" y="2769755"/>
                  <a:pt x="1920290" y="2768416"/>
                </a:cubicBezTo>
                <a:cubicBezTo>
                  <a:pt x="1920290" y="2766183"/>
                  <a:pt x="1919285" y="2764509"/>
                  <a:pt x="1917276" y="2763393"/>
                </a:cubicBezTo>
                <a:cubicBezTo>
                  <a:pt x="1913481" y="2760930"/>
                  <a:pt x="1906784" y="2759587"/>
                  <a:pt x="1897184" y="2759364"/>
                </a:cubicBezTo>
                <a:cubicBezTo>
                  <a:pt x="1895621" y="2759141"/>
                  <a:pt x="1893277" y="2758917"/>
                  <a:pt x="1890152" y="2758694"/>
                </a:cubicBezTo>
                <a:cubicBezTo>
                  <a:pt x="1885687" y="2757798"/>
                  <a:pt x="1871400" y="2756343"/>
                  <a:pt x="1847290" y="2754330"/>
                </a:cubicBezTo>
                <a:cubicBezTo>
                  <a:pt x="1843718" y="2752094"/>
                  <a:pt x="1841485" y="2750193"/>
                  <a:pt x="1840592" y="2748627"/>
                </a:cubicBezTo>
                <a:cubicBezTo>
                  <a:pt x="1839476" y="2746388"/>
                  <a:pt x="1838583" y="2741466"/>
                  <a:pt x="1837913" y="2733862"/>
                </a:cubicBezTo>
                <a:lnTo>
                  <a:pt x="1837244" y="2667407"/>
                </a:lnTo>
                <a:lnTo>
                  <a:pt x="1835569" y="2612034"/>
                </a:lnTo>
                <a:cubicBezTo>
                  <a:pt x="1835569" y="2602435"/>
                  <a:pt x="1839030" y="2591943"/>
                  <a:pt x="1845950" y="2580557"/>
                </a:cubicBezTo>
                <a:cubicBezTo>
                  <a:pt x="1854880" y="2565377"/>
                  <a:pt x="1862470" y="2555331"/>
                  <a:pt x="1868721" y="2550420"/>
                </a:cubicBezTo>
                <a:cubicBezTo>
                  <a:pt x="1871176" y="2548410"/>
                  <a:pt x="1875530" y="2547406"/>
                  <a:pt x="1881780" y="2547406"/>
                </a:cubicBezTo>
                <a:cubicBezTo>
                  <a:pt x="1885129" y="2547406"/>
                  <a:pt x="1892050" y="2549303"/>
                  <a:pt x="1902542" y="2553098"/>
                </a:cubicBezTo>
                <a:cubicBezTo>
                  <a:pt x="1913034" y="2556894"/>
                  <a:pt x="1920066" y="2558791"/>
                  <a:pt x="1923638" y="2558791"/>
                </a:cubicBezTo>
                <a:cubicBezTo>
                  <a:pt x="1931452" y="2558791"/>
                  <a:pt x="1938372" y="2556001"/>
                  <a:pt x="1944400" y="2550420"/>
                </a:cubicBezTo>
                <a:cubicBezTo>
                  <a:pt x="1948865" y="2546178"/>
                  <a:pt x="1951097" y="2540262"/>
                  <a:pt x="1951097" y="2532672"/>
                </a:cubicBezTo>
                <a:cubicBezTo>
                  <a:pt x="1951097" y="2523072"/>
                  <a:pt x="1947972" y="2514980"/>
                  <a:pt x="1941721" y="2508394"/>
                </a:cubicBezTo>
                <a:cubicBezTo>
                  <a:pt x="1935470" y="2501809"/>
                  <a:pt x="1927433" y="2498516"/>
                  <a:pt x="1917611" y="2498516"/>
                </a:cubicBezTo>
                <a:cubicBezTo>
                  <a:pt x="1910020" y="2498516"/>
                  <a:pt x="1898412" y="2503204"/>
                  <a:pt x="1882785" y="2512580"/>
                </a:cubicBezTo>
                <a:cubicBezTo>
                  <a:pt x="1879883" y="2514589"/>
                  <a:pt x="1876869" y="2517380"/>
                  <a:pt x="1873744" y="2520952"/>
                </a:cubicBezTo>
                <a:lnTo>
                  <a:pt x="1866042" y="2528653"/>
                </a:lnTo>
                <a:cubicBezTo>
                  <a:pt x="1853317" y="2541601"/>
                  <a:pt x="1842713" y="2555777"/>
                  <a:pt x="1834230" y="2571181"/>
                </a:cubicBezTo>
                <a:cubicBezTo>
                  <a:pt x="1833783" y="2568279"/>
                  <a:pt x="1833560" y="2566158"/>
                  <a:pt x="1833560" y="2564819"/>
                </a:cubicBezTo>
                <a:lnTo>
                  <a:pt x="1833895" y="2559126"/>
                </a:lnTo>
                <a:cubicBezTo>
                  <a:pt x="1833895" y="2520728"/>
                  <a:pt x="1833225" y="2495949"/>
                  <a:pt x="1831886" y="2484786"/>
                </a:cubicBezTo>
                <a:close/>
                <a:moveTo>
                  <a:pt x="2049100" y="2477085"/>
                </a:moveTo>
                <a:cubicBezTo>
                  <a:pt x="2047538" y="2477085"/>
                  <a:pt x="2045417" y="2477308"/>
                  <a:pt x="2042738" y="2477754"/>
                </a:cubicBezTo>
                <a:cubicBezTo>
                  <a:pt x="2036710" y="2486939"/>
                  <a:pt x="2029288" y="2495227"/>
                  <a:pt x="2020470" y="2502620"/>
                </a:cubicBezTo>
                <a:cubicBezTo>
                  <a:pt x="2011652" y="2510014"/>
                  <a:pt x="2003224" y="2515501"/>
                  <a:pt x="1995187" y="2519084"/>
                </a:cubicBezTo>
                <a:cubicBezTo>
                  <a:pt x="1994071" y="2519757"/>
                  <a:pt x="1986258" y="2522221"/>
                  <a:pt x="1971747" y="2526477"/>
                </a:cubicBezTo>
                <a:lnTo>
                  <a:pt x="1971412" y="2536355"/>
                </a:lnTo>
                <a:cubicBezTo>
                  <a:pt x="1987039" y="2539920"/>
                  <a:pt x="1997252" y="2543431"/>
                  <a:pt x="2002052" y="2546888"/>
                </a:cubicBezTo>
                <a:cubicBezTo>
                  <a:pt x="2006852" y="2550345"/>
                  <a:pt x="2009810" y="2553409"/>
                  <a:pt x="2010926" y="2556081"/>
                </a:cubicBezTo>
                <a:cubicBezTo>
                  <a:pt x="2012266" y="2559872"/>
                  <a:pt x="2012935" y="2569458"/>
                  <a:pt x="2012935" y="2584837"/>
                </a:cubicBezTo>
                <a:cubicBezTo>
                  <a:pt x="2012935" y="2661744"/>
                  <a:pt x="2012712" y="2708779"/>
                  <a:pt x="2012266" y="2725940"/>
                </a:cubicBezTo>
                <a:cubicBezTo>
                  <a:pt x="2012266" y="2736195"/>
                  <a:pt x="2010368" y="2743664"/>
                  <a:pt x="2006573" y="2748345"/>
                </a:cubicBezTo>
                <a:cubicBezTo>
                  <a:pt x="2004340" y="2751467"/>
                  <a:pt x="1999652" y="2753696"/>
                  <a:pt x="1992508" y="2755031"/>
                </a:cubicBezTo>
                <a:cubicBezTo>
                  <a:pt x="1970631" y="2759713"/>
                  <a:pt x="1959245" y="2762276"/>
                  <a:pt x="1958352" y="2762723"/>
                </a:cubicBezTo>
                <a:cubicBezTo>
                  <a:pt x="1954111" y="2764509"/>
                  <a:pt x="1951990" y="2766965"/>
                  <a:pt x="1951990" y="2770090"/>
                </a:cubicBezTo>
                <a:cubicBezTo>
                  <a:pt x="1951990" y="2771206"/>
                  <a:pt x="1952548" y="2772546"/>
                  <a:pt x="1953664" y="2774108"/>
                </a:cubicBezTo>
                <a:cubicBezTo>
                  <a:pt x="1956120" y="2774778"/>
                  <a:pt x="1957906" y="2775113"/>
                  <a:pt x="1959022" y="2775113"/>
                </a:cubicBezTo>
                <a:cubicBezTo>
                  <a:pt x="1965273" y="2774220"/>
                  <a:pt x="1971747" y="2773662"/>
                  <a:pt x="1978444" y="2773439"/>
                </a:cubicBezTo>
                <a:cubicBezTo>
                  <a:pt x="2011261" y="2772322"/>
                  <a:pt x="2029120" y="2771764"/>
                  <a:pt x="2032022" y="2771764"/>
                </a:cubicBezTo>
                <a:cubicBezTo>
                  <a:pt x="2038050" y="2771764"/>
                  <a:pt x="2050328" y="2772546"/>
                  <a:pt x="2068857" y="2774108"/>
                </a:cubicBezTo>
                <a:cubicBezTo>
                  <a:pt x="2082475" y="2775001"/>
                  <a:pt x="2093637" y="2775559"/>
                  <a:pt x="2102344" y="2775783"/>
                </a:cubicBezTo>
                <a:cubicBezTo>
                  <a:pt x="2103460" y="2773773"/>
                  <a:pt x="2104018" y="2772099"/>
                  <a:pt x="2104018" y="2770760"/>
                </a:cubicBezTo>
                <a:cubicBezTo>
                  <a:pt x="2104018" y="2769643"/>
                  <a:pt x="2103683" y="2768304"/>
                  <a:pt x="2103013" y="2766741"/>
                </a:cubicBezTo>
                <a:cubicBezTo>
                  <a:pt x="2098548" y="2764955"/>
                  <a:pt x="2091851" y="2762834"/>
                  <a:pt x="2082922" y="2760379"/>
                </a:cubicBezTo>
                <a:cubicBezTo>
                  <a:pt x="2068634" y="2756360"/>
                  <a:pt x="2060039" y="2752733"/>
                  <a:pt x="2057137" y="2749496"/>
                </a:cubicBezTo>
                <a:cubicBezTo>
                  <a:pt x="2054235" y="2746259"/>
                  <a:pt x="2052896" y="2740510"/>
                  <a:pt x="2053119" y="2732250"/>
                </a:cubicBezTo>
                <a:lnTo>
                  <a:pt x="2054123" y="2630117"/>
                </a:lnTo>
                <a:lnTo>
                  <a:pt x="2053788" y="2533676"/>
                </a:lnTo>
                <a:lnTo>
                  <a:pt x="2053788" y="2515929"/>
                </a:lnTo>
                <a:cubicBezTo>
                  <a:pt x="2054235" y="2506999"/>
                  <a:pt x="2054458" y="2501976"/>
                  <a:pt x="2054458" y="2500860"/>
                </a:cubicBezTo>
                <a:cubicBezTo>
                  <a:pt x="2054458" y="2495949"/>
                  <a:pt x="2054012" y="2488135"/>
                  <a:pt x="2053119" y="2477419"/>
                </a:cubicBezTo>
                <a:close/>
                <a:moveTo>
                  <a:pt x="1619136" y="2443263"/>
                </a:moveTo>
                <a:cubicBezTo>
                  <a:pt x="1617350" y="2447058"/>
                  <a:pt x="1614671" y="2453532"/>
                  <a:pt x="1611099" y="2462685"/>
                </a:cubicBezTo>
                <a:cubicBezTo>
                  <a:pt x="1606188" y="2475187"/>
                  <a:pt x="1602393" y="2483670"/>
                  <a:pt x="1599714" y="2488135"/>
                </a:cubicBezTo>
                <a:cubicBezTo>
                  <a:pt x="1594356" y="2496395"/>
                  <a:pt x="1587826" y="2503929"/>
                  <a:pt x="1580124" y="2510738"/>
                </a:cubicBezTo>
                <a:cubicBezTo>
                  <a:pt x="1572422" y="2517547"/>
                  <a:pt x="1565669" y="2522179"/>
                  <a:pt x="1559865" y="2524635"/>
                </a:cubicBezTo>
                <a:cubicBezTo>
                  <a:pt x="1551382" y="2528207"/>
                  <a:pt x="1546303" y="2530830"/>
                  <a:pt x="1544629" y="2532504"/>
                </a:cubicBezTo>
                <a:cubicBezTo>
                  <a:pt x="1542954" y="2534179"/>
                  <a:pt x="1542117" y="2536355"/>
                  <a:pt x="1542117" y="2539034"/>
                </a:cubicBezTo>
                <a:cubicBezTo>
                  <a:pt x="1542117" y="2540597"/>
                  <a:pt x="1542731" y="2541936"/>
                  <a:pt x="1543959" y="2543053"/>
                </a:cubicBezTo>
                <a:cubicBezTo>
                  <a:pt x="1545187" y="2544169"/>
                  <a:pt x="1547029" y="2544727"/>
                  <a:pt x="1549484" y="2544727"/>
                </a:cubicBezTo>
                <a:lnTo>
                  <a:pt x="1552163" y="2544392"/>
                </a:lnTo>
                <a:lnTo>
                  <a:pt x="1579622" y="2543387"/>
                </a:lnTo>
                <a:lnTo>
                  <a:pt x="1585315" y="2543722"/>
                </a:lnTo>
                <a:cubicBezTo>
                  <a:pt x="1585761" y="2549973"/>
                  <a:pt x="1585984" y="2556224"/>
                  <a:pt x="1585984" y="2562475"/>
                </a:cubicBezTo>
                <a:lnTo>
                  <a:pt x="1585984" y="2575869"/>
                </a:lnTo>
                <a:lnTo>
                  <a:pt x="1586319" y="2612034"/>
                </a:lnTo>
                <a:lnTo>
                  <a:pt x="1584980" y="2687379"/>
                </a:lnTo>
                <a:cubicBezTo>
                  <a:pt x="1584980" y="2718186"/>
                  <a:pt x="1586319" y="2738166"/>
                  <a:pt x="1588998" y="2747319"/>
                </a:cubicBezTo>
                <a:cubicBezTo>
                  <a:pt x="1591677" y="2756472"/>
                  <a:pt x="1597760" y="2764397"/>
                  <a:pt x="1607248" y="2771095"/>
                </a:cubicBezTo>
                <a:cubicBezTo>
                  <a:pt x="1616736" y="2777792"/>
                  <a:pt x="1628735" y="2781140"/>
                  <a:pt x="1643246" y="2781140"/>
                </a:cubicBezTo>
                <a:cubicBezTo>
                  <a:pt x="1663784" y="2781140"/>
                  <a:pt x="1680248" y="2778741"/>
                  <a:pt x="1692638" y="2773941"/>
                </a:cubicBezTo>
                <a:cubicBezTo>
                  <a:pt x="1705028" y="2769141"/>
                  <a:pt x="1716023" y="2761495"/>
                  <a:pt x="1725622" y="2751003"/>
                </a:cubicBezTo>
                <a:lnTo>
                  <a:pt x="1725957" y="2748659"/>
                </a:lnTo>
                <a:cubicBezTo>
                  <a:pt x="1725957" y="2746650"/>
                  <a:pt x="1725343" y="2745031"/>
                  <a:pt x="1724116" y="2743803"/>
                </a:cubicBezTo>
                <a:cubicBezTo>
                  <a:pt x="1722888" y="2742575"/>
                  <a:pt x="1721269" y="2741961"/>
                  <a:pt x="1719260" y="2741961"/>
                </a:cubicBezTo>
                <a:lnTo>
                  <a:pt x="1716246" y="2741961"/>
                </a:lnTo>
                <a:cubicBezTo>
                  <a:pt x="1707986" y="2748212"/>
                  <a:pt x="1701401" y="2751896"/>
                  <a:pt x="1696489" y="2753012"/>
                </a:cubicBezTo>
                <a:cubicBezTo>
                  <a:pt x="1680416" y="2756584"/>
                  <a:pt x="1669477" y="2758370"/>
                  <a:pt x="1663673" y="2758370"/>
                </a:cubicBezTo>
                <a:cubicBezTo>
                  <a:pt x="1652064" y="2758370"/>
                  <a:pt x="1643358" y="2754463"/>
                  <a:pt x="1637553" y="2746650"/>
                </a:cubicBezTo>
                <a:cubicBezTo>
                  <a:pt x="1631526" y="2739059"/>
                  <a:pt x="1628512" y="2723655"/>
                  <a:pt x="1628512" y="2700438"/>
                </a:cubicBezTo>
                <a:lnTo>
                  <a:pt x="1629182" y="2612034"/>
                </a:lnTo>
                <a:lnTo>
                  <a:pt x="1628177" y="2561805"/>
                </a:lnTo>
                <a:cubicBezTo>
                  <a:pt x="1628177" y="2554438"/>
                  <a:pt x="1629070" y="2547964"/>
                  <a:pt x="1630856" y="2542383"/>
                </a:cubicBezTo>
                <a:lnTo>
                  <a:pt x="1636884" y="2541713"/>
                </a:lnTo>
                <a:lnTo>
                  <a:pt x="1662668" y="2541043"/>
                </a:lnTo>
                <a:lnTo>
                  <a:pt x="1714572" y="2539369"/>
                </a:lnTo>
                <a:lnTo>
                  <a:pt x="1720265" y="2539369"/>
                </a:lnTo>
                <a:cubicBezTo>
                  <a:pt x="1721604" y="2533118"/>
                  <a:pt x="1722274" y="2528542"/>
                  <a:pt x="1722274" y="2525640"/>
                </a:cubicBezTo>
                <a:cubicBezTo>
                  <a:pt x="1722274" y="2522961"/>
                  <a:pt x="1722051" y="2519389"/>
                  <a:pt x="1721604" y="2514924"/>
                </a:cubicBezTo>
                <a:cubicBezTo>
                  <a:pt x="1712674" y="2514701"/>
                  <a:pt x="1705977" y="2514589"/>
                  <a:pt x="1701512" y="2514589"/>
                </a:cubicBezTo>
                <a:cubicBezTo>
                  <a:pt x="1691913" y="2514589"/>
                  <a:pt x="1681867" y="2514924"/>
                  <a:pt x="1671375" y="2515594"/>
                </a:cubicBezTo>
                <a:cubicBezTo>
                  <a:pt x="1655078" y="2516487"/>
                  <a:pt x="1644028" y="2516933"/>
                  <a:pt x="1638223" y="2516933"/>
                </a:cubicBezTo>
                <a:cubicBezTo>
                  <a:pt x="1637107" y="2516933"/>
                  <a:pt x="1634428" y="2516822"/>
                  <a:pt x="1630186" y="2516598"/>
                </a:cubicBezTo>
                <a:lnTo>
                  <a:pt x="1630856" y="2475410"/>
                </a:lnTo>
                <a:lnTo>
                  <a:pt x="1629517" y="2443598"/>
                </a:lnTo>
                <a:close/>
                <a:moveTo>
                  <a:pt x="700734" y="2342469"/>
                </a:moveTo>
                <a:cubicBezTo>
                  <a:pt x="698728" y="2342469"/>
                  <a:pt x="695831" y="2343139"/>
                  <a:pt x="692043" y="2344479"/>
                </a:cubicBezTo>
                <a:cubicBezTo>
                  <a:pt x="690484" y="2347381"/>
                  <a:pt x="689704" y="2349390"/>
                  <a:pt x="689704" y="2350506"/>
                </a:cubicBezTo>
                <a:cubicBezTo>
                  <a:pt x="689704" y="2352292"/>
                  <a:pt x="690824" y="2354860"/>
                  <a:pt x="693063" y="2358208"/>
                </a:cubicBezTo>
                <a:cubicBezTo>
                  <a:pt x="728018" y="2362007"/>
                  <a:pt x="753562" y="2365582"/>
                  <a:pt x="769695" y="2368934"/>
                </a:cubicBezTo>
                <a:lnTo>
                  <a:pt x="769695" y="2377641"/>
                </a:lnTo>
                <a:cubicBezTo>
                  <a:pt x="769695" y="2392598"/>
                  <a:pt x="767874" y="2430212"/>
                  <a:pt x="764232" y="2490484"/>
                </a:cubicBezTo>
                <a:cubicBezTo>
                  <a:pt x="759680" y="2569509"/>
                  <a:pt x="756380" y="2632796"/>
                  <a:pt x="754333" y="2680346"/>
                </a:cubicBezTo>
                <a:cubicBezTo>
                  <a:pt x="752770" y="2716805"/>
                  <a:pt x="750315" y="2739145"/>
                  <a:pt x="746966" y="2747366"/>
                </a:cubicBezTo>
                <a:cubicBezTo>
                  <a:pt x="746073" y="2749369"/>
                  <a:pt x="744734" y="2751036"/>
                  <a:pt x="742948" y="2752368"/>
                </a:cubicBezTo>
                <a:cubicBezTo>
                  <a:pt x="740269" y="2754147"/>
                  <a:pt x="731897" y="2755370"/>
                  <a:pt x="717833" y="2756036"/>
                </a:cubicBezTo>
                <a:cubicBezTo>
                  <a:pt x="699750" y="2758038"/>
                  <a:pt x="687249" y="2761383"/>
                  <a:pt x="680328" y="2766071"/>
                </a:cubicBezTo>
                <a:lnTo>
                  <a:pt x="680663" y="2775113"/>
                </a:lnTo>
                <a:cubicBezTo>
                  <a:pt x="697378" y="2774914"/>
                  <a:pt x="710192" y="2774516"/>
                  <a:pt x="719104" y="2773920"/>
                </a:cubicBezTo>
                <a:cubicBezTo>
                  <a:pt x="735153" y="2772929"/>
                  <a:pt x="746966" y="2772434"/>
                  <a:pt x="754542" y="2772434"/>
                </a:cubicBezTo>
                <a:lnTo>
                  <a:pt x="858512" y="2776118"/>
                </a:lnTo>
                <a:cubicBezTo>
                  <a:pt x="859625" y="2773369"/>
                  <a:pt x="860181" y="2771422"/>
                  <a:pt x="860181" y="2770278"/>
                </a:cubicBezTo>
                <a:cubicBezTo>
                  <a:pt x="860181" y="2768677"/>
                  <a:pt x="859400" y="2766159"/>
                  <a:pt x="857837" y="2762723"/>
                </a:cubicBezTo>
                <a:cubicBezTo>
                  <a:pt x="849800" y="2761387"/>
                  <a:pt x="841317" y="2760719"/>
                  <a:pt x="832387" y="2760719"/>
                </a:cubicBezTo>
                <a:cubicBezTo>
                  <a:pt x="809170" y="2760276"/>
                  <a:pt x="794771" y="2758219"/>
                  <a:pt x="789190" y="2754547"/>
                </a:cubicBezTo>
                <a:cubicBezTo>
                  <a:pt x="783609" y="2750876"/>
                  <a:pt x="780372" y="2745260"/>
                  <a:pt x="779479" y="2737697"/>
                </a:cubicBezTo>
                <a:cubicBezTo>
                  <a:pt x="776354" y="2711222"/>
                  <a:pt x="774791" y="2687417"/>
                  <a:pt x="774791" y="2666282"/>
                </a:cubicBezTo>
                <a:cubicBezTo>
                  <a:pt x="774791" y="2598640"/>
                  <a:pt x="776284" y="2536690"/>
                  <a:pt x="779270" y="2480433"/>
                </a:cubicBezTo>
                <a:cubicBezTo>
                  <a:pt x="781568" y="2434222"/>
                  <a:pt x="783637" y="2406317"/>
                  <a:pt x="785475" y="2396717"/>
                </a:cubicBezTo>
                <a:cubicBezTo>
                  <a:pt x="799557" y="2421497"/>
                  <a:pt x="824087" y="2472620"/>
                  <a:pt x="859064" y="2550085"/>
                </a:cubicBezTo>
                <a:cubicBezTo>
                  <a:pt x="894042" y="2627550"/>
                  <a:pt x="924157" y="2703117"/>
                  <a:pt x="949412" y="2776787"/>
                </a:cubicBezTo>
                <a:lnTo>
                  <a:pt x="957223" y="2777122"/>
                </a:lnTo>
                <a:cubicBezTo>
                  <a:pt x="959226" y="2771987"/>
                  <a:pt x="961782" y="2764955"/>
                  <a:pt x="964894" y="2756026"/>
                </a:cubicBezTo>
                <a:cubicBezTo>
                  <a:pt x="972006" y="2736604"/>
                  <a:pt x="980564" y="2714279"/>
                  <a:pt x="990568" y="2689053"/>
                </a:cubicBezTo>
                <a:lnTo>
                  <a:pt x="1013580" y="2634135"/>
                </a:lnTo>
                <a:lnTo>
                  <a:pt x="1031254" y="2588929"/>
                </a:lnTo>
                <a:lnTo>
                  <a:pt x="1080605" y="2471727"/>
                </a:lnTo>
                <a:lnTo>
                  <a:pt x="1081275" y="2469717"/>
                </a:lnTo>
                <a:lnTo>
                  <a:pt x="1086277" y="2456993"/>
                </a:lnTo>
                <a:cubicBezTo>
                  <a:pt x="1097393" y="2430873"/>
                  <a:pt x="1104841" y="2413907"/>
                  <a:pt x="1108618" y="2406093"/>
                </a:cubicBezTo>
                <a:cubicBezTo>
                  <a:pt x="1110404" y="2424640"/>
                  <a:pt x="1111297" y="2451902"/>
                  <a:pt x="1111297" y="2487879"/>
                </a:cubicBezTo>
                <a:cubicBezTo>
                  <a:pt x="1111297" y="2533239"/>
                  <a:pt x="1110906" y="2565973"/>
                  <a:pt x="1110125" y="2586082"/>
                </a:cubicBezTo>
                <a:cubicBezTo>
                  <a:pt x="1109344" y="2606192"/>
                  <a:pt x="1108953" y="2619933"/>
                  <a:pt x="1108953" y="2627307"/>
                </a:cubicBezTo>
                <a:lnTo>
                  <a:pt x="1109958" y="2695013"/>
                </a:lnTo>
                <a:cubicBezTo>
                  <a:pt x="1109958" y="2721156"/>
                  <a:pt x="1108953" y="2738475"/>
                  <a:pt x="1106944" y="2746969"/>
                </a:cubicBezTo>
                <a:cubicBezTo>
                  <a:pt x="1100470" y="2751214"/>
                  <a:pt x="1090201" y="2755236"/>
                  <a:pt x="1076136" y="2759034"/>
                </a:cubicBezTo>
                <a:cubicBezTo>
                  <a:pt x="1063412" y="2760150"/>
                  <a:pt x="1053366" y="2762273"/>
                  <a:pt x="1045999" y="2765402"/>
                </a:cubicBezTo>
                <a:cubicBezTo>
                  <a:pt x="1045329" y="2767634"/>
                  <a:pt x="1044994" y="2769755"/>
                  <a:pt x="1044994" y="2771764"/>
                </a:cubicBezTo>
                <a:lnTo>
                  <a:pt x="1044994" y="2776118"/>
                </a:lnTo>
                <a:cubicBezTo>
                  <a:pt x="1046784" y="2777010"/>
                  <a:pt x="1048461" y="2777457"/>
                  <a:pt x="1050028" y="2777457"/>
                </a:cubicBezTo>
                <a:cubicBezTo>
                  <a:pt x="1052487" y="2777457"/>
                  <a:pt x="1058300" y="2777075"/>
                  <a:pt x="1067467" y="2776311"/>
                </a:cubicBezTo>
                <a:cubicBezTo>
                  <a:pt x="1082452" y="2775289"/>
                  <a:pt x="1112865" y="2774778"/>
                  <a:pt x="1158706" y="2774778"/>
                </a:cubicBezTo>
                <a:cubicBezTo>
                  <a:pt x="1159826" y="2774778"/>
                  <a:pt x="1168101" y="2775169"/>
                  <a:pt x="1183531" y="2775950"/>
                </a:cubicBezTo>
                <a:cubicBezTo>
                  <a:pt x="1198961" y="2776731"/>
                  <a:pt x="1213274" y="2777122"/>
                  <a:pt x="1226469" y="2777122"/>
                </a:cubicBezTo>
                <a:lnTo>
                  <a:pt x="1241894" y="2777122"/>
                </a:lnTo>
                <a:cubicBezTo>
                  <a:pt x="1242117" y="2774666"/>
                  <a:pt x="1242229" y="2772434"/>
                  <a:pt x="1242229" y="2770425"/>
                </a:cubicBezTo>
                <a:cubicBezTo>
                  <a:pt x="1242229" y="2768639"/>
                  <a:pt x="1241447" y="2767188"/>
                  <a:pt x="1239885" y="2766071"/>
                </a:cubicBezTo>
                <a:cubicBezTo>
                  <a:pt x="1212649" y="2761830"/>
                  <a:pt x="1193004" y="2757700"/>
                  <a:pt x="1180949" y="2753682"/>
                </a:cubicBezTo>
                <a:cubicBezTo>
                  <a:pt x="1173582" y="2751003"/>
                  <a:pt x="1169117" y="2748156"/>
                  <a:pt x="1167554" y="2745143"/>
                </a:cubicBezTo>
                <a:cubicBezTo>
                  <a:pt x="1165992" y="2742129"/>
                  <a:pt x="1165210" y="2732362"/>
                  <a:pt x="1165210" y="2715842"/>
                </a:cubicBezTo>
                <a:lnTo>
                  <a:pt x="1164875" y="2673649"/>
                </a:lnTo>
                <a:lnTo>
                  <a:pt x="1165210" y="2608016"/>
                </a:lnTo>
                <a:cubicBezTo>
                  <a:pt x="1163424" y="2528988"/>
                  <a:pt x="1162531" y="2472731"/>
                  <a:pt x="1162531" y="2439245"/>
                </a:cubicBezTo>
                <a:lnTo>
                  <a:pt x="1162866" y="2423171"/>
                </a:lnTo>
                <a:lnTo>
                  <a:pt x="1162531" y="2407768"/>
                </a:lnTo>
                <a:cubicBezTo>
                  <a:pt x="1163647" y="2390355"/>
                  <a:pt x="1164931" y="2380086"/>
                  <a:pt x="1166382" y="2376960"/>
                </a:cubicBezTo>
                <a:cubicBezTo>
                  <a:pt x="1167833" y="2373835"/>
                  <a:pt x="1171238" y="2371268"/>
                  <a:pt x="1176596" y="2369259"/>
                </a:cubicBezTo>
                <a:cubicBezTo>
                  <a:pt x="1181953" y="2367249"/>
                  <a:pt x="1194566" y="2365687"/>
                  <a:pt x="1214435" y="2364570"/>
                </a:cubicBezTo>
                <a:cubicBezTo>
                  <a:pt x="1224481" y="2364124"/>
                  <a:pt x="1233076" y="2362003"/>
                  <a:pt x="1240220" y="2358208"/>
                </a:cubicBezTo>
                <a:cubicBezTo>
                  <a:pt x="1240889" y="2355529"/>
                  <a:pt x="1241224" y="2353408"/>
                  <a:pt x="1241224" y="2351846"/>
                </a:cubicBezTo>
                <a:cubicBezTo>
                  <a:pt x="1241224" y="2350729"/>
                  <a:pt x="1241001" y="2348943"/>
                  <a:pt x="1240554" y="2346488"/>
                </a:cubicBezTo>
                <a:cubicBezTo>
                  <a:pt x="1229361" y="2346934"/>
                  <a:pt x="1215035" y="2347158"/>
                  <a:pt x="1197577" y="2347158"/>
                </a:cubicBezTo>
                <a:cubicBezTo>
                  <a:pt x="1169375" y="2347158"/>
                  <a:pt x="1149006" y="2346823"/>
                  <a:pt x="1136469" y="2346153"/>
                </a:cubicBezTo>
                <a:cubicBezTo>
                  <a:pt x="1130874" y="2345483"/>
                  <a:pt x="1126288" y="2345148"/>
                  <a:pt x="1122709" y="2345148"/>
                </a:cubicBezTo>
                <a:cubicBezTo>
                  <a:pt x="1119573" y="2345148"/>
                  <a:pt x="1115879" y="2346041"/>
                  <a:pt x="1111627" y="2347827"/>
                </a:cubicBezTo>
                <a:cubicBezTo>
                  <a:pt x="1109401" y="2352962"/>
                  <a:pt x="1101951" y="2373388"/>
                  <a:pt x="1089275" y="2409107"/>
                </a:cubicBezTo>
                <a:cubicBezTo>
                  <a:pt x="1086160" y="2418037"/>
                  <a:pt x="1082044" y="2428753"/>
                  <a:pt x="1076927" y="2441254"/>
                </a:cubicBezTo>
                <a:cubicBezTo>
                  <a:pt x="1064251" y="2472285"/>
                  <a:pt x="1057022" y="2490144"/>
                  <a:pt x="1055242" y="2494832"/>
                </a:cubicBezTo>
                <a:cubicBezTo>
                  <a:pt x="1053461" y="2499520"/>
                  <a:pt x="1051571" y="2503762"/>
                  <a:pt x="1049572" y="2507557"/>
                </a:cubicBezTo>
                <a:cubicBezTo>
                  <a:pt x="1048013" y="2510459"/>
                  <a:pt x="1046677" y="2513696"/>
                  <a:pt x="1045565" y="2517268"/>
                </a:cubicBezTo>
                <a:cubicBezTo>
                  <a:pt x="1028438" y="2565042"/>
                  <a:pt x="1004416" y="2619625"/>
                  <a:pt x="973501" y="2681016"/>
                </a:cubicBezTo>
                <a:lnTo>
                  <a:pt x="933987" y="2593026"/>
                </a:lnTo>
                <a:lnTo>
                  <a:pt x="839205" y="2383407"/>
                </a:lnTo>
                <a:lnTo>
                  <a:pt x="825188" y="2351935"/>
                </a:lnTo>
                <a:cubicBezTo>
                  <a:pt x="824040" y="2349897"/>
                  <a:pt x="822319" y="2347747"/>
                  <a:pt x="820024" y="2345483"/>
                </a:cubicBezTo>
                <a:cubicBezTo>
                  <a:pt x="815346" y="2344144"/>
                  <a:pt x="811225" y="2343474"/>
                  <a:pt x="807660" y="2343474"/>
                </a:cubicBezTo>
                <a:cubicBezTo>
                  <a:pt x="806324" y="2343474"/>
                  <a:pt x="800309" y="2343856"/>
                  <a:pt x="789614" y="2344620"/>
                </a:cubicBezTo>
                <a:cubicBezTo>
                  <a:pt x="774468" y="2345642"/>
                  <a:pt x="763775" y="2346153"/>
                  <a:pt x="757535" y="2346153"/>
                </a:cubicBezTo>
                <a:cubicBezTo>
                  <a:pt x="738378" y="2346153"/>
                  <a:pt x="723342" y="2345372"/>
                  <a:pt x="712428" y="2343809"/>
                </a:cubicBezTo>
                <a:cubicBezTo>
                  <a:pt x="706411" y="2342916"/>
                  <a:pt x="702513" y="2342469"/>
                  <a:pt x="700734" y="2342469"/>
                </a:cubicBezTo>
                <a:close/>
                <a:moveTo>
                  <a:pt x="2028674" y="2335437"/>
                </a:moveTo>
                <a:cubicBezTo>
                  <a:pt x="2020637" y="2335437"/>
                  <a:pt x="2013772" y="2338116"/>
                  <a:pt x="2008080" y="2343474"/>
                </a:cubicBezTo>
                <a:cubicBezTo>
                  <a:pt x="2002387" y="2348832"/>
                  <a:pt x="1999541" y="2355194"/>
                  <a:pt x="1999541" y="2362561"/>
                </a:cubicBezTo>
                <a:cubicBezTo>
                  <a:pt x="1999541" y="2371491"/>
                  <a:pt x="2002331" y="2378746"/>
                  <a:pt x="2007912" y="2384327"/>
                </a:cubicBezTo>
                <a:cubicBezTo>
                  <a:pt x="2013493" y="2389908"/>
                  <a:pt x="2020414" y="2392699"/>
                  <a:pt x="2028674" y="2392699"/>
                </a:cubicBezTo>
                <a:cubicBezTo>
                  <a:pt x="2036934" y="2392699"/>
                  <a:pt x="2044189" y="2389629"/>
                  <a:pt x="2050440" y="2383490"/>
                </a:cubicBezTo>
                <a:cubicBezTo>
                  <a:pt x="2056691" y="2377351"/>
                  <a:pt x="2059816" y="2370821"/>
                  <a:pt x="2059816" y="2363901"/>
                </a:cubicBezTo>
                <a:cubicBezTo>
                  <a:pt x="2059816" y="2356980"/>
                  <a:pt x="2056691" y="2350506"/>
                  <a:pt x="2050440" y="2344479"/>
                </a:cubicBezTo>
                <a:cubicBezTo>
                  <a:pt x="2044189" y="2338451"/>
                  <a:pt x="2036934" y="2335437"/>
                  <a:pt x="2028674" y="2335437"/>
                </a:cubicBezTo>
                <a:close/>
                <a:moveTo>
                  <a:pt x="3171785" y="2325392"/>
                </a:moveTo>
                <a:cubicBezTo>
                  <a:pt x="3155935" y="2325392"/>
                  <a:pt x="3141815" y="2327404"/>
                  <a:pt x="3129425" y="2331429"/>
                </a:cubicBezTo>
                <a:cubicBezTo>
                  <a:pt x="3117035" y="2335455"/>
                  <a:pt x="3105929" y="2341493"/>
                  <a:pt x="3096106" y="2349544"/>
                </a:cubicBezTo>
                <a:cubicBezTo>
                  <a:pt x="3082712" y="2360727"/>
                  <a:pt x="3071270" y="2373755"/>
                  <a:pt x="3061783" y="2388628"/>
                </a:cubicBezTo>
                <a:cubicBezTo>
                  <a:pt x="3052295" y="2403502"/>
                  <a:pt x="3045542" y="2418429"/>
                  <a:pt x="3041524" y="2433411"/>
                </a:cubicBezTo>
                <a:cubicBezTo>
                  <a:pt x="3039961" y="2438779"/>
                  <a:pt x="3037840" y="2452981"/>
                  <a:pt x="3035161" y="2476017"/>
                </a:cubicBezTo>
                <a:cubicBezTo>
                  <a:pt x="3034045" y="2484741"/>
                  <a:pt x="3033375" y="2490892"/>
                  <a:pt x="3033152" y="2494471"/>
                </a:cubicBezTo>
                <a:cubicBezTo>
                  <a:pt x="3032929" y="2502299"/>
                  <a:pt x="3032036" y="2507442"/>
                  <a:pt x="3030473" y="2509901"/>
                </a:cubicBezTo>
                <a:cubicBezTo>
                  <a:pt x="3027571" y="2514558"/>
                  <a:pt x="3022660" y="2518438"/>
                  <a:pt x="3015739" y="2521543"/>
                </a:cubicBezTo>
                <a:cubicBezTo>
                  <a:pt x="2997880" y="2529974"/>
                  <a:pt x="2988504" y="2534632"/>
                  <a:pt x="2987610" y="2535518"/>
                </a:cubicBezTo>
                <a:cubicBezTo>
                  <a:pt x="2985378" y="2537332"/>
                  <a:pt x="2984262" y="2539601"/>
                  <a:pt x="2984262" y="2542325"/>
                </a:cubicBezTo>
                <a:lnTo>
                  <a:pt x="2984932" y="2546066"/>
                </a:lnTo>
                <a:cubicBezTo>
                  <a:pt x="2994531" y="2546959"/>
                  <a:pt x="3001563" y="2547406"/>
                  <a:pt x="3006028" y="2547406"/>
                </a:cubicBezTo>
                <a:cubicBezTo>
                  <a:pt x="3018083" y="2547852"/>
                  <a:pt x="3027013" y="2548968"/>
                  <a:pt x="3032817" y="2550755"/>
                </a:cubicBezTo>
                <a:cubicBezTo>
                  <a:pt x="3033933" y="2588706"/>
                  <a:pt x="3034492" y="2639493"/>
                  <a:pt x="3034492" y="2703117"/>
                </a:cubicBezTo>
                <a:cubicBezTo>
                  <a:pt x="3034492" y="2725441"/>
                  <a:pt x="3034268" y="2737943"/>
                  <a:pt x="3033822" y="2740622"/>
                </a:cubicBezTo>
                <a:cubicBezTo>
                  <a:pt x="3032929" y="2745310"/>
                  <a:pt x="3031366" y="2748547"/>
                  <a:pt x="3029134" y="2750333"/>
                </a:cubicBezTo>
                <a:cubicBezTo>
                  <a:pt x="3023552" y="2754798"/>
                  <a:pt x="3011162" y="2758816"/>
                  <a:pt x="2991964" y="2762388"/>
                </a:cubicBezTo>
                <a:cubicBezTo>
                  <a:pt x="2990401" y="2762834"/>
                  <a:pt x="2987946" y="2763393"/>
                  <a:pt x="2984597" y="2764062"/>
                </a:cubicBezTo>
                <a:lnTo>
                  <a:pt x="2984932" y="2774443"/>
                </a:lnTo>
                <a:lnTo>
                  <a:pt x="2995982" y="2774443"/>
                </a:lnTo>
                <a:lnTo>
                  <a:pt x="3080368" y="2771764"/>
                </a:lnTo>
                <a:lnTo>
                  <a:pt x="3105148" y="2772769"/>
                </a:lnTo>
                <a:cubicBezTo>
                  <a:pt x="3122337" y="2773215"/>
                  <a:pt x="3136290" y="2773773"/>
                  <a:pt x="3147006" y="2774443"/>
                </a:cubicBezTo>
                <a:lnTo>
                  <a:pt x="3151694" y="2774108"/>
                </a:lnTo>
                <a:cubicBezTo>
                  <a:pt x="3152363" y="2771653"/>
                  <a:pt x="3152698" y="2768081"/>
                  <a:pt x="3152698" y="2763393"/>
                </a:cubicBezTo>
                <a:cubicBezTo>
                  <a:pt x="3148456" y="2762723"/>
                  <a:pt x="3140196" y="2761495"/>
                  <a:pt x="3127918" y="2759709"/>
                </a:cubicBezTo>
                <a:cubicBezTo>
                  <a:pt x="3111622" y="2757700"/>
                  <a:pt x="3101352" y="2755691"/>
                  <a:pt x="3097111" y="2753682"/>
                </a:cubicBezTo>
                <a:cubicBezTo>
                  <a:pt x="3090414" y="2750779"/>
                  <a:pt x="3085837" y="2746873"/>
                  <a:pt x="3083382" y="2741961"/>
                </a:cubicBezTo>
                <a:cubicBezTo>
                  <a:pt x="3079140" y="2733478"/>
                  <a:pt x="3077019" y="2722874"/>
                  <a:pt x="3077019" y="2710149"/>
                </a:cubicBezTo>
                <a:lnTo>
                  <a:pt x="3077689" y="2624089"/>
                </a:lnTo>
                <a:cubicBezTo>
                  <a:pt x="3077689" y="2616722"/>
                  <a:pt x="3077131" y="2595514"/>
                  <a:pt x="3076014" y="2560465"/>
                </a:cubicBezTo>
                <a:cubicBezTo>
                  <a:pt x="3075791" y="2558233"/>
                  <a:pt x="3075680" y="2556559"/>
                  <a:pt x="3075680" y="2555442"/>
                </a:cubicBezTo>
                <a:cubicBezTo>
                  <a:pt x="3075680" y="2552764"/>
                  <a:pt x="3075903" y="2548857"/>
                  <a:pt x="3076349" y="2543722"/>
                </a:cubicBezTo>
                <a:cubicBezTo>
                  <a:pt x="3087065" y="2541713"/>
                  <a:pt x="3106264" y="2540709"/>
                  <a:pt x="3133946" y="2540709"/>
                </a:cubicBezTo>
                <a:lnTo>
                  <a:pt x="3146670" y="2540709"/>
                </a:lnTo>
                <a:cubicBezTo>
                  <a:pt x="3152475" y="2540709"/>
                  <a:pt x="3158168" y="2540262"/>
                  <a:pt x="3163749" y="2539369"/>
                </a:cubicBezTo>
                <a:cubicBezTo>
                  <a:pt x="3164418" y="2533565"/>
                  <a:pt x="3164753" y="2529212"/>
                  <a:pt x="3164753" y="2526309"/>
                </a:cubicBezTo>
                <a:cubicBezTo>
                  <a:pt x="3164753" y="2523854"/>
                  <a:pt x="3164530" y="2520170"/>
                  <a:pt x="3164084" y="2515259"/>
                </a:cubicBezTo>
                <a:cubicBezTo>
                  <a:pt x="3160512" y="2515259"/>
                  <a:pt x="3130932" y="2514586"/>
                  <a:pt x="3075345" y="2513239"/>
                </a:cubicBezTo>
                <a:cubicBezTo>
                  <a:pt x="3075122" y="2501359"/>
                  <a:pt x="3075010" y="2488245"/>
                  <a:pt x="3075010" y="2473898"/>
                </a:cubicBezTo>
                <a:cubicBezTo>
                  <a:pt x="3075010" y="2433994"/>
                  <a:pt x="3076349" y="2408324"/>
                  <a:pt x="3079028" y="2396890"/>
                </a:cubicBezTo>
                <a:cubicBezTo>
                  <a:pt x="3081707" y="2385456"/>
                  <a:pt x="3088125" y="2375816"/>
                  <a:pt x="3098283" y="2367969"/>
                </a:cubicBezTo>
                <a:cubicBezTo>
                  <a:pt x="3108440" y="2360122"/>
                  <a:pt x="3119658" y="2356199"/>
                  <a:pt x="3131937" y="2356199"/>
                </a:cubicBezTo>
                <a:cubicBezTo>
                  <a:pt x="3136402" y="2356199"/>
                  <a:pt x="3140755" y="2356757"/>
                  <a:pt x="3144996" y="2357873"/>
                </a:cubicBezTo>
                <a:cubicBezTo>
                  <a:pt x="3147452" y="2358543"/>
                  <a:pt x="3157944" y="2362561"/>
                  <a:pt x="3176474" y="2369928"/>
                </a:cubicBezTo>
                <a:cubicBezTo>
                  <a:pt x="3186296" y="2374170"/>
                  <a:pt x="3195449" y="2376291"/>
                  <a:pt x="3203932" y="2376291"/>
                </a:cubicBezTo>
                <a:cubicBezTo>
                  <a:pt x="3210853" y="2376291"/>
                  <a:pt x="3216657" y="2374073"/>
                  <a:pt x="3221345" y="2369638"/>
                </a:cubicBezTo>
                <a:cubicBezTo>
                  <a:pt x="3226033" y="2365203"/>
                  <a:pt x="3228377" y="2359879"/>
                  <a:pt x="3228377" y="2353667"/>
                </a:cubicBezTo>
                <a:cubicBezTo>
                  <a:pt x="3228377" y="2346348"/>
                  <a:pt x="3225029" y="2340361"/>
                  <a:pt x="3218331" y="2335704"/>
                </a:cubicBezTo>
                <a:cubicBezTo>
                  <a:pt x="3208509" y="2328829"/>
                  <a:pt x="3192994" y="2325392"/>
                  <a:pt x="3171785" y="2325392"/>
                </a:cubicBezTo>
                <a:close/>
                <a:moveTo>
                  <a:pt x="2556083" y="1805795"/>
                </a:moveTo>
                <a:cubicBezTo>
                  <a:pt x="2556753" y="1816064"/>
                  <a:pt x="2557088" y="1824213"/>
                  <a:pt x="2557088" y="1830240"/>
                </a:cubicBezTo>
                <a:cubicBezTo>
                  <a:pt x="2557088" y="1841849"/>
                  <a:pt x="2556305" y="1861829"/>
                  <a:pt x="2554739" y="1890181"/>
                </a:cubicBezTo>
                <a:cubicBezTo>
                  <a:pt x="2540626" y="1903799"/>
                  <a:pt x="2527074" y="1913844"/>
                  <a:pt x="2514084" y="1920318"/>
                </a:cubicBezTo>
                <a:cubicBezTo>
                  <a:pt x="2504227" y="1925230"/>
                  <a:pt x="2495826" y="1927685"/>
                  <a:pt x="2488880" y="1927685"/>
                </a:cubicBezTo>
                <a:cubicBezTo>
                  <a:pt x="2479923" y="1927685"/>
                  <a:pt x="2472476" y="1924783"/>
                  <a:pt x="2466539" y="1918979"/>
                </a:cubicBezTo>
                <a:cubicBezTo>
                  <a:pt x="2460602" y="1913175"/>
                  <a:pt x="2457634" y="1905919"/>
                  <a:pt x="2457634" y="1897213"/>
                </a:cubicBezTo>
                <a:cubicBezTo>
                  <a:pt x="2457634" y="1888060"/>
                  <a:pt x="2461218" y="1878349"/>
                  <a:pt x="2468386" y="1868080"/>
                </a:cubicBezTo>
                <a:cubicBezTo>
                  <a:pt x="2478243" y="1853792"/>
                  <a:pt x="2491572" y="1841179"/>
                  <a:pt x="2508371" y="1830240"/>
                </a:cubicBezTo>
                <a:cubicBezTo>
                  <a:pt x="2525170" y="1819301"/>
                  <a:pt x="2541074" y="1811153"/>
                  <a:pt x="2556083" y="1805795"/>
                </a:cubicBezTo>
                <a:close/>
                <a:moveTo>
                  <a:pt x="2101190" y="1685914"/>
                </a:moveTo>
                <a:cubicBezTo>
                  <a:pt x="2113469" y="1685914"/>
                  <a:pt x="2124240" y="1688314"/>
                  <a:pt x="2133504" y="1693114"/>
                </a:cubicBezTo>
                <a:cubicBezTo>
                  <a:pt x="2142769" y="1697913"/>
                  <a:pt x="2149634" y="1704722"/>
                  <a:pt x="2154099" y="1713540"/>
                </a:cubicBezTo>
                <a:cubicBezTo>
                  <a:pt x="2158564" y="1722358"/>
                  <a:pt x="2160796" y="1730228"/>
                  <a:pt x="2160796" y="1737148"/>
                </a:cubicBezTo>
                <a:cubicBezTo>
                  <a:pt x="2160796" y="1740497"/>
                  <a:pt x="2158787" y="1744292"/>
                  <a:pt x="2154768" y="1748534"/>
                </a:cubicBezTo>
                <a:cubicBezTo>
                  <a:pt x="2152759" y="1749873"/>
                  <a:pt x="2147290" y="1750766"/>
                  <a:pt x="2138360" y="1751212"/>
                </a:cubicBezTo>
                <a:cubicBezTo>
                  <a:pt x="2081880" y="1754784"/>
                  <a:pt x="2047947" y="1756570"/>
                  <a:pt x="2036562" y="1756570"/>
                </a:cubicBezTo>
                <a:lnTo>
                  <a:pt x="2020823" y="1756570"/>
                </a:lnTo>
                <a:cubicBezTo>
                  <a:pt x="2020823" y="1743622"/>
                  <a:pt x="2026851" y="1729781"/>
                  <a:pt x="2038906" y="1715047"/>
                </a:cubicBezTo>
                <a:cubicBezTo>
                  <a:pt x="2054533" y="1695625"/>
                  <a:pt x="2075294" y="1685914"/>
                  <a:pt x="2101190" y="1685914"/>
                </a:cubicBezTo>
                <a:close/>
                <a:moveTo>
                  <a:pt x="3185236" y="1683905"/>
                </a:moveTo>
                <a:cubicBezTo>
                  <a:pt x="3205586" y="1683905"/>
                  <a:pt x="3223308" y="1689653"/>
                  <a:pt x="3238403" y="1701150"/>
                </a:cubicBezTo>
                <a:cubicBezTo>
                  <a:pt x="3253498" y="1712647"/>
                  <a:pt x="3264680" y="1729893"/>
                  <a:pt x="3271947" y="1752887"/>
                </a:cubicBezTo>
                <a:cubicBezTo>
                  <a:pt x="3279214" y="1775881"/>
                  <a:pt x="3282848" y="1796084"/>
                  <a:pt x="3282848" y="1813497"/>
                </a:cubicBezTo>
                <a:cubicBezTo>
                  <a:pt x="3282848" y="1840063"/>
                  <a:pt x="3278152" y="1863447"/>
                  <a:pt x="3268760" y="1883651"/>
                </a:cubicBezTo>
                <a:cubicBezTo>
                  <a:pt x="3259369" y="1903854"/>
                  <a:pt x="3246790" y="1918533"/>
                  <a:pt x="3231026" y="1927685"/>
                </a:cubicBezTo>
                <a:cubicBezTo>
                  <a:pt x="3215261" y="1936838"/>
                  <a:pt x="3198880" y="1941415"/>
                  <a:pt x="3181882" y="1941415"/>
                </a:cubicBezTo>
                <a:cubicBezTo>
                  <a:pt x="3154378" y="1941415"/>
                  <a:pt x="3131401" y="1930978"/>
                  <a:pt x="3112952" y="1910105"/>
                </a:cubicBezTo>
                <a:cubicBezTo>
                  <a:pt x="3094504" y="1889232"/>
                  <a:pt x="3085279" y="1858480"/>
                  <a:pt x="3085279" y="1817850"/>
                </a:cubicBezTo>
                <a:cubicBezTo>
                  <a:pt x="3085279" y="1781685"/>
                  <a:pt x="3090590" y="1753780"/>
                  <a:pt x="3101211" y="1734135"/>
                </a:cubicBezTo>
                <a:cubicBezTo>
                  <a:pt x="3111833" y="1714489"/>
                  <a:pt x="3124802" y="1701206"/>
                  <a:pt x="3140121" y="1694286"/>
                </a:cubicBezTo>
                <a:cubicBezTo>
                  <a:pt x="3155439" y="1687365"/>
                  <a:pt x="3170477" y="1683905"/>
                  <a:pt x="3185236" y="1683905"/>
                </a:cubicBezTo>
                <a:close/>
                <a:moveTo>
                  <a:pt x="1289761" y="1683905"/>
                </a:moveTo>
                <a:cubicBezTo>
                  <a:pt x="1310111" y="1683905"/>
                  <a:pt x="1327833" y="1689653"/>
                  <a:pt x="1342928" y="1701150"/>
                </a:cubicBezTo>
                <a:cubicBezTo>
                  <a:pt x="1358023" y="1712647"/>
                  <a:pt x="1369204" y="1729893"/>
                  <a:pt x="1376472" y="1752887"/>
                </a:cubicBezTo>
                <a:cubicBezTo>
                  <a:pt x="1383740" y="1775881"/>
                  <a:pt x="1387373" y="1796084"/>
                  <a:pt x="1387373" y="1813497"/>
                </a:cubicBezTo>
                <a:cubicBezTo>
                  <a:pt x="1387373" y="1840063"/>
                  <a:pt x="1382677" y="1863447"/>
                  <a:pt x="1373286" y="1883651"/>
                </a:cubicBezTo>
                <a:cubicBezTo>
                  <a:pt x="1363894" y="1903854"/>
                  <a:pt x="1351315" y="1918533"/>
                  <a:pt x="1335551" y="1927685"/>
                </a:cubicBezTo>
                <a:cubicBezTo>
                  <a:pt x="1319786" y="1936838"/>
                  <a:pt x="1303405" y="1941415"/>
                  <a:pt x="1286407" y="1941415"/>
                </a:cubicBezTo>
                <a:cubicBezTo>
                  <a:pt x="1258903" y="1941415"/>
                  <a:pt x="1235926" y="1930978"/>
                  <a:pt x="1217477" y="1910105"/>
                </a:cubicBezTo>
                <a:cubicBezTo>
                  <a:pt x="1199028" y="1889232"/>
                  <a:pt x="1189804" y="1858480"/>
                  <a:pt x="1189804" y="1817850"/>
                </a:cubicBezTo>
                <a:cubicBezTo>
                  <a:pt x="1189804" y="1781685"/>
                  <a:pt x="1195115" y="1753780"/>
                  <a:pt x="1205736" y="1734135"/>
                </a:cubicBezTo>
                <a:cubicBezTo>
                  <a:pt x="1216358" y="1714489"/>
                  <a:pt x="1229328" y="1701206"/>
                  <a:pt x="1244646" y="1694286"/>
                </a:cubicBezTo>
                <a:cubicBezTo>
                  <a:pt x="1259964" y="1687365"/>
                  <a:pt x="1275002" y="1683905"/>
                  <a:pt x="1289761" y="1683905"/>
                </a:cubicBezTo>
                <a:close/>
                <a:moveTo>
                  <a:pt x="2517574" y="1671850"/>
                </a:moveTo>
                <a:cubicBezTo>
                  <a:pt x="2503510" y="1671850"/>
                  <a:pt x="2487046" y="1676929"/>
                  <a:pt x="2468182" y="1687086"/>
                </a:cubicBezTo>
                <a:cubicBezTo>
                  <a:pt x="2449318" y="1697244"/>
                  <a:pt x="2433691" y="1712536"/>
                  <a:pt x="2421301" y="1732962"/>
                </a:cubicBezTo>
                <a:cubicBezTo>
                  <a:pt x="2408911" y="1753389"/>
                  <a:pt x="2402716" y="1766505"/>
                  <a:pt x="2402716" y="1772309"/>
                </a:cubicBezTo>
                <a:cubicBezTo>
                  <a:pt x="2402716" y="1774318"/>
                  <a:pt x="2403832" y="1776104"/>
                  <a:pt x="2406065" y="1777667"/>
                </a:cubicBezTo>
                <a:cubicBezTo>
                  <a:pt x="2410083" y="1780569"/>
                  <a:pt x="2414548" y="1782020"/>
                  <a:pt x="2419459" y="1782020"/>
                </a:cubicBezTo>
                <a:cubicBezTo>
                  <a:pt x="2425264" y="1782020"/>
                  <a:pt x="2432966" y="1778894"/>
                  <a:pt x="2442565" y="1772644"/>
                </a:cubicBezTo>
                <a:cubicBezTo>
                  <a:pt x="2446360" y="1765946"/>
                  <a:pt x="2448927" y="1759696"/>
                  <a:pt x="2450267" y="1753891"/>
                </a:cubicBezTo>
                <a:cubicBezTo>
                  <a:pt x="2454522" y="1732907"/>
                  <a:pt x="2460792" y="1718619"/>
                  <a:pt x="2469076" y="1711029"/>
                </a:cubicBezTo>
                <a:cubicBezTo>
                  <a:pt x="2482513" y="1698974"/>
                  <a:pt x="2496957" y="1692946"/>
                  <a:pt x="2512410" y="1692946"/>
                </a:cubicBezTo>
                <a:cubicBezTo>
                  <a:pt x="2527189" y="1692946"/>
                  <a:pt x="2538554" y="1697969"/>
                  <a:pt x="2546503" y="1708015"/>
                </a:cubicBezTo>
                <a:cubicBezTo>
                  <a:pt x="2554453" y="1718061"/>
                  <a:pt x="2558428" y="1737260"/>
                  <a:pt x="2558428" y="1765612"/>
                </a:cubicBezTo>
                <a:cubicBezTo>
                  <a:pt x="2558428" y="1774318"/>
                  <a:pt x="2558204" y="1782355"/>
                  <a:pt x="2557758" y="1789722"/>
                </a:cubicBezTo>
                <a:cubicBezTo>
                  <a:pt x="2552613" y="1792401"/>
                  <a:pt x="2538629" y="1798540"/>
                  <a:pt x="2515806" y="1808139"/>
                </a:cubicBezTo>
                <a:cubicBezTo>
                  <a:pt x="2483362" y="1821757"/>
                  <a:pt x="2457687" y="1839281"/>
                  <a:pt x="2438779" y="1860713"/>
                </a:cubicBezTo>
                <a:cubicBezTo>
                  <a:pt x="2419872" y="1882144"/>
                  <a:pt x="2410418" y="1900562"/>
                  <a:pt x="2410418" y="1915965"/>
                </a:cubicBezTo>
                <a:cubicBezTo>
                  <a:pt x="2410418" y="1926681"/>
                  <a:pt x="2413711" y="1935443"/>
                  <a:pt x="2420296" y="1942252"/>
                </a:cubicBezTo>
                <a:cubicBezTo>
                  <a:pt x="2426882" y="1949061"/>
                  <a:pt x="2435868" y="1952465"/>
                  <a:pt x="2447253" y="1952465"/>
                </a:cubicBezTo>
                <a:cubicBezTo>
                  <a:pt x="2462880" y="1952465"/>
                  <a:pt x="2476274" y="1951014"/>
                  <a:pt x="2487436" y="1948112"/>
                </a:cubicBezTo>
                <a:cubicBezTo>
                  <a:pt x="2494357" y="1946103"/>
                  <a:pt x="2504403" y="1941303"/>
                  <a:pt x="2517574" y="1933713"/>
                </a:cubicBezTo>
                <a:lnTo>
                  <a:pt x="2555079" y="1907594"/>
                </a:lnTo>
                <a:cubicBezTo>
                  <a:pt x="2557088" y="1922551"/>
                  <a:pt x="2560548" y="1932932"/>
                  <a:pt x="2565460" y="1938736"/>
                </a:cubicBezTo>
                <a:cubicBezTo>
                  <a:pt x="2573496" y="1948559"/>
                  <a:pt x="2585551" y="1953470"/>
                  <a:pt x="2601625" y="1953470"/>
                </a:cubicBezTo>
                <a:cubicBezTo>
                  <a:pt x="2611001" y="1953470"/>
                  <a:pt x="2618368" y="1951796"/>
                  <a:pt x="2623726" y="1948447"/>
                </a:cubicBezTo>
                <a:cubicBezTo>
                  <a:pt x="2632209" y="1943312"/>
                  <a:pt x="2639911" y="1935164"/>
                  <a:pt x="2646831" y="1924002"/>
                </a:cubicBezTo>
                <a:cubicBezTo>
                  <a:pt x="2652189" y="1915519"/>
                  <a:pt x="2654868" y="1909603"/>
                  <a:pt x="2654868" y="1906254"/>
                </a:cubicBezTo>
                <a:cubicBezTo>
                  <a:pt x="2654868" y="1904915"/>
                  <a:pt x="2654198" y="1902794"/>
                  <a:pt x="2652859" y="1899892"/>
                </a:cubicBezTo>
                <a:cubicBezTo>
                  <a:pt x="2649064" y="1900785"/>
                  <a:pt x="2646608" y="1901566"/>
                  <a:pt x="2645492" y="1902236"/>
                </a:cubicBezTo>
                <a:lnTo>
                  <a:pt x="2641474" y="1907594"/>
                </a:lnTo>
                <a:cubicBezTo>
                  <a:pt x="2635446" y="1916077"/>
                  <a:pt x="2628191" y="1920318"/>
                  <a:pt x="2619708" y="1920318"/>
                </a:cubicBezTo>
                <a:cubicBezTo>
                  <a:pt x="2613903" y="1920318"/>
                  <a:pt x="2608880" y="1918086"/>
                  <a:pt x="2604639" y="1913621"/>
                </a:cubicBezTo>
                <a:cubicBezTo>
                  <a:pt x="2600397" y="1909156"/>
                  <a:pt x="2598276" y="1903240"/>
                  <a:pt x="2598276" y="1895873"/>
                </a:cubicBezTo>
                <a:cubicBezTo>
                  <a:pt x="2598276" y="1892748"/>
                  <a:pt x="2598388" y="1887948"/>
                  <a:pt x="2598611" y="1881474"/>
                </a:cubicBezTo>
                <a:cubicBezTo>
                  <a:pt x="2598834" y="1877902"/>
                  <a:pt x="2598946" y="1873549"/>
                  <a:pt x="2598946" y="1868415"/>
                </a:cubicBezTo>
                <a:lnTo>
                  <a:pt x="2598611" y="1829570"/>
                </a:lnTo>
                <a:lnTo>
                  <a:pt x="2599616" y="1776327"/>
                </a:lnTo>
                <a:cubicBezTo>
                  <a:pt x="2599616" y="1746190"/>
                  <a:pt x="2599169" y="1728665"/>
                  <a:pt x="2598276" y="1723754"/>
                </a:cubicBezTo>
                <a:cubicBezTo>
                  <a:pt x="2596714" y="1713485"/>
                  <a:pt x="2592360" y="1703997"/>
                  <a:pt x="2585216" y="1695290"/>
                </a:cubicBezTo>
                <a:cubicBezTo>
                  <a:pt x="2578073" y="1686584"/>
                  <a:pt x="2569813" y="1680500"/>
                  <a:pt x="2560437" y="1677040"/>
                </a:cubicBezTo>
                <a:cubicBezTo>
                  <a:pt x="2551060" y="1673580"/>
                  <a:pt x="2536773" y="1671850"/>
                  <a:pt x="2517574" y="1671850"/>
                </a:cubicBezTo>
                <a:close/>
                <a:moveTo>
                  <a:pt x="3187747" y="1670845"/>
                </a:moveTo>
                <a:cubicBezTo>
                  <a:pt x="3158502" y="1670845"/>
                  <a:pt x="3133722" y="1675533"/>
                  <a:pt x="3113408" y="1684910"/>
                </a:cubicBezTo>
                <a:cubicBezTo>
                  <a:pt x="3098897" y="1691607"/>
                  <a:pt x="3085168" y="1701820"/>
                  <a:pt x="3072219" y="1715550"/>
                </a:cubicBezTo>
                <a:cubicBezTo>
                  <a:pt x="3059271" y="1729279"/>
                  <a:pt x="3049616" y="1744794"/>
                  <a:pt x="3043254" y="1762096"/>
                </a:cubicBezTo>
                <a:cubicBezTo>
                  <a:pt x="3036891" y="1779397"/>
                  <a:pt x="3033710" y="1795638"/>
                  <a:pt x="3033710" y="1810818"/>
                </a:cubicBezTo>
                <a:cubicBezTo>
                  <a:pt x="3033710" y="1838277"/>
                  <a:pt x="3040296" y="1862722"/>
                  <a:pt x="3053467" y="1884153"/>
                </a:cubicBezTo>
                <a:cubicBezTo>
                  <a:pt x="3066638" y="1905584"/>
                  <a:pt x="3082377" y="1921770"/>
                  <a:pt x="3100683" y="1932708"/>
                </a:cubicBezTo>
                <a:cubicBezTo>
                  <a:pt x="3125239" y="1947219"/>
                  <a:pt x="3151359" y="1954474"/>
                  <a:pt x="3179041" y="1954474"/>
                </a:cubicBezTo>
                <a:cubicBezTo>
                  <a:pt x="3223912" y="1954474"/>
                  <a:pt x="3261026" y="1940466"/>
                  <a:pt x="3290383" y="1912449"/>
                </a:cubicBezTo>
                <a:cubicBezTo>
                  <a:pt x="3319739" y="1884432"/>
                  <a:pt x="3334417" y="1852564"/>
                  <a:pt x="3334417" y="1816846"/>
                </a:cubicBezTo>
                <a:cubicBezTo>
                  <a:pt x="3334417" y="1776662"/>
                  <a:pt x="3320409" y="1742283"/>
                  <a:pt x="3292392" y="1713708"/>
                </a:cubicBezTo>
                <a:cubicBezTo>
                  <a:pt x="3264375" y="1685133"/>
                  <a:pt x="3229494" y="1670845"/>
                  <a:pt x="3187747" y="1670845"/>
                </a:cubicBezTo>
                <a:close/>
                <a:moveTo>
                  <a:pt x="1292272" y="1670845"/>
                </a:moveTo>
                <a:cubicBezTo>
                  <a:pt x="1263027" y="1670845"/>
                  <a:pt x="1238248" y="1675533"/>
                  <a:pt x="1217933" y="1684910"/>
                </a:cubicBezTo>
                <a:cubicBezTo>
                  <a:pt x="1203422" y="1691607"/>
                  <a:pt x="1189692" y="1701820"/>
                  <a:pt x="1176744" y="1715550"/>
                </a:cubicBezTo>
                <a:cubicBezTo>
                  <a:pt x="1163796" y="1729279"/>
                  <a:pt x="1154141" y="1744794"/>
                  <a:pt x="1147779" y="1762096"/>
                </a:cubicBezTo>
                <a:cubicBezTo>
                  <a:pt x="1141416" y="1779397"/>
                  <a:pt x="1138235" y="1795638"/>
                  <a:pt x="1138235" y="1810818"/>
                </a:cubicBezTo>
                <a:cubicBezTo>
                  <a:pt x="1138235" y="1838277"/>
                  <a:pt x="1144821" y="1862722"/>
                  <a:pt x="1157992" y="1884153"/>
                </a:cubicBezTo>
                <a:cubicBezTo>
                  <a:pt x="1171163" y="1905584"/>
                  <a:pt x="1186902" y="1921770"/>
                  <a:pt x="1205208" y="1932708"/>
                </a:cubicBezTo>
                <a:cubicBezTo>
                  <a:pt x="1229764" y="1947219"/>
                  <a:pt x="1255884" y="1954474"/>
                  <a:pt x="1283566" y="1954474"/>
                </a:cubicBezTo>
                <a:cubicBezTo>
                  <a:pt x="1328437" y="1954474"/>
                  <a:pt x="1365551" y="1940466"/>
                  <a:pt x="1394908" y="1912449"/>
                </a:cubicBezTo>
                <a:cubicBezTo>
                  <a:pt x="1424264" y="1884432"/>
                  <a:pt x="1438942" y="1852564"/>
                  <a:pt x="1438942" y="1816846"/>
                </a:cubicBezTo>
                <a:cubicBezTo>
                  <a:pt x="1438942" y="1776662"/>
                  <a:pt x="1424934" y="1742283"/>
                  <a:pt x="1396917" y="1713708"/>
                </a:cubicBezTo>
                <a:cubicBezTo>
                  <a:pt x="1368900" y="1685133"/>
                  <a:pt x="1334018" y="1670845"/>
                  <a:pt x="1292272" y="1670845"/>
                </a:cubicBezTo>
                <a:close/>
                <a:moveTo>
                  <a:pt x="2103534" y="1670176"/>
                </a:moveTo>
                <a:cubicBezTo>
                  <a:pt x="2084336" y="1670176"/>
                  <a:pt x="2067481" y="1673189"/>
                  <a:pt x="2052970" y="1679217"/>
                </a:cubicBezTo>
                <a:cubicBezTo>
                  <a:pt x="2042924" y="1683458"/>
                  <a:pt x="2031204" y="1690937"/>
                  <a:pt x="2017809" y="1701653"/>
                </a:cubicBezTo>
                <a:cubicBezTo>
                  <a:pt x="2008433" y="1709243"/>
                  <a:pt x="2000508" y="1718954"/>
                  <a:pt x="1994034" y="1730786"/>
                </a:cubicBezTo>
                <a:cubicBezTo>
                  <a:pt x="1984435" y="1748199"/>
                  <a:pt x="1977793" y="1764607"/>
                  <a:pt x="1974110" y="1780011"/>
                </a:cubicBezTo>
                <a:cubicBezTo>
                  <a:pt x="1970426" y="1795414"/>
                  <a:pt x="1968584" y="1808028"/>
                  <a:pt x="1968584" y="1817850"/>
                </a:cubicBezTo>
                <a:cubicBezTo>
                  <a:pt x="1968584" y="1848881"/>
                  <a:pt x="1975114" y="1875279"/>
                  <a:pt x="1988174" y="1897045"/>
                </a:cubicBezTo>
                <a:cubicBezTo>
                  <a:pt x="2001234" y="1918811"/>
                  <a:pt x="2019149" y="1934606"/>
                  <a:pt x="2041920" y="1944429"/>
                </a:cubicBezTo>
                <a:cubicBezTo>
                  <a:pt x="2057323" y="1950903"/>
                  <a:pt x="2072950" y="1954140"/>
                  <a:pt x="2088800" y="1954140"/>
                </a:cubicBezTo>
                <a:cubicBezTo>
                  <a:pt x="2106213" y="1954140"/>
                  <a:pt x="2118715" y="1953135"/>
                  <a:pt x="2126305" y="1951126"/>
                </a:cubicBezTo>
                <a:cubicBezTo>
                  <a:pt x="2142155" y="1946661"/>
                  <a:pt x="2157782" y="1939629"/>
                  <a:pt x="2173186" y="1930029"/>
                </a:cubicBezTo>
                <a:cubicBezTo>
                  <a:pt x="2188590" y="1920430"/>
                  <a:pt x="2201314" y="1909268"/>
                  <a:pt x="2211360" y="1896543"/>
                </a:cubicBezTo>
                <a:cubicBezTo>
                  <a:pt x="2211584" y="1894757"/>
                  <a:pt x="2211695" y="1893083"/>
                  <a:pt x="2211695" y="1891520"/>
                </a:cubicBezTo>
                <a:lnTo>
                  <a:pt x="2209686" y="1878126"/>
                </a:lnTo>
                <a:lnTo>
                  <a:pt x="2185576" y="1897883"/>
                </a:lnTo>
                <a:cubicBezTo>
                  <a:pt x="2171735" y="1906812"/>
                  <a:pt x="2161019" y="1912505"/>
                  <a:pt x="2153429" y="1914961"/>
                </a:cubicBezTo>
                <a:cubicBezTo>
                  <a:pt x="2145839" y="1917416"/>
                  <a:pt x="2135681" y="1918979"/>
                  <a:pt x="2122956" y="1919649"/>
                </a:cubicBezTo>
                <a:cubicBezTo>
                  <a:pt x="2099070" y="1918979"/>
                  <a:pt x="2079145" y="1913454"/>
                  <a:pt x="2063183" y="1903073"/>
                </a:cubicBezTo>
                <a:cubicBezTo>
                  <a:pt x="2047222" y="1892692"/>
                  <a:pt x="2034943" y="1877623"/>
                  <a:pt x="2026348" y="1857866"/>
                </a:cubicBezTo>
                <a:cubicBezTo>
                  <a:pt x="2017754" y="1838109"/>
                  <a:pt x="2013456" y="1821422"/>
                  <a:pt x="2013456" y="1807805"/>
                </a:cubicBezTo>
                <a:lnTo>
                  <a:pt x="2013791" y="1791396"/>
                </a:lnTo>
                <a:lnTo>
                  <a:pt x="2013791" y="1788047"/>
                </a:lnTo>
                <a:lnTo>
                  <a:pt x="2013456" y="1784699"/>
                </a:lnTo>
                <a:cubicBezTo>
                  <a:pt x="2013456" y="1782243"/>
                  <a:pt x="2014461" y="1777667"/>
                  <a:pt x="2016470" y="1770970"/>
                </a:cubicBezTo>
                <a:cubicBezTo>
                  <a:pt x="2027186" y="1770042"/>
                  <a:pt x="2037678" y="1769578"/>
                  <a:pt x="2047947" y="1769578"/>
                </a:cubicBezTo>
                <a:lnTo>
                  <a:pt x="2073397" y="1769604"/>
                </a:lnTo>
                <a:lnTo>
                  <a:pt x="2207677" y="1768625"/>
                </a:lnTo>
                <a:lnTo>
                  <a:pt x="2207677" y="1763937"/>
                </a:lnTo>
                <a:cubicBezTo>
                  <a:pt x="2207677" y="1750766"/>
                  <a:pt x="2203268" y="1736255"/>
                  <a:pt x="2194450" y="1720405"/>
                </a:cubicBezTo>
                <a:cubicBezTo>
                  <a:pt x="2185632" y="1704555"/>
                  <a:pt x="2172293" y="1691607"/>
                  <a:pt x="2154434" y="1681561"/>
                </a:cubicBezTo>
                <a:cubicBezTo>
                  <a:pt x="2141262" y="1673971"/>
                  <a:pt x="2124296" y="1670176"/>
                  <a:pt x="2103534" y="1670176"/>
                </a:cubicBezTo>
                <a:close/>
                <a:moveTo>
                  <a:pt x="3454447" y="1663143"/>
                </a:moveTo>
                <a:cubicBezTo>
                  <a:pt x="3445741" y="1680382"/>
                  <a:pt x="3435025" y="1694038"/>
                  <a:pt x="3422300" y="1704112"/>
                </a:cubicBezTo>
                <a:cubicBezTo>
                  <a:pt x="3413594" y="1711277"/>
                  <a:pt x="3401092" y="1717098"/>
                  <a:pt x="3384796" y="1721577"/>
                </a:cubicBezTo>
                <a:lnTo>
                  <a:pt x="3384796" y="1733800"/>
                </a:lnTo>
                <a:cubicBezTo>
                  <a:pt x="3401092" y="1736248"/>
                  <a:pt x="3412254" y="1740588"/>
                  <a:pt x="3418282" y="1746817"/>
                </a:cubicBezTo>
                <a:cubicBezTo>
                  <a:pt x="3421854" y="1750822"/>
                  <a:pt x="3423640" y="1759722"/>
                  <a:pt x="3423640" y="1773517"/>
                </a:cubicBezTo>
                <a:lnTo>
                  <a:pt x="3424310" y="1875975"/>
                </a:lnTo>
                <a:cubicBezTo>
                  <a:pt x="3424310" y="1882875"/>
                  <a:pt x="3424198" y="1888548"/>
                  <a:pt x="3423975" y="1892996"/>
                </a:cubicBezTo>
                <a:lnTo>
                  <a:pt x="3423305" y="1905014"/>
                </a:lnTo>
                <a:cubicBezTo>
                  <a:pt x="3423305" y="1914582"/>
                  <a:pt x="3421910" y="1920700"/>
                  <a:pt x="3419119" y="1923369"/>
                </a:cubicBezTo>
                <a:cubicBezTo>
                  <a:pt x="3416328" y="1926037"/>
                  <a:pt x="3407901" y="1928374"/>
                  <a:pt x="3393837" y="1930380"/>
                </a:cubicBezTo>
                <a:cubicBezTo>
                  <a:pt x="3386470" y="1931489"/>
                  <a:pt x="3379996" y="1932824"/>
                  <a:pt x="3374415" y="1934383"/>
                </a:cubicBezTo>
                <a:cubicBezTo>
                  <a:pt x="3373745" y="1937285"/>
                  <a:pt x="3373410" y="1939517"/>
                  <a:pt x="3373410" y="1941080"/>
                </a:cubicBezTo>
                <a:lnTo>
                  <a:pt x="3374080" y="1945433"/>
                </a:lnTo>
                <a:lnTo>
                  <a:pt x="3382452" y="1945433"/>
                </a:lnTo>
                <a:cubicBezTo>
                  <a:pt x="3386916" y="1945433"/>
                  <a:pt x="3397520" y="1945322"/>
                  <a:pt x="3414264" y="1945098"/>
                </a:cubicBezTo>
                <a:lnTo>
                  <a:pt x="3486594" y="1946103"/>
                </a:lnTo>
                <a:lnTo>
                  <a:pt x="3521755" y="1946103"/>
                </a:lnTo>
                <a:lnTo>
                  <a:pt x="3522090" y="1939406"/>
                </a:lnTo>
                <a:cubicBezTo>
                  <a:pt x="3520527" y="1936057"/>
                  <a:pt x="3517513" y="1933825"/>
                  <a:pt x="3513048" y="1932708"/>
                </a:cubicBezTo>
                <a:cubicBezTo>
                  <a:pt x="3510816" y="1932262"/>
                  <a:pt x="3506184" y="1931034"/>
                  <a:pt x="3499152" y="1929025"/>
                </a:cubicBezTo>
                <a:cubicBezTo>
                  <a:pt x="3492119" y="1927016"/>
                  <a:pt x="3485924" y="1925453"/>
                  <a:pt x="3480566" y="1924337"/>
                </a:cubicBezTo>
                <a:cubicBezTo>
                  <a:pt x="3475209" y="1923221"/>
                  <a:pt x="3471637" y="1921770"/>
                  <a:pt x="3469851" y="1919984"/>
                </a:cubicBezTo>
                <a:cubicBezTo>
                  <a:pt x="3468735" y="1918644"/>
                  <a:pt x="3467953" y="1916188"/>
                  <a:pt x="3467507" y="1912617"/>
                </a:cubicBezTo>
                <a:cubicBezTo>
                  <a:pt x="3466391" y="1903910"/>
                  <a:pt x="3465832" y="1880246"/>
                  <a:pt x="3465832" y="1841626"/>
                </a:cubicBezTo>
                <a:lnTo>
                  <a:pt x="3464828" y="1767621"/>
                </a:lnTo>
                <a:cubicBezTo>
                  <a:pt x="3464828" y="1760031"/>
                  <a:pt x="3465051" y="1750878"/>
                  <a:pt x="3465498" y="1740162"/>
                </a:cubicBezTo>
                <a:cubicBezTo>
                  <a:pt x="3478892" y="1726991"/>
                  <a:pt x="3492733" y="1717112"/>
                  <a:pt x="3507021" y="1710527"/>
                </a:cubicBezTo>
                <a:cubicBezTo>
                  <a:pt x="3521308" y="1703941"/>
                  <a:pt x="3535930" y="1700648"/>
                  <a:pt x="3550888" y="1700648"/>
                </a:cubicBezTo>
                <a:cubicBezTo>
                  <a:pt x="3570310" y="1700648"/>
                  <a:pt x="3585825" y="1706126"/>
                  <a:pt x="3597434" y="1717083"/>
                </a:cubicBezTo>
                <a:cubicBezTo>
                  <a:pt x="3609042" y="1728035"/>
                  <a:pt x="3614847" y="1747932"/>
                  <a:pt x="3614847" y="1776772"/>
                </a:cubicBezTo>
                <a:lnTo>
                  <a:pt x="3614177" y="1803598"/>
                </a:lnTo>
                <a:lnTo>
                  <a:pt x="3614177" y="1821037"/>
                </a:lnTo>
                <a:cubicBezTo>
                  <a:pt x="3614400" y="1861949"/>
                  <a:pt x="3614847" y="1887547"/>
                  <a:pt x="3615516" y="1897830"/>
                </a:cubicBezTo>
                <a:cubicBezTo>
                  <a:pt x="3615963" y="1902525"/>
                  <a:pt x="3616186" y="1905656"/>
                  <a:pt x="3616186" y="1907222"/>
                </a:cubicBezTo>
                <a:cubicBezTo>
                  <a:pt x="3616186" y="1910798"/>
                  <a:pt x="3614847" y="1915268"/>
                  <a:pt x="3612168" y="1920632"/>
                </a:cubicBezTo>
                <a:cubicBezTo>
                  <a:pt x="3608596" y="1923318"/>
                  <a:pt x="3605582" y="1925108"/>
                  <a:pt x="3603126" y="1926001"/>
                </a:cubicBezTo>
                <a:cubicBezTo>
                  <a:pt x="3600671" y="1926894"/>
                  <a:pt x="3596206" y="1927565"/>
                  <a:pt x="3589732" y="1928015"/>
                </a:cubicBezTo>
                <a:cubicBezTo>
                  <a:pt x="3578793" y="1928908"/>
                  <a:pt x="3570310" y="1930696"/>
                  <a:pt x="3564282" y="1933378"/>
                </a:cubicBezTo>
                <a:cubicBezTo>
                  <a:pt x="3562720" y="1935611"/>
                  <a:pt x="3561938" y="1937396"/>
                  <a:pt x="3561938" y="1938736"/>
                </a:cubicBezTo>
                <a:lnTo>
                  <a:pt x="3563948" y="1945768"/>
                </a:lnTo>
                <a:cubicBezTo>
                  <a:pt x="3577565" y="1946438"/>
                  <a:pt x="3592411" y="1946549"/>
                  <a:pt x="3608484" y="1946103"/>
                </a:cubicBezTo>
                <a:lnTo>
                  <a:pt x="3652016" y="1945098"/>
                </a:lnTo>
                <a:lnTo>
                  <a:pt x="3696218" y="1945768"/>
                </a:lnTo>
                <a:lnTo>
                  <a:pt x="3702581" y="1945768"/>
                </a:lnTo>
                <a:cubicBezTo>
                  <a:pt x="3703920" y="1942419"/>
                  <a:pt x="3704590" y="1939629"/>
                  <a:pt x="3704590" y="1937396"/>
                </a:cubicBezTo>
                <a:lnTo>
                  <a:pt x="3704590" y="1934718"/>
                </a:lnTo>
                <a:cubicBezTo>
                  <a:pt x="3701018" y="1930696"/>
                  <a:pt x="3688516" y="1927232"/>
                  <a:pt x="3667085" y="1924326"/>
                </a:cubicBezTo>
                <a:cubicBezTo>
                  <a:pt x="3662397" y="1921417"/>
                  <a:pt x="3659495" y="1918510"/>
                  <a:pt x="3658379" y="1915604"/>
                </a:cubicBezTo>
                <a:cubicBezTo>
                  <a:pt x="3657040" y="1911359"/>
                  <a:pt x="3656370" y="1901413"/>
                  <a:pt x="3656370" y="1885765"/>
                </a:cubicBezTo>
                <a:cubicBezTo>
                  <a:pt x="3656370" y="1875932"/>
                  <a:pt x="3656537" y="1867215"/>
                  <a:pt x="3656872" y="1859614"/>
                </a:cubicBezTo>
                <a:cubicBezTo>
                  <a:pt x="3657207" y="1852013"/>
                  <a:pt x="3657374" y="1847543"/>
                  <a:pt x="3657374" y="1846204"/>
                </a:cubicBezTo>
                <a:lnTo>
                  <a:pt x="3657374" y="1795577"/>
                </a:lnTo>
                <a:cubicBezTo>
                  <a:pt x="3657374" y="1756014"/>
                  <a:pt x="3655421" y="1729582"/>
                  <a:pt x="3651514" y="1716282"/>
                </a:cubicBezTo>
                <a:cubicBezTo>
                  <a:pt x="3647608" y="1702982"/>
                  <a:pt x="3639068" y="1691414"/>
                  <a:pt x="3625897" y="1681579"/>
                </a:cubicBezTo>
                <a:cubicBezTo>
                  <a:pt x="3612726" y="1671744"/>
                  <a:pt x="3596987" y="1666827"/>
                  <a:pt x="3578682" y="1666827"/>
                </a:cubicBezTo>
                <a:cubicBezTo>
                  <a:pt x="3569975" y="1666827"/>
                  <a:pt x="3562162" y="1667723"/>
                  <a:pt x="3555241" y="1669516"/>
                </a:cubicBezTo>
                <a:cubicBezTo>
                  <a:pt x="3544302" y="1671979"/>
                  <a:pt x="3531800" y="1676403"/>
                  <a:pt x="3517736" y="1682788"/>
                </a:cubicBezTo>
                <a:cubicBezTo>
                  <a:pt x="3503672" y="1689173"/>
                  <a:pt x="3489943" y="1697406"/>
                  <a:pt x="3476548" y="1707487"/>
                </a:cubicBezTo>
                <a:cubicBezTo>
                  <a:pt x="3472976" y="1710176"/>
                  <a:pt x="3469851" y="1712417"/>
                  <a:pt x="3467172" y="1714210"/>
                </a:cubicBezTo>
                <a:lnTo>
                  <a:pt x="3466837" y="1708162"/>
                </a:lnTo>
                <a:lnTo>
                  <a:pt x="3466837" y="1685987"/>
                </a:lnTo>
                <a:cubicBezTo>
                  <a:pt x="3466837" y="1681509"/>
                  <a:pt x="3466502" y="1674006"/>
                  <a:pt x="3465832" y="1663478"/>
                </a:cubicBezTo>
                <a:close/>
                <a:moveTo>
                  <a:pt x="1810975" y="1655776"/>
                </a:moveTo>
                <a:cubicBezTo>
                  <a:pt x="1803162" y="1672115"/>
                  <a:pt x="1793674" y="1685321"/>
                  <a:pt x="1782512" y="1695395"/>
                </a:cubicBezTo>
                <a:cubicBezTo>
                  <a:pt x="1774475" y="1702333"/>
                  <a:pt x="1758737" y="1710614"/>
                  <a:pt x="1735296" y="1720238"/>
                </a:cubicBezTo>
                <a:lnTo>
                  <a:pt x="1733957" y="1730451"/>
                </a:lnTo>
                <a:cubicBezTo>
                  <a:pt x="1738422" y="1732234"/>
                  <a:pt x="1744449" y="1733683"/>
                  <a:pt x="1752039" y="1734799"/>
                </a:cubicBezTo>
                <a:cubicBezTo>
                  <a:pt x="1764988" y="1736581"/>
                  <a:pt x="1773024" y="1739033"/>
                  <a:pt x="1776150" y="1742153"/>
                </a:cubicBezTo>
                <a:cubicBezTo>
                  <a:pt x="1779275" y="1745273"/>
                  <a:pt x="1781284" y="1752684"/>
                  <a:pt x="1782177" y="1764385"/>
                </a:cubicBezTo>
                <a:cubicBezTo>
                  <a:pt x="1783070" y="1776086"/>
                  <a:pt x="1783516" y="1819825"/>
                  <a:pt x="1783516" y="1895602"/>
                </a:cubicBezTo>
                <a:cubicBezTo>
                  <a:pt x="1783516" y="1909868"/>
                  <a:pt x="1782847" y="1918449"/>
                  <a:pt x="1781508" y="1921344"/>
                </a:cubicBezTo>
                <a:cubicBezTo>
                  <a:pt x="1780614" y="1923350"/>
                  <a:pt x="1779052" y="1924911"/>
                  <a:pt x="1776819" y="1926027"/>
                </a:cubicBezTo>
                <a:lnTo>
                  <a:pt x="1749026" y="1931039"/>
                </a:lnTo>
                <a:lnTo>
                  <a:pt x="1729269" y="1935052"/>
                </a:lnTo>
                <a:cubicBezTo>
                  <a:pt x="1727260" y="1938178"/>
                  <a:pt x="1726255" y="1940522"/>
                  <a:pt x="1726255" y="1942085"/>
                </a:cubicBezTo>
                <a:lnTo>
                  <a:pt x="1727594" y="1946438"/>
                </a:lnTo>
                <a:lnTo>
                  <a:pt x="1783851" y="1945433"/>
                </a:lnTo>
                <a:lnTo>
                  <a:pt x="1802269" y="1944429"/>
                </a:lnTo>
                <a:lnTo>
                  <a:pt x="1836425" y="1944429"/>
                </a:lnTo>
                <a:lnTo>
                  <a:pt x="1856852" y="1944094"/>
                </a:lnTo>
                <a:lnTo>
                  <a:pt x="1870916" y="1944429"/>
                </a:lnTo>
                <a:lnTo>
                  <a:pt x="1908086" y="1945098"/>
                </a:lnTo>
                <a:cubicBezTo>
                  <a:pt x="1909872" y="1942866"/>
                  <a:pt x="1910765" y="1941080"/>
                  <a:pt x="1910765" y="1939741"/>
                </a:cubicBezTo>
                <a:cubicBezTo>
                  <a:pt x="1910765" y="1937508"/>
                  <a:pt x="1909760" y="1935834"/>
                  <a:pt x="1907751" y="1934718"/>
                </a:cubicBezTo>
                <a:cubicBezTo>
                  <a:pt x="1903956" y="1932255"/>
                  <a:pt x="1897258" y="1930912"/>
                  <a:pt x="1887659" y="1930689"/>
                </a:cubicBezTo>
                <a:cubicBezTo>
                  <a:pt x="1886096" y="1930465"/>
                  <a:pt x="1883752" y="1930242"/>
                  <a:pt x="1880627" y="1930019"/>
                </a:cubicBezTo>
                <a:cubicBezTo>
                  <a:pt x="1876162" y="1929123"/>
                  <a:pt x="1861875" y="1927668"/>
                  <a:pt x="1837764" y="1925656"/>
                </a:cubicBezTo>
                <a:cubicBezTo>
                  <a:pt x="1834193" y="1923419"/>
                  <a:pt x="1831960" y="1921518"/>
                  <a:pt x="1831067" y="1919952"/>
                </a:cubicBezTo>
                <a:cubicBezTo>
                  <a:pt x="1829951" y="1917713"/>
                  <a:pt x="1829058" y="1912791"/>
                  <a:pt x="1828388" y="1905187"/>
                </a:cubicBezTo>
                <a:lnTo>
                  <a:pt x="1827719" y="1838732"/>
                </a:lnTo>
                <a:lnTo>
                  <a:pt x="1826044" y="1783359"/>
                </a:lnTo>
                <a:cubicBezTo>
                  <a:pt x="1826044" y="1773760"/>
                  <a:pt x="1829504" y="1763268"/>
                  <a:pt x="1836425" y="1751882"/>
                </a:cubicBezTo>
                <a:cubicBezTo>
                  <a:pt x="1845355" y="1736702"/>
                  <a:pt x="1852945" y="1726656"/>
                  <a:pt x="1859196" y="1721744"/>
                </a:cubicBezTo>
                <a:cubicBezTo>
                  <a:pt x="1861651" y="1719735"/>
                  <a:pt x="1866005" y="1718731"/>
                  <a:pt x="1872255" y="1718731"/>
                </a:cubicBezTo>
                <a:cubicBezTo>
                  <a:pt x="1875604" y="1718731"/>
                  <a:pt x="1882524" y="1720628"/>
                  <a:pt x="1893017" y="1724424"/>
                </a:cubicBezTo>
                <a:cubicBezTo>
                  <a:pt x="1903509" y="1728219"/>
                  <a:pt x="1910541" y="1730116"/>
                  <a:pt x="1914113" y="1730116"/>
                </a:cubicBezTo>
                <a:cubicBezTo>
                  <a:pt x="1921927" y="1730116"/>
                  <a:pt x="1928847" y="1727326"/>
                  <a:pt x="1934875" y="1721744"/>
                </a:cubicBezTo>
                <a:cubicBezTo>
                  <a:pt x="1939340" y="1717503"/>
                  <a:pt x="1941572" y="1711587"/>
                  <a:pt x="1941572" y="1703997"/>
                </a:cubicBezTo>
                <a:cubicBezTo>
                  <a:pt x="1941572" y="1694397"/>
                  <a:pt x="1938447" y="1686305"/>
                  <a:pt x="1932196" y="1679719"/>
                </a:cubicBezTo>
                <a:cubicBezTo>
                  <a:pt x="1925945" y="1673133"/>
                  <a:pt x="1917908" y="1669841"/>
                  <a:pt x="1908086" y="1669841"/>
                </a:cubicBezTo>
                <a:cubicBezTo>
                  <a:pt x="1900496" y="1669841"/>
                  <a:pt x="1888887" y="1674529"/>
                  <a:pt x="1873260" y="1683905"/>
                </a:cubicBezTo>
                <a:cubicBezTo>
                  <a:pt x="1870358" y="1685914"/>
                  <a:pt x="1867344" y="1688705"/>
                  <a:pt x="1864219" y="1692276"/>
                </a:cubicBezTo>
                <a:lnTo>
                  <a:pt x="1856517" y="1699978"/>
                </a:lnTo>
                <a:cubicBezTo>
                  <a:pt x="1843792" y="1712926"/>
                  <a:pt x="1833188" y="1727102"/>
                  <a:pt x="1824705" y="1742506"/>
                </a:cubicBezTo>
                <a:cubicBezTo>
                  <a:pt x="1824258" y="1739604"/>
                  <a:pt x="1824035" y="1737483"/>
                  <a:pt x="1824035" y="1736144"/>
                </a:cubicBezTo>
                <a:lnTo>
                  <a:pt x="1824370" y="1730451"/>
                </a:lnTo>
                <a:cubicBezTo>
                  <a:pt x="1824370" y="1692053"/>
                  <a:pt x="1823700" y="1667273"/>
                  <a:pt x="1822361" y="1656111"/>
                </a:cubicBezTo>
                <a:close/>
                <a:moveTo>
                  <a:pt x="1563325" y="1655776"/>
                </a:moveTo>
                <a:cubicBezTo>
                  <a:pt x="1555512" y="1672115"/>
                  <a:pt x="1546024" y="1685321"/>
                  <a:pt x="1534862" y="1695395"/>
                </a:cubicBezTo>
                <a:cubicBezTo>
                  <a:pt x="1526825" y="1702333"/>
                  <a:pt x="1511087" y="1710614"/>
                  <a:pt x="1487646" y="1720238"/>
                </a:cubicBezTo>
                <a:lnTo>
                  <a:pt x="1486307" y="1730451"/>
                </a:lnTo>
                <a:cubicBezTo>
                  <a:pt x="1490772" y="1732234"/>
                  <a:pt x="1496799" y="1733683"/>
                  <a:pt x="1504389" y="1734799"/>
                </a:cubicBezTo>
                <a:cubicBezTo>
                  <a:pt x="1517338" y="1736581"/>
                  <a:pt x="1525374" y="1739033"/>
                  <a:pt x="1528500" y="1742153"/>
                </a:cubicBezTo>
                <a:cubicBezTo>
                  <a:pt x="1531625" y="1745273"/>
                  <a:pt x="1533634" y="1752684"/>
                  <a:pt x="1534527" y="1764385"/>
                </a:cubicBezTo>
                <a:cubicBezTo>
                  <a:pt x="1535420" y="1776086"/>
                  <a:pt x="1535867" y="1819825"/>
                  <a:pt x="1535867" y="1895602"/>
                </a:cubicBezTo>
                <a:cubicBezTo>
                  <a:pt x="1535867" y="1909868"/>
                  <a:pt x="1535197" y="1918449"/>
                  <a:pt x="1533857" y="1921344"/>
                </a:cubicBezTo>
                <a:cubicBezTo>
                  <a:pt x="1532964" y="1923350"/>
                  <a:pt x="1531402" y="1924911"/>
                  <a:pt x="1529169" y="1926027"/>
                </a:cubicBezTo>
                <a:lnTo>
                  <a:pt x="1501376" y="1931039"/>
                </a:lnTo>
                <a:lnTo>
                  <a:pt x="1481619" y="1935052"/>
                </a:lnTo>
                <a:cubicBezTo>
                  <a:pt x="1479610" y="1938178"/>
                  <a:pt x="1478605" y="1940522"/>
                  <a:pt x="1478605" y="1942085"/>
                </a:cubicBezTo>
                <a:lnTo>
                  <a:pt x="1479944" y="1946438"/>
                </a:lnTo>
                <a:lnTo>
                  <a:pt x="1536201" y="1945433"/>
                </a:lnTo>
                <a:lnTo>
                  <a:pt x="1554619" y="1944429"/>
                </a:lnTo>
                <a:lnTo>
                  <a:pt x="1588775" y="1944429"/>
                </a:lnTo>
                <a:lnTo>
                  <a:pt x="1609202" y="1944094"/>
                </a:lnTo>
                <a:lnTo>
                  <a:pt x="1623266" y="1944429"/>
                </a:lnTo>
                <a:lnTo>
                  <a:pt x="1660436" y="1945098"/>
                </a:lnTo>
                <a:cubicBezTo>
                  <a:pt x="1662222" y="1942866"/>
                  <a:pt x="1663115" y="1941080"/>
                  <a:pt x="1663115" y="1939741"/>
                </a:cubicBezTo>
                <a:cubicBezTo>
                  <a:pt x="1663115" y="1937508"/>
                  <a:pt x="1662110" y="1935834"/>
                  <a:pt x="1660101" y="1934718"/>
                </a:cubicBezTo>
                <a:cubicBezTo>
                  <a:pt x="1656306" y="1932255"/>
                  <a:pt x="1649608" y="1930912"/>
                  <a:pt x="1640009" y="1930689"/>
                </a:cubicBezTo>
                <a:cubicBezTo>
                  <a:pt x="1638446" y="1930465"/>
                  <a:pt x="1636102" y="1930242"/>
                  <a:pt x="1632977" y="1930019"/>
                </a:cubicBezTo>
                <a:cubicBezTo>
                  <a:pt x="1628512" y="1929123"/>
                  <a:pt x="1614225" y="1927668"/>
                  <a:pt x="1590114" y="1925656"/>
                </a:cubicBezTo>
                <a:cubicBezTo>
                  <a:pt x="1586543" y="1923419"/>
                  <a:pt x="1584310" y="1921518"/>
                  <a:pt x="1583417" y="1919952"/>
                </a:cubicBezTo>
                <a:cubicBezTo>
                  <a:pt x="1582301" y="1917713"/>
                  <a:pt x="1581408" y="1912791"/>
                  <a:pt x="1580738" y="1905187"/>
                </a:cubicBezTo>
                <a:lnTo>
                  <a:pt x="1580068" y="1838732"/>
                </a:lnTo>
                <a:lnTo>
                  <a:pt x="1578394" y="1783359"/>
                </a:lnTo>
                <a:cubicBezTo>
                  <a:pt x="1578394" y="1773760"/>
                  <a:pt x="1581854" y="1763268"/>
                  <a:pt x="1588775" y="1751882"/>
                </a:cubicBezTo>
                <a:cubicBezTo>
                  <a:pt x="1597705" y="1736702"/>
                  <a:pt x="1605295" y="1726656"/>
                  <a:pt x="1611546" y="1721744"/>
                </a:cubicBezTo>
                <a:cubicBezTo>
                  <a:pt x="1614001" y="1719735"/>
                  <a:pt x="1618355" y="1718731"/>
                  <a:pt x="1624605" y="1718731"/>
                </a:cubicBezTo>
                <a:cubicBezTo>
                  <a:pt x="1627954" y="1718731"/>
                  <a:pt x="1634874" y="1720628"/>
                  <a:pt x="1645367" y="1724424"/>
                </a:cubicBezTo>
                <a:cubicBezTo>
                  <a:pt x="1655859" y="1728219"/>
                  <a:pt x="1662891" y="1730116"/>
                  <a:pt x="1666463" y="1730116"/>
                </a:cubicBezTo>
                <a:cubicBezTo>
                  <a:pt x="1674277" y="1730116"/>
                  <a:pt x="1681197" y="1727326"/>
                  <a:pt x="1687225" y="1721744"/>
                </a:cubicBezTo>
                <a:cubicBezTo>
                  <a:pt x="1691690" y="1717503"/>
                  <a:pt x="1693922" y="1711587"/>
                  <a:pt x="1693922" y="1703997"/>
                </a:cubicBezTo>
                <a:cubicBezTo>
                  <a:pt x="1693922" y="1694397"/>
                  <a:pt x="1690797" y="1686305"/>
                  <a:pt x="1684546" y="1679719"/>
                </a:cubicBezTo>
                <a:cubicBezTo>
                  <a:pt x="1678295" y="1673133"/>
                  <a:pt x="1670258" y="1669841"/>
                  <a:pt x="1660436" y="1669841"/>
                </a:cubicBezTo>
                <a:cubicBezTo>
                  <a:pt x="1652846" y="1669841"/>
                  <a:pt x="1641237" y="1674529"/>
                  <a:pt x="1625610" y="1683905"/>
                </a:cubicBezTo>
                <a:cubicBezTo>
                  <a:pt x="1622708" y="1685914"/>
                  <a:pt x="1619694" y="1688705"/>
                  <a:pt x="1616569" y="1692276"/>
                </a:cubicBezTo>
                <a:lnTo>
                  <a:pt x="1608867" y="1699978"/>
                </a:lnTo>
                <a:cubicBezTo>
                  <a:pt x="1596142" y="1712926"/>
                  <a:pt x="1585538" y="1727102"/>
                  <a:pt x="1577055" y="1742506"/>
                </a:cubicBezTo>
                <a:cubicBezTo>
                  <a:pt x="1576608" y="1739604"/>
                  <a:pt x="1576385" y="1737483"/>
                  <a:pt x="1576385" y="1736144"/>
                </a:cubicBezTo>
                <a:lnTo>
                  <a:pt x="1576720" y="1730451"/>
                </a:lnTo>
                <a:cubicBezTo>
                  <a:pt x="1576720" y="1692053"/>
                  <a:pt x="1576050" y="1667273"/>
                  <a:pt x="1574711" y="1656111"/>
                </a:cubicBezTo>
                <a:close/>
                <a:moveTo>
                  <a:pt x="2953976" y="1648409"/>
                </a:moveTo>
                <a:cubicBezTo>
                  <a:pt x="2952413" y="1648409"/>
                  <a:pt x="2950292" y="1648633"/>
                  <a:pt x="2947613" y="1649079"/>
                </a:cubicBezTo>
                <a:cubicBezTo>
                  <a:pt x="2941586" y="1658263"/>
                  <a:pt x="2934163" y="1666552"/>
                  <a:pt x="2925344" y="1673945"/>
                </a:cubicBezTo>
                <a:cubicBezTo>
                  <a:pt x="2916526" y="1681339"/>
                  <a:pt x="2908099" y="1686826"/>
                  <a:pt x="2900062" y="1690409"/>
                </a:cubicBezTo>
                <a:cubicBezTo>
                  <a:pt x="2898946" y="1691082"/>
                  <a:pt x="2891133" y="1693546"/>
                  <a:pt x="2876622" y="1697802"/>
                </a:cubicBezTo>
                <a:lnTo>
                  <a:pt x="2876287" y="1707680"/>
                </a:lnTo>
                <a:cubicBezTo>
                  <a:pt x="2891914" y="1711245"/>
                  <a:pt x="2902128" y="1714756"/>
                  <a:pt x="2906927" y="1718213"/>
                </a:cubicBezTo>
                <a:cubicBezTo>
                  <a:pt x="2911727" y="1721669"/>
                  <a:pt x="2914685" y="1724734"/>
                  <a:pt x="2915801" y="1727406"/>
                </a:cubicBezTo>
                <a:cubicBezTo>
                  <a:pt x="2917140" y="1731197"/>
                  <a:pt x="2917810" y="1740783"/>
                  <a:pt x="2917810" y="1756162"/>
                </a:cubicBezTo>
                <a:cubicBezTo>
                  <a:pt x="2917810" y="1833069"/>
                  <a:pt x="2917587" y="1880103"/>
                  <a:pt x="2917140" y="1897265"/>
                </a:cubicBezTo>
                <a:cubicBezTo>
                  <a:pt x="2917140" y="1907521"/>
                  <a:pt x="2915243" y="1914989"/>
                  <a:pt x="2911448" y="1919670"/>
                </a:cubicBezTo>
                <a:cubicBezTo>
                  <a:pt x="2909215" y="1922792"/>
                  <a:pt x="2904527" y="1925020"/>
                  <a:pt x="2897384" y="1926356"/>
                </a:cubicBezTo>
                <a:cubicBezTo>
                  <a:pt x="2875506" y="1931038"/>
                  <a:pt x="2864120" y="1933601"/>
                  <a:pt x="2863228" y="1934048"/>
                </a:cubicBezTo>
                <a:cubicBezTo>
                  <a:pt x="2858986" y="1935834"/>
                  <a:pt x="2856865" y="1938289"/>
                  <a:pt x="2856865" y="1941415"/>
                </a:cubicBezTo>
                <a:cubicBezTo>
                  <a:pt x="2856865" y="1942531"/>
                  <a:pt x="2857423" y="1943870"/>
                  <a:pt x="2858539" y="1945433"/>
                </a:cubicBezTo>
                <a:cubicBezTo>
                  <a:pt x="2860995" y="1946103"/>
                  <a:pt x="2862781" y="1946438"/>
                  <a:pt x="2863897" y="1946438"/>
                </a:cubicBezTo>
                <a:cubicBezTo>
                  <a:pt x="2870148" y="1945545"/>
                  <a:pt x="2876622" y="1944987"/>
                  <a:pt x="2883319" y="1944763"/>
                </a:cubicBezTo>
                <a:cubicBezTo>
                  <a:pt x="2916136" y="1943647"/>
                  <a:pt x="2933995" y="1943089"/>
                  <a:pt x="2936898" y="1943089"/>
                </a:cubicBezTo>
                <a:cubicBezTo>
                  <a:pt x="2942925" y="1943089"/>
                  <a:pt x="2955203" y="1943870"/>
                  <a:pt x="2973732" y="1945433"/>
                </a:cubicBezTo>
                <a:cubicBezTo>
                  <a:pt x="2987350" y="1946326"/>
                  <a:pt x="2998512" y="1946884"/>
                  <a:pt x="3007219" y="1947108"/>
                </a:cubicBezTo>
                <a:cubicBezTo>
                  <a:pt x="3008335" y="1945098"/>
                  <a:pt x="3008893" y="1943424"/>
                  <a:pt x="3008893" y="1942085"/>
                </a:cubicBezTo>
                <a:cubicBezTo>
                  <a:pt x="3008893" y="1940968"/>
                  <a:pt x="3008558" y="1939629"/>
                  <a:pt x="3007888" y="1938066"/>
                </a:cubicBezTo>
                <a:cubicBezTo>
                  <a:pt x="3003424" y="1936280"/>
                  <a:pt x="2996726" y="1934159"/>
                  <a:pt x="2987796" y="1931704"/>
                </a:cubicBezTo>
                <a:cubicBezTo>
                  <a:pt x="2973509" y="1927685"/>
                  <a:pt x="2964914" y="1924058"/>
                  <a:pt x="2962012" y="1920821"/>
                </a:cubicBezTo>
                <a:cubicBezTo>
                  <a:pt x="2959110" y="1917584"/>
                  <a:pt x="2957770" y="1911835"/>
                  <a:pt x="2957994" y="1903575"/>
                </a:cubicBezTo>
                <a:lnTo>
                  <a:pt x="2958998" y="1801442"/>
                </a:lnTo>
                <a:lnTo>
                  <a:pt x="2958664" y="1705001"/>
                </a:lnTo>
                <a:lnTo>
                  <a:pt x="2958664" y="1687253"/>
                </a:lnTo>
                <a:cubicBezTo>
                  <a:pt x="2959110" y="1678324"/>
                  <a:pt x="2959333" y="1673301"/>
                  <a:pt x="2959333" y="1672185"/>
                </a:cubicBezTo>
                <a:cubicBezTo>
                  <a:pt x="2959333" y="1667273"/>
                  <a:pt x="2958887" y="1659460"/>
                  <a:pt x="2957994" y="1648744"/>
                </a:cubicBezTo>
                <a:close/>
                <a:moveTo>
                  <a:pt x="2752611" y="1614588"/>
                </a:moveTo>
                <a:cubicBezTo>
                  <a:pt x="2750825" y="1618383"/>
                  <a:pt x="2748146" y="1624857"/>
                  <a:pt x="2744574" y="1634010"/>
                </a:cubicBezTo>
                <a:cubicBezTo>
                  <a:pt x="2739663" y="1646512"/>
                  <a:pt x="2735868" y="1654995"/>
                  <a:pt x="2733189" y="1659460"/>
                </a:cubicBezTo>
                <a:cubicBezTo>
                  <a:pt x="2727831" y="1667720"/>
                  <a:pt x="2721301" y="1675254"/>
                  <a:pt x="2713600" y="1682063"/>
                </a:cubicBezTo>
                <a:cubicBezTo>
                  <a:pt x="2705898" y="1688872"/>
                  <a:pt x="2699144" y="1693504"/>
                  <a:pt x="2693340" y="1695960"/>
                </a:cubicBezTo>
                <a:cubicBezTo>
                  <a:pt x="2684857" y="1699532"/>
                  <a:pt x="2679778" y="1702155"/>
                  <a:pt x="2678104" y="1703829"/>
                </a:cubicBezTo>
                <a:cubicBezTo>
                  <a:pt x="2676430" y="1705504"/>
                  <a:pt x="2675592" y="1707680"/>
                  <a:pt x="2675592" y="1710359"/>
                </a:cubicBezTo>
                <a:cubicBezTo>
                  <a:pt x="2675592" y="1711922"/>
                  <a:pt x="2676206" y="1713261"/>
                  <a:pt x="2677434" y="1714378"/>
                </a:cubicBezTo>
                <a:cubicBezTo>
                  <a:pt x="2678662" y="1715494"/>
                  <a:pt x="2680504" y="1716052"/>
                  <a:pt x="2682960" y="1716052"/>
                </a:cubicBezTo>
                <a:lnTo>
                  <a:pt x="2685638" y="1715717"/>
                </a:lnTo>
                <a:lnTo>
                  <a:pt x="2713097" y="1714712"/>
                </a:lnTo>
                <a:lnTo>
                  <a:pt x="2718790" y="1715047"/>
                </a:lnTo>
                <a:cubicBezTo>
                  <a:pt x="2719236" y="1721298"/>
                  <a:pt x="2719460" y="1727549"/>
                  <a:pt x="2719460" y="1733800"/>
                </a:cubicBezTo>
                <a:lnTo>
                  <a:pt x="2719460" y="1747194"/>
                </a:lnTo>
                <a:lnTo>
                  <a:pt x="2719794" y="1783359"/>
                </a:lnTo>
                <a:lnTo>
                  <a:pt x="2718455" y="1858704"/>
                </a:lnTo>
                <a:cubicBezTo>
                  <a:pt x="2718455" y="1889511"/>
                  <a:pt x="2719794" y="1909491"/>
                  <a:pt x="2722473" y="1918644"/>
                </a:cubicBezTo>
                <a:cubicBezTo>
                  <a:pt x="2725152" y="1927797"/>
                  <a:pt x="2731235" y="1935722"/>
                  <a:pt x="2740723" y="1942419"/>
                </a:cubicBezTo>
                <a:cubicBezTo>
                  <a:pt x="2750211" y="1949117"/>
                  <a:pt x="2762210" y="1952465"/>
                  <a:pt x="2776721" y="1952465"/>
                </a:cubicBezTo>
                <a:cubicBezTo>
                  <a:pt x="2797260" y="1952465"/>
                  <a:pt x="2813724" y="1950065"/>
                  <a:pt x="2826114" y="1945266"/>
                </a:cubicBezTo>
                <a:cubicBezTo>
                  <a:pt x="2838504" y="1940466"/>
                  <a:pt x="2849498" y="1932820"/>
                  <a:pt x="2859098" y="1922328"/>
                </a:cubicBezTo>
                <a:lnTo>
                  <a:pt x="2859432" y="1919984"/>
                </a:lnTo>
                <a:cubicBezTo>
                  <a:pt x="2859432" y="1917974"/>
                  <a:pt x="2858818" y="1916356"/>
                  <a:pt x="2857590" y="1915128"/>
                </a:cubicBezTo>
                <a:cubicBezTo>
                  <a:pt x="2856363" y="1913900"/>
                  <a:pt x="2854744" y="1913286"/>
                  <a:pt x="2852735" y="1913286"/>
                </a:cubicBezTo>
                <a:lnTo>
                  <a:pt x="2849721" y="1913286"/>
                </a:lnTo>
                <a:cubicBezTo>
                  <a:pt x="2841461" y="1919537"/>
                  <a:pt x="2834876" y="1923221"/>
                  <a:pt x="2829964" y="1924337"/>
                </a:cubicBezTo>
                <a:cubicBezTo>
                  <a:pt x="2813891" y="1927909"/>
                  <a:pt x="2802952" y="1929695"/>
                  <a:pt x="2797148" y="1929695"/>
                </a:cubicBezTo>
                <a:cubicBezTo>
                  <a:pt x="2785539" y="1929695"/>
                  <a:pt x="2776833" y="1925788"/>
                  <a:pt x="2771028" y="1917974"/>
                </a:cubicBezTo>
                <a:cubicBezTo>
                  <a:pt x="2765001" y="1910384"/>
                  <a:pt x="2761987" y="1894980"/>
                  <a:pt x="2761987" y="1871763"/>
                </a:cubicBezTo>
                <a:lnTo>
                  <a:pt x="2762657" y="1783359"/>
                </a:lnTo>
                <a:lnTo>
                  <a:pt x="2761652" y="1733130"/>
                </a:lnTo>
                <a:cubicBezTo>
                  <a:pt x="2761652" y="1725763"/>
                  <a:pt x="2762545" y="1719289"/>
                  <a:pt x="2764331" y="1713708"/>
                </a:cubicBezTo>
                <a:lnTo>
                  <a:pt x="2770359" y="1713038"/>
                </a:lnTo>
                <a:lnTo>
                  <a:pt x="2796143" y="1712368"/>
                </a:lnTo>
                <a:lnTo>
                  <a:pt x="2848047" y="1710694"/>
                </a:lnTo>
                <a:lnTo>
                  <a:pt x="2853740" y="1710694"/>
                </a:lnTo>
                <a:cubicBezTo>
                  <a:pt x="2855079" y="1704443"/>
                  <a:pt x="2855749" y="1699867"/>
                  <a:pt x="2855749" y="1696965"/>
                </a:cubicBezTo>
                <a:cubicBezTo>
                  <a:pt x="2855749" y="1694286"/>
                  <a:pt x="2855526" y="1690714"/>
                  <a:pt x="2855079" y="1686249"/>
                </a:cubicBezTo>
                <a:cubicBezTo>
                  <a:pt x="2846150" y="1686026"/>
                  <a:pt x="2839452" y="1685914"/>
                  <a:pt x="2834987" y="1685914"/>
                </a:cubicBezTo>
                <a:cubicBezTo>
                  <a:pt x="2825388" y="1685914"/>
                  <a:pt x="2815342" y="1686249"/>
                  <a:pt x="2804850" y="1686919"/>
                </a:cubicBezTo>
                <a:cubicBezTo>
                  <a:pt x="2788553" y="1687812"/>
                  <a:pt x="2777502" y="1688258"/>
                  <a:pt x="2771698" y="1688258"/>
                </a:cubicBezTo>
                <a:cubicBezTo>
                  <a:pt x="2770582" y="1688258"/>
                  <a:pt x="2767903" y="1688147"/>
                  <a:pt x="2763662" y="1687923"/>
                </a:cubicBezTo>
                <a:lnTo>
                  <a:pt x="2764331" y="1646735"/>
                </a:lnTo>
                <a:lnTo>
                  <a:pt x="2762992" y="1614923"/>
                </a:lnTo>
                <a:close/>
                <a:moveTo>
                  <a:pt x="2933549" y="1506762"/>
                </a:moveTo>
                <a:cubicBezTo>
                  <a:pt x="2925512" y="1506762"/>
                  <a:pt x="2918647" y="1509441"/>
                  <a:pt x="2912955" y="1514799"/>
                </a:cubicBezTo>
                <a:cubicBezTo>
                  <a:pt x="2907262" y="1520157"/>
                  <a:pt x="2904416" y="1526519"/>
                  <a:pt x="2904416" y="1533886"/>
                </a:cubicBezTo>
                <a:cubicBezTo>
                  <a:pt x="2904416" y="1542816"/>
                  <a:pt x="2907206" y="1550071"/>
                  <a:pt x="2912787" y="1555652"/>
                </a:cubicBezTo>
                <a:cubicBezTo>
                  <a:pt x="2918368" y="1561233"/>
                  <a:pt x="2925289" y="1564024"/>
                  <a:pt x="2933549" y="1564024"/>
                </a:cubicBezTo>
                <a:cubicBezTo>
                  <a:pt x="2941809" y="1564024"/>
                  <a:pt x="2949064" y="1560954"/>
                  <a:pt x="2955315" y="1554815"/>
                </a:cubicBezTo>
                <a:cubicBezTo>
                  <a:pt x="2961566" y="1548676"/>
                  <a:pt x="2964691" y="1542146"/>
                  <a:pt x="2964691" y="1535226"/>
                </a:cubicBezTo>
                <a:cubicBezTo>
                  <a:pt x="2964691" y="1528305"/>
                  <a:pt x="2961566" y="1521831"/>
                  <a:pt x="2955315" y="1515804"/>
                </a:cubicBezTo>
                <a:cubicBezTo>
                  <a:pt x="2949064" y="1509776"/>
                  <a:pt x="2941809" y="1506762"/>
                  <a:pt x="2933549" y="1506762"/>
                </a:cubicBezTo>
                <a:close/>
                <a:moveTo>
                  <a:pt x="958600" y="1506427"/>
                </a:moveTo>
                <a:cubicBezTo>
                  <a:pt x="924667" y="1506427"/>
                  <a:pt x="898436" y="1508437"/>
                  <a:pt x="879907" y="1512455"/>
                </a:cubicBezTo>
                <a:cubicBezTo>
                  <a:pt x="853564" y="1518482"/>
                  <a:pt x="829621" y="1528752"/>
                  <a:pt x="808078" y="1543262"/>
                </a:cubicBezTo>
                <a:cubicBezTo>
                  <a:pt x="786536" y="1557773"/>
                  <a:pt x="767839" y="1575967"/>
                  <a:pt x="751989" y="1597845"/>
                </a:cubicBezTo>
                <a:cubicBezTo>
                  <a:pt x="736139" y="1619723"/>
                  <a:pt x="724418" y="1641321"/>
                  <a:pt x="716828" y="1662641"/>
                </a:cubicBezTo>
                <a:cubicBezTo>
                  <a:pt x="709238" y="1683961"/>
                  <a:pt x="705443" y="1708908"/>
                  <a:pt x="705443" y="1737483"/>
                </a:cubicBezTo>
                <a:cubicBezTo>
                  <a:pt x="705443" y="1767621"/>
                  <a:pt x="710243" y="1795470"/>
                  <a:pt x="719842" y="1821031"/>
                </a:cubicBezTo>
                <a:cubicBezTo>
                  <a:pt x="729441" y="1846593"/>
                  <a:pt x="742055" y="1867745"/>
                  <a:pt x="757682" y="1884488"/>
                </a:cubicBezTo>
                <a:cubicBezTo>
                  <a:pt x="773309" y="1901231"/>
                  <a:pt x="791447" y="1914682"/>
                  <a:pt x="812097" y="1924839"/>
                </a:cubicBezTo>
                <a:cubicBezTo>
                  <a:pt x="832747" y="1934997"/>
                  <a:pt x="851834" y="1942475"/>
                  <a:pt x="869358" y="1947275"/>
                </a:cubicBezTo>
                <a:cubicBezTo>
                  <a:pt x="886883" y="1952075"/>
                  <a:pt x="913281" y="1954474"/>
                  <a:pt x="948554" y="1954474"/>
                </a:cubicBezTo>
                <a:cubicBezTo>
                  <a:pt x="992309" y="1954474"/>
                  <a:pt x="1027246" y="1950010"/>
                  <a:pt x="1053366" y="1941080"/>
                </a:cubicBezTo>
                <a:cubicBezTo>
                  <a:pt x="1058724" y="1939294"/>
                  <a:pt x="1063188" y="1937955"/>
                  <a:pt x="1066760" y="1937062"/>
                </a:cubicBezTo>
                <a:cubicBezTo>
                  <a:pt x="1071002" y="1923221"/>
                  <a:pt x="1077811" y="1897436"/>
                  <a:pt x="1087187" y="1859708"/>
                </a:cubicBezTo>
                <a:cubicBezTo>
                  <a:pt x="1087410" y="1858145"/>
                  <a:pt x="1087633" y="1854685"/>
                  <a:pt x="1087857" y="1849327"/>
                </a:cubicBezTo>
                <a:cubicBezTo>
                  <a:pt x="1085624" y="1847988"/>
                  <a:pt x="1083950" y="1847318"/>
                  <a:pt x="1082834" y="1847318"/>
                </a:cubicBezTo>
                <a:lnTo>
                  <a:pt x="1078815" y="1848658"/>
                </a:lnTo>
                <a:cubicBezTo>
                  <a:pt x="1071672" y="1864061"/>
                  <a:pt x="1063021" y="1877568"/>
                  <a:pt x="1052864" y="1889176"/>
                </a:cubicBezTo>
                <a:cubicBezTo>
                  <a:pt x="1042706" y="1900785"/>
                  <a:pt x="1032325" y="1909770"/>
                  <a:pt x="1021721" y="1916133"/>
                </a:cubicBezTo>
                <a:cubicBezTo>
                  <a:pt x="1011117" y="1922495"/>
                  <a:pt x="997667" y="1928020"/>
                  <a:pt x="981370" y="1932708"/>
                </a:cubicBezTo>
                <a:cubicBezTo>
                  <a:pt x="974896" y="1934718"/>
                  <a:pt x="962730" y="1936838"/>
                  <a:pt x="944870" y="1939071"/>
                </a:cubicBezTo>
                <a:lnTo>
                  <a:pt x="929132" y="1939406"/>
                </a:lnTo>
                <a:cubicBezTo>
                  <a:pt x="903459" y="1939406"/>
                  <a:pt x="878009" y="1932764"/>
                  <a:pt x="852783" y="1919481"/>
                </a:cubicBezTo>
                <a:cubicBezTo>
                  <a:pt x="827556" y="1906198"/>
                  <a:pt x="807688" y="1883986"/>
                  <a:pt x="793177" y="1852843"/>
                </a:cubicBezTo>
                <a:cubicBezTo>
                  <a:pt x="778666" y="1821701"/>
                  <a:pt x="771411" y="1782243"/>
                  <a:pt x="771411" y="1734469"/>
                </a:cubicBezTo>
                <a:cubicBezTo>
                  <a:pt x="771411" y="1709466"/>
                  <a:pt x="774481" y="1684965"/>
                  <a:pt x="780620" y="1660967"/>
                </a:cubicBezTo>
                <a:cubicBezTo>
                  <a:pt x="786759" y="1636968"/>
                  <a:pt x="795075" y="1616542"/>
                  <a:pt x="805567" y="1599687"/>
                </a:cubicBezTo>
                <a:cubicBezTo>
                  <a:pt x="816059" y="1582832"/>
                  <a:pt x="828896" y="1568321"/>
                  <a:pt x="844076" y="1556155"/>
                </a:cubicBezTo>
                <a:cubicBezTo>
                  <a:pt x="859257" y="1543988"/>
                  <a:pt x="876893" y="1534444"/>
                  <a:pt x="896985" y="1527524"/>
                </a:cubicBezTo>
                <a:cubicBezTo>
                  <a:pt x="908370" y="1523729"/>
                  <a:pt x="922323" y="1521831"/>
                  <a:pt x="938843" y="1521831"/>
                </a:cubicBezTo>
                <a:cubicBezTo>
                  <a:pt x="970096" y="1521831"/>
                  <a:pt x="996327" y="1528863"/>
                  <a:pt x="1017535" y="1542928"/>
                </a:cubicBezTo>
                <a:cubicBezTo>
                  <a:pt x="1038743" y="1556992"/>
                  <a:pt x="1054036" y="1577084"/>
                  <a:pt x="1063412" y="1603203"/>
                </a:cubicBezTo>
                <a:cubicBezTo>
                  <a:pt x="1065867" y="1603649"/>
                  <a:pt x="1067765" y="1603873"/>
                  <a:pt x="1069104" y="1603873"/>
                </a:cubicBezTo>
                <a:cubicBezTo>
                  <a:pt x="1070667" y="1603873"/>
                  <a:pt x="1073011" y="1603538"/>
                  <a:pt x="1076136" y="1602868"/>
                </a:cubicBezTo>
                <a:cubicBezTo>
                  <a:pt x="1076360" y="1596840"/>
                  <a:pt x="1076471" y="1592041"/>
                  <a:pt x="1076471" y="1588469"/>
                </a:cubicBezTo>
                <a:cubicBezTo>
                  <a:pt x="1076471" y="1570386"/>
                  <a:pt x="1075132" y="1552750"/>
                  <a:pt x="1072453" y="1535561"/>
                </a:cubicBezTo>
                <a:cubicBezTo>
                  <a:pt x="1065086" y="1529310"/>
                  <a:pt x="1050464" y="1522892"/>
                  <a:pt x="1028586" y="1516306"/>
                </a:cubicBezTo>
                <a:cubicBezTo>
                  <a:pt x="1006708" y="1509720"/>
                  <a:pt x="983379" y="1506427"/>
                  <a:pt x="958600" y="1506427"/>
                </a:cubicBezTo>
                <a:close/>
                <a:moveTo>
                  <a:pt x="2316206" y="1500400"/>
                </a:moveTo>
                <a:cubicBezTo>
                  <a:pt x="2294213" y="1507767"/>
                  <a:pt x="2277607" y="1513236"/>
                  <a:pt x="2266390" y="1516808"/>
                </a:cubicBezTo>
                <a:cubicBezTo>
                  <a:pt x="2258799" y="1519041"/>
                  <a:pt x="2251879" y="1521161"/>
                  <a:pt x="2245628" y="1523171"/>
                </a:cubicBezTo>
                <a:lnTo>
                  <a:pt x="2245628" y="1530538"/>
                </a:lnTo>
                <a:cubicBezTo>
                  <a:pt x="2250093" y="1532770"/>
                  <a:pt x="2258353" y="1536342"/>
                  <a:pt x="2270408" y="1541253"/>
                </a:cubicBezTo>
                <a:cubicBezTo>
                  <a:pt x="2278444" y="1544602"/>
                  <a:pt x="2283691" y="1548006"/>
                  <a:pt x="2286146" y="1551467"/>
                </a:cubicBezTo>
                <a:cubicBezTo>
                  <a:pt x="2288602" y="1554927"/>
                  <a:pt x="2289830" y="1560564"/>
                  <a:pt x="2289830" y="1568377"/>
                </a:cubicBezTo>
                <a:lnTo>
                  <a:pt x="2288825" y="1607556"/>
                </a:lnTo>
                <a:lnTo>
                  <a:pt x="2289160" y="1687253"/>
                </a:lnTo>
                <a:lnTo>
                  <a:pt x="2288156" y="1766951"/>
                </a:lnTo>
                <a:lnTo>
                  <a:pt x="2288490" y="1843970"/>
                </a:lnTo>
                <a:cubicBezTo>
                  <a:pt x="2288490" y="1881251"/>
                  <a:pt x="2288044" y="1903910"/>
                  <a:pt x="2287151" y="1911947"/>
                </a:cubicBezTo>
                <a:cubicBezTo>
                  <a:pt x="2286481" y="1917751"/>
                  <a:pt x="2285086" y="1921490"/>
                  <a:pt x="2282965" y="1923165"/>
                </a:cubicBezTo>
                <a:cubicBezTo>
                  <a:pt x="2280844" y="1924839"/>
                  <a:pt x="2272473" y="1926904"/>
                  <a:pt x="2257850" y="1929360"/>
                </a:cubicBezTo>
                <a:cubicBezTo>
                  <a:pt x="2243228" y="1931815"/>
                  <a:pt x="2235191" y="1933559"/>
                  <a:pt x="2233740" y="1934589"/>
                </a:cubicBezTo>
                <a:cubicBezTo>
                  <a:pt x="2232289" y="1935620"/>
                  <a:pt x="2231564" y="1937280"/>
                  <a:pt x="2231564" y="1939568"/>
                </a:cubicBezTo>
                <a:cubicBezTo>
                  <a:pt x="2231564" y="1941629"/>
                  <a:pt x="2232233" y="1943232"/>
                  <a:pt x="2233573" y="1944376"/>
                </a:cubicBezTo>
                <a:cubicBezTo>
                  <a:pt x="2235359" y="1945974"/>
                  <a:pt x="2238038" y="1946661"/>
                  <a:pt x="2241610" y="1946438"/>
                </a:cubicBezTo>
                <a:lnTo>
                  <a:pt x="2297867" y="1943759"/>
                </a:lnTo>
                <a:lnTo>
                  <a:pt x="2341734" y="1945292"/>
                </a:lnTo>
                <a:cubicBezTo>
                  <a:pt x="2363612" y="1946056"/>
                  <a:pt x="2375332" y="1946438"/>
                  <a:pt x="2376894" y="1946438"/>
                </a:cubicBezTo>
                <a:cubicBezTo>
                  <a:pt x="2379573" y="1946438"/>
                  <a:pt x="2381415" y="1945935"/>
                  <a:pt x="2382420" y="1944931"/>
                </a:cubicBezTo>
                <a:cubicBezTo>
                  <a:pt x="2383424" y="1943926"/>
                  <a:pt x="2383926" y="1942196"/>
                  <a:pt x="2383926" y="1939741"/>
                </a:cubicBezTo>
                <a:cubicBezTo>
                  <a:pt x="2383926" y="1937508"/>
                  <a:pt x="2383034" y="1935945"/>
                  <a:pt x="2381248" y="1935052"/>
                </a:cubicBezTo>
                <a:cubicBezTo>
                  <a:pt x="2378792" y="1933490"/>
                  <a:pt x="2370699" y="1931926"/>
                  <a:pt x="2356970" y="1930362"/>
                </a:cubicBezTo>
                <a:cubicBezTo>
                  <a:pt x="2343241" y="1928797"/>
                  <a:pt x="2335036" y="1926004"/>
                  <a:pt x="2332358" y="1921982"/>
                </a:cubicBezTo>
                <a:cubicBezTo>
                  <a:pt x="2330348" y="1919077"/>
                  <a:pt x="2329344" y="1905114"/>
                  <a:pt x="2329344" y="1880093"/>
                </a:cubicBezTo>
                <a:cubicBezTo>
                  <a:pt x="2329344" y="1878753"/>
                  <a:pt x="2329679" y="1867694"/>
                  <a:pt x="2330348" y="1846915"/>
                </a:cubicBezTo>
                <a:cubicBezTo>
                  <a:pt x="2331465" y="1811615"/>
                  <a:pt x="2332023" y="1702254"/>
                  <a:pt x="2332023" y="1518833"/>
                </a:cubicBezTo>
                <a:cubicBezTo>
                  <a:pt x="2332023" y="1517267"/>
                  <a:pt x="2332023" y="1511122"/>
                  <a:pt x="2332023" y="1500400"/>
                </a:cubicBezTo>
                <a:close/>
                <a:moveTo>
                  <a:pt x="0" y="0"/>
                </a:moveTo>
                <a:lnTo>
                  <a:pt x="12585700" y="0"/>
                </a:lnTo>
                <a:lnTo>
                  <a:pt x="12585700" y="6846363"/>
                </a:lnTo>
                <a:lnTo>
                  <a:pt x="0" y="6846363"/>
                </a:lnTo>
                <a:close/>
              </a:path>
            </a:pathLst>
          </a:custGeom>
          <a:gradFill flip="none" rotWithShape="1">
            <a:gsLst>
              <a:gs pos="0">
                <a:schemeClr val="accent1">
                  <a:lumMod val="5000"/>
                  <a:lumOff val="95000"/>
                </a:schemeClr>
              </a:gs>
              <a:gs pos="42000">
                <a:srgbClr val="2E4637"/>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l-GR" dirty="0"/>
          </a:p>
        </p:txBody>
      </p:sp>
      <p:sp>
        <p:nvSpPr>
          <p:cNvPr id="8" name="TextBox 7">
            <a:extLst>
              <a:ext uri="{FF2B5EF4-FFF2-40B4-BE49-F238E27FC236}">
                <a16:creationId xmlns:a16="http://schemas.microsoft.com/office/drawing/2014/main" id="{AD036184-80E2-04F8-78CB-8357CC9352A9}"/>
              </a:ext>
            </a:extLst>
          </p:cNvPr>
          <p:cNvSpPr txBox="1"/>
          <p:nvPr/>
        </p:nvSpPr>
        <p:spPr>
          <a:xfrm>
            <a:off x="15786100" y="876300"/>
            <a:ext cx="4648200" cy="5324535"/>
          </a:xfrm>
          <a:prstGeom prst="rect">
            <a:avLst/>
          </a:prstGeom>
          <a:noFill/>
        </p:spPr>
        <p:txBody>
          <a:bodyPr wrap="square" rtlCol="0">
            <a:spAutoFit/>
          </a:bodyPr>
          <a:lstStyle/>
          <a:p>
            <a:r>
              <a:rPr lang="en-US" dirty="0">
                <a:solidFill>
                  <a:schemeClr val="bg1"/>
                </a:solidFill>
                <a:latin typeface="Garamond" panose="02020404030301010803" pitchFamily="18" charset="0"/>
              </a:rPr>
              <a:t>•</a:t>
            </a:r>
            <a:r>
              <a:rPr lang="en-US" sz="2000" dirty="0">
                <a:solidFill>
                  <a:schemeClr val="bg1"/>
                </a:solidFill>
                <a:latin typeface="Garamond" panose="02020404030301010803" pitchFamily="18" charset="0"/>
              </a:rPr>
              <a:t>	Rating has a very low positive correlation with the target (0.028), indicating that changes in ratings have little to no linear relationship with the target.</a:t>
            </a:r>
          </a:p>
          <a:p>
            <a:endParaRPr lang="en-US" sz="2000" dirty="0">
              <a:solidFill>
                <a:schemeClr val="bg1"/>
              </a:solidFill>
              <a:latin typeface="Garamond" panose="02020404030301010803" pitchFamily="18" charset="0"/>
            </a:endParaRPr>
          </a:p>
          <a:p>
            <a:r>
              <a:rPr lang="en-US" sz="2000" dirty="0">
                <a:solidFill>
                  <a:schemeClr val="bg1"/>
                </a:solidFill>
                <a:latin typeface="Garamond" panose="02020404030301010803" pitchFamily="18" charset="0"/>
              </a:rPr>
              <a:t>•	</a:t>
            </a:r>
            <a:r>
              <a:rPr lang="en-US" sz="2000" dirty="0" err="1">
                <a:solidFill>
                  <a:schemeClr val="bg1"/>
                </a:solidFill>
                <a:latin typeface="Garamond" panose="02020404030301010803" pitchFamily="18" charset="0"/>
              </a:rPr>
              <a:t>TimeOfDay</a:t>
            </a:r>
            <a:r>
              <a:rPr lang="en-US" sz="2000" dirty="0">
                <a:solidFill>
                  <a:schemeClr val="bg1"/>
                </a:solidFill>
                <a:latin typeface="Garamond" panose="02020404030301010803" pitchFamily="18" charset="0"/>
              </a:rPr>
              <a:t> shows a moderate negative correlation with the target (-0.279), suggesting that as the time of day increases, the target tends to decrease.</a:t>
            </a:r>
          </a:p>
          <a:p>
            <a:r>
              <a:rPr lang="en-US" sz="2000" dirty="0">
                <a:solidFill>
                  <a:schemeClr val="bg1"/>
                </a:solidFill>
                <a:latin typeface="Garamond" panose="02020404030301010803" pitchFamily="18" charset="0"/>
              </a:rPr>
              <a:t>•	Cost has a strong negative correlation with the target (-0.600), indicating that higher costs are associated with lower target values.</a:t>
            </a:r>
          </a:p>
          <a:p>
            <a:r>
              <a:rPr lang="en-US" sz="2000" dirty="0">
                <a:solidFill>
                  <a:schemeClr val="bg1"/>
                </a:solidFill>
                <a:latin typeface="Garamond" panose="02020404030301010803" pitchFamily="18" charset="0"/>
              </a:rPr>
              <a:t>•	Distance shows the strongest negative correlation with the target (-0.627), suggesting that longer distances are strongly associated with lower target values.</a:t>
            </a:r>
          </a:p>
        </p:txBody>
      </p:sp>
    </p:spTree>
    <p:extLst>
      <p:ext uri="{BB962C8B-B14F-4D97-AF65-F5344CB8AC3E}">
        <p14:creationId xmlns:p14="http://schemas.microsoft.com/office/powerpoint/2010/main" val="1193274355"/>
      </p:ext>
    </p:extLst>
  </p:cSld>
  <p:clrMapOvr>
    <a:masterClrMapping/>
  </p:clrMapOvr>
</p:sld>
</file>

<file path=ppt/theme/theme1.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Θέμα του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606</TotalTime>
  <Words>1471</Words>
  <Application>Microsoft Office PowerPoint</Application>
  <PresentationFormat>Ευρεία οθόνη</PresentationFormat>
  <Paragraphs>147</Paragraphs>
  <Slides>23</Slides>
  <Notes>1</Notes>
  <HiddenSlides>0</HiddenSlides>
  <MMClips>0</MMClips>
  <ScaleCrop>false</ScaleCrop>
  <HeadingPairs>
    <vt:vector size="6" baseType="variant">
      <vt:variant>
        <vt:lpstr>Γραμματοσειρές που χρησιμοποιούνται</vt:lpstr>
      </vt:variant>
      <vt:variant>
        <vt:i4>6</vt:i4>
      </vt:variant>
      <vt:variant>
        <vt:lpstr>Θέμα</vt:lpstr>
      </vt:variant>
      <vt:variant>
        <vt:i4>1</vt:i4>
      </vt:variant>
      <vt:variant>
        <vt:lpstr>Τίτλοι διαφανειών</vt:lpstr>
      </vt:variant>
      <vt:variant>
        <vt:i4>23</vt:i4>
      </vt:variant>
    </vt:vector>
  </HeadingPairs>
  <TitlesOfParts>
    <vt:vector size="30" baseType="lpstr">
      <vt:lpstr>Aptos</vt:lpstr>
      <vt:lpstr>Aptos Display</vt:lpstr>
      <vt:lpstr>Arial</vt:lpstr>
      <vt:lpstr>Courier New</vt:lpstr>
      <vt:lpstr>Garamond</vt:lpstr>
      <vt:lpstr>Symbol</vt:lpstr>
      <vt:lpstr>Θέμα του Office</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lpstr>Παρουσίαση του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ΑΡΒΑΝΙΤΗΣ ΠΑΝΑΓΙΩΤΗΣ</dc:creator>
  <cp:lastModifiedBy>ΑΡΒΑΝΙΤΗΣ ΠΑΝΑΓΙΩΤΗΣ</cp:lastModifiedBy>
  <cp:revision>18</cp:revision>
  <dcterms:created xsi:type="dcterms:W3CDTF">2024-10-03T14:07:05Z</dcterms:created>
  <dcterms:modified xsi:type="dcterms:W3CDTF">2024-10-05T00:50:31Z</dcterms:modified>
</cp:coreProperties>
</file>

<file path=docProps/thumbnail.jpeg>
</file>